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
  </p:notesMasterIdLst>
  <p:sldIdLst>
    <p:sldId id="256" r:id="rId2"/>
    <p:sldId id="257" r:id="rId3"/>
    <p:sldId id="259" r:id="rId4"/>
    <p:sldId id="261" r:id="rId5"/>
    <p:sldId id="262" r:id="rId6"/>
    <p:sldId id="269" r:id="rId7"/>
    <p:sldId id="270" r:id="rId8"/>
    <p:sldId id="277" r:id="rId9"/>
    <p:sldId id="278" r:id="rId10"/>
    <p:sldId id="279" r:id="rId11"/>
    <p:sldId id="280" r:id="rId12"/>
    <p:sldId id="281" r:id="rId13"/>
    <p:sldId id="27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62" autoAdjust="0"/>
  </p:normalViewPr>
  <p:slideViewPr>
    <p:cSldViewPr>
      <p:cViewPr>
        <p:scale>
          <a:sx n="66" d="100"/>
          <a:sy n="66" d="100"/>
        </p:scale>
        <p:origin x="-1506" y="-180"/>
      </p:cViewPr>
      <p:guideLst>
        <p:guide orient="horz" pos="2160"/>
        <p:guide pos="2880"/>
      </p:guideLst>
    </p:cSldViewPr>
  </p:slideViewPr>
  <p:outlineViewPr>
    <p:cViewPr>
      <p:scale>
        <a:sx n="33" d="100"/>
        <a:sy n="33" d="100"/>
      </p:scale>
      <p:origin x="0" y="3370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55401D-8033-4811-B94F-0B6973263A86}" type="datetimeFigureOut">
              <a:rPr lang="en-US" smtClean="0"/>
              <a:t>8/7/2023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7A25C1-3ED3-4352-A129-7C8600805D29}" type="slidenum">
              <a:rPr lang="en-US" smtClean="0"/>
              <a:t>‹#›</a:t>
            </a:fld>
            <a:endParaRPr lang="en-US"/>
          </a:p>
        </p:txBody>
      </p:sp>
    </p:spTree>
    <p:extLst>
      <p:ext uri="{BB962C8B-B14F-4D97-AF65-F5344CB8AC3E}">
        <p14:creationId xmlns:p14="http://schemas.microsoft.com/office/powerpoint/2010/main" val="2692932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7A25C1-3ED3-4352-A129-7C8600805D29}" type="slidenum">
              <a:rPr lang="en-US" smtClean="0"/>
              <a:t>1</a:t>
            </a:fld>
            <a:endParaRPr lang="en-US"/>
          </a:p>
        </p:txBody>
      </p:sp>
    </p:spTree>
    <p:extLst>
      <p:ext uri="{BB962C8B-B14F-4D97-AF65-F5344CB8AC3E}">
        <p14:creationId xmlns:p14="http://schemas.microsoft.com/office/powerpoint/2010/main" val="3435098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3C15BA2C-360C-478D-99D8-E4628BE5EBF9}" type="datetimeFigureOut">
              <a:rPr lang="en-US" smtClean="0"/>
              <a:t>8/7/2023</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0A8BD379-236A-4440-AED7-6CD35F8211E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3C15BA2C-360C-478D-99D8-E4628BE5EBF9}" type="datetimeFigureOut">
              <a:rPr lang="en-US" smtClean="0"/>
              <a:t>8/7/2023</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0A8BD379-236A-4440-AED7-6CD35F8211E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3C15BA2C-360C-478D-99D8-E4628BE5EBF9}" type="datetimeFigureOut">
              <a:rPr lang="en-US" smtClean="0"/>
              <a:t>8/7/2023</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0A8BD379-236A-4440-AED7-6CD35F8211E5}" type="slidenum">
              <a:rPr lang="en-US" smtClean="0"/>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3C15BA2C-360C-478D-99D8-E4628BE5EBF9}" type="datetimeFigureOut">
              <a:rPr lang="en-US" smtClean="0"/>
              <a:t>8/7/2023</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0A8BD379-236A-4440-AED7-6CD35F8211E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3C15BA2C-360C-478D-99D8-E4628BE5EBF9}" type="datetimeFigureOut">
              <a:rPr lang="en-US" smtClean="0"/>
              <a:t>8/7/2023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0A8BD379-236A-4440-AED7-6CD35F8211E5}" type="slidenum">
              <a:rPr lang="en-US" smtClean="0"/>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3C15BA2C-360C-478D-99D8-E4628BE5EBF9}" type="datetimeFigureOut">
              <a:rPr lang="en-US" smtClean="0"/>
              <a:t>8/7/2023</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BD379-236A-4440-AED7-6CD35F8211E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C15BA2C-360C-478D-99D8-E4628BE5EBF9}" type="datetimeFigureOut">
              <a:rPr lang="en-US" smtClean="0"/>
              <a:t>8/7/2023</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8BD379-236A-4440-AED7-6CD35F8211E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3C15BA2C-360C-478D-99D8-E4628BE5EBF9}" type="datetimeFigureOut">
              <a:rPr lang="en-US" smtClean="0"/>
              <a:t>8/7/2023</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8BD379-236A-4440-AED7-6CD35F8211E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3C15BA2C-360C-478D-99D8-E4628BE5EBF9}" type="datetimeFigureOut">
              <a:rPr lang="en-US" smtClean="0"/>
              <a:t>8/7/2023</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0A8BD379-236A-4440-AED7-6CD35F8211E5}" type="slidenum">
              <a:rPr lang="en-US" smtClean="0"/>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15BA2C-360C-478D-99D8-E4628BE5EBF9}" type="datetimeFigureOut">
              <a:rPr lang="en-US" smtClean="0"/>
              <a:t>8/7/2023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BD379-236A-4440-AED7-6CD35F8211E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15BA2C-360C-478D-99D8-E4628BE5EBF9}" type="datetimeFigureOut">
              <a:rPr lang="en-US" smtClean="0"/>
              <a:t>8/7/2023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BD379-236A-4440-AED7-6CD35F8211E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3C15BA2C-360C-478D-99D8-E4628BE5EBF9}" type="datetimeFigureOut">
              <a:rPr lang="en-US" smtClean="0"/>
              <a:t>8/7/2023</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0A8BD379-236A-4440-AED7-6CD35F8211E5}" type="slidenum">
              <a:rPr lang="en-US" smtClean="0"/>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340768"/>
            <a:ext cx="9144000" cy="5760640"/>
          </a:xfrm>
        </p:spPr>
        <p:txBody>
          <a:bodyPr>
            <a:normAutofit fontScale="77500" lnSpcReduction="20000"/>
          </a:bodyPr>
          <a:lstStyle/>
          <a:p>
            <a:endParaRPr lang="en-US" b="1" dirty="0" smtClean="0">
              <a:solidFill>
                <a:schemeClr val="tx1"/>
              </a:solidFill>
            </a:endParaRPr>
          </a:p>
          <a:p>
            <a:endParaRPr lang="en-US" b="1" dirty="0" smtClean="0">
              <a:solidFill>
                <a:schemeClr val="tx1"/>
              </a:solidFill>
            </a:endParaRPr>
          </a:p>
          <a:p>
            <a:endParaRPr lang="en-US" b="1" dirty="0" smtClean="0">
              <a:solidFill>
                <a:schemeClr val="tx1"/>
              </a:solidFill>
            </a:endParaRPr>
          </a:p>
          <a:p>
            <a:endParaRPr lang="en-US" b="1" dirty="0">
              <a:solidFill>
                <a:schemeClr val="tx1"/>
              </a:solidFill>
            </a:endParaRPr>
          </a:p>
          <a:p>
            <a:endParaRPr lang="en-US" b="1" dirty="0" smtClean="0">
              <a:solidFill>
                <a:schemeClr val="tx1"/>
              </a:solidFill>
            </a:endParaRPr>
          </a:p>
          <a:p>
            <a:pPr algn="ctr"/>
            <a:r>
              <a:rPr lang="en-US" b="1" dirty="0" smtClean="0">
                <a:solidFill>
                  <a:schemeClr val="tx1"/>
                </a:solidFill>
              </a:rPr>
              <a:t>IMPLEMENTASI </a:t>
            </a:r>
            <a:r>
              <a:rPr lang="en-US" b="1" dirty="0">
                <a:solidFill>
                  <a:schemeClr val="tx1"/>
                </a:solidFill>
              </a:rPr>
              <a:t>ALOKASI DANA </a:t>
            </a:r>
            <a:r>
              <a:rPr lang="en-US" b="1" dirty="0" smtClean="0">
                <a:solidFill>
                  <a:schemeClr val="tx1"/>
                </a:solidFill>
              </a:rPr>
              <a:t>DESA DI </a:t>
            </a:r>
            <a:r>
              <a:rPr lang="en-US" b="1" dirty="0">
                <a:solidFill>
                  <a:schemeClr val="tx1"/>
                </a:solidFill>
              </a:rPr>
              <a:t>NAGARI ATAR KECAMATAN </a:t>
            </a:r>
            <a:r>
              <a:rPr lang="en-US" b="1" dirty="0" smtClean="0">
                <a:solidFill>
                  <a:schemeClr val="tx1"/>
                </a:solidFill>
              </a:rPr>
              <a:t>PADANG  GANTING KABUPATEN </a:t>
            </a:r>
            <a:r>
              <a:rPr lang="en-US" b="1" dirty="0">
                <a:solidFill>
                  <a:schemeClr val="tx1"/>
                </a:solidFill>
              </a:rPr>
              <a:t>TANAH </a:t>
            </a:r>
            <a:r>
              <a:rPr lang="en-US" b="1" dirty="0" smtClean="0">
                <a:solidFill>
                  <a:schemeClr val="tx1"/>
                </a:solidFill>
              </a:rPr>
              <a:t>DATAR PADA </a:t>
            </a:r>
            <a:r>
              <a:rPr lang="en-US" b="1" dirty="0">
                <a:solidFill>
                  <a:schemeClr val="tx1"/>
                </a:solidFill>
              </a:rPr>
              <a:t>TAHUN </a:t>
            </a:r>
            <a:r>
              <a:rPr lang="en-US" b="1" dirty="0" smtClean="0">
                <a:solidFill>
                  <a:schemeClr val="tx1"/>
                </a:solidFill>
              </a:rPr>
              <a:t>2022</a:t>
            </a:r>
          </a:p>
          <a:p>
            <a:pPr algn="ctr"/>
            <a:endParaRPr lang="en-US" dirty="0" smtClean="0">
              <a:solidFill>
                <a:schemeClr val="tx1"/>
              </a:solidFill>
            </a:endParaRPr>
          </a:p>
          <a:p>
            <a:pPr algn="ctr"/>
            <a:r>
              <a:rPr lang="en-US" b="1" dirty="0" err="1" smtClean="0">
                <a:solidFill>
                  <a:schemeClr val="tx1"/>
                </a:solidFill>
              </a:rPr>
              <a:t>Oleh</a:t>
            </a:r>
            <a:endParaRPr lang="en-US" dirty="0">
              <a:solidFill>
                <a:schemeClr val="tx1"/>
              </a:solidFill>
            </a:endParaRPr>
          </a:p>
          <a:p>
            <a:pPr algn="ctr"/>
            <a:r>
              <a:rPr lang="en-US" b="1" u="sng" dirty="0">
                <a:solidFill>
                  <a:schemeClr val="tx1"/>
                </a:solidFill>
              </a:rPr>
              <a:t>USWATUN HASANAH</a:t>
            </a:r>
            <a:endParaRPr lang="en-US" u="sng" dirty="0">
              <a:solidFill>
                <a:schemeClr val="tx1"/>
              </a:solidFill>
            </a:endParaRPr>
          </a:p>
          <a:p>
            <a:pPr algn="ctr"/>
            <a:r>
              <a:rPr lang="en-US" b="1" dirty="0" smtClean="0">
                <a:solidFill>
                  <a:schemeClr val="tx1"/>
                </a:solidFill>
              </a:rPr>
              <a:t>1830307016</a:t>
            </a:r>
          </a:p>
          <a:p>
            <a:pPr algn="ctr"/>
            <a:endParaRPr lang="en-US" b="1" dirty="0" smtClean="0">
              <a:solidFill>
                <a:schemeClr val="tx1"/>
              </a:solidFill>
            </a:endParaRPr>
          </a:p>
          <a:p>
            <a:r>
              <a:rPr lang="en-US" b="1" dirty="0" smtClean="0">
                <a:solidFill>
                  <a:schemeClr val="tx1"/>
                </a:solidFill>
              </a:rPr>
              <a:t>PEMBIMBING : </a:t>
            </a:r>
            <a:r>
              <a:rPr lang="en-US" b="1" dirty="0" err="1" smtClean="0">
                <a:solidFill>
                  <a:schemeClr val="tx1"/>
                </a:solidFill>
              </a:rPr>
              <a:t>Mhd</a:t>
            </a:r>
            <a:r>
              <a:rPr lang="en-US" b="1" dirty="0" smtClean="0">
                <a:solidFill>
                  <a:schemeClr val="tx1"/>
                </a:solidFill>
              </a:rPr>
              <a:t>. </a:t>
            </a:r>
            <a:r>
              <a:rPr lang="en-US" b="1" dirty="0" err="1" smtClean="0">
                <a:solidFill>
                  <a:schemeClr val="tx1"/>
                </a:solidFill>
              </a:rPr>
              <a:t>Alfahjri</a:t>
            </a:r>
            <a:r>
              <a:rPr lang="en-US" b="1" dirty="0" smtClean="0">
                <a:solidFill>
                  <a:schemeClr val="tx1"/>
                </a:solidFill>
              </a:rPr>
              <a:t> </a:t>
            </a:r>
            <a:r>
              <a:rPr lang="en-US" b="1" dirty="0" err="1" smtClean="0">
                <a:solidFill>
                  <a:schemeClr val="tx1"/>
                </a:solidFill>
              </a:rPr>
              <a:t>Sukri</a:t>
            </a:r>
            <a:r>
              <a:rPr lang="en-US" b="1" dirty="0" smtClean="0">
                <a:solidFill>
                  <a:schemeClr val="tx1"/>
                </a:solidFill>
              </a:rPr>
              <a:t>, M.IP          	</a:t>
            </a:r>
            <a:r>
              <a:rPr lang="en-US" b="1" dirty="0" smtClean="0">
                <a:solidFill>
                  <a:schemeClr val="tx1"/>
                </a:solidFill>
              </a:rPr>
              <a:t>PENGUJI I : </a:t>
            </a:r>
            <a:r>
              <a:rPr lang="en-US" b="1" dirty="0" err="1" smtClean="0">
                <a:solidFill>
                  <a:schemeClr val="tx1"/>
                </a:solidFill>
              </a:rPr>
              <a:t>Ulya</a:t>
            </a:r>
            <a:r>
              <a:rPr lang="en-US" b="1" dirty="0" smtClean="0">
                <a:solidFill>
                  <a:schemeClr val="tx1"/>
                </a:solidFill>
              </a:rPr>
              <a:t> </a:t>
            </a:r>
            <a:r>
              <a:rPr lang="en-US" b="1" dirty="0" err="1" smtClean="0">
                <a:solidFill>
                  <a:schemeClr val="tx1"/>
                </a:solidFill>
              </a:rPr>
              <a:t>Fitri</a:t>
            </a:r>
            <a:r>
              <a:rPr lang="en-US" b="1" dirty="0" smtClean="0">
                <a:solidFill>
                  <a:schemeClr val="tx1"/>
                </a:solidFill>
              </a:rPr>
              <a:t>, M. Si</a:t>
            </a:r>
          </a:p>
          <a:p>
            <a:r>
              <a:rPr lang="en-US" b="1" dirty="0" smtClean="0">
                <a:solidFill>
                  <a:schemeClr val="tx1"/>
                </a:solidFill>
              </a:rPr>
              <a:t>						</a:t>
            </a:r>
            <a:r>
              <a:rPr lang="en-US" b="1" dirty="0" err="1" smtClean="0">
                <a:solidFill>
                  <a:schemeClr val="tx1"/>
                </a:solidFill>
              </a:rPr>
              <a:t>Penguji</a:t>
            </a:r>
            <a:r>
              <a:rPr lang="en-US" b="1" dirty="0" smtClean="0">
                <a:solidFill>
                  <a:schemeClr val="tx1"/>
                </a:solidFill>
              </a:rPr>
              <a:t> II : </a:t>
            </a:r>
            <a:r>
              <a:rPr lang="en-US" b="1" dirty="0" err="1" smtClean="0">
                <a:solidFill>
                  <a:schemeClr val="tx1"/>
                </a:solidFill>
              </a:rPr>
              <a:t>Dewi</a:t>
            </a:r>
            <a:r>
              <a:rPr lang="en-US" b="1" dirty="0" smtClean="0">
                <a:solidFill>
                  <a:schemeClr val="tx1"/>
                </a:solidFill>
              </a:rPr>
              <a:t> </a:t>
            </a:r>
            <a:r>
              <a:rPr lang="en-US" b="1" dirty="0" err="1" smtClean="0">
                <a:solidFill>
                  <a:schemeClr val="tx1"/>
                </a:solidFill>
              </a:rPr>
              <a:t>Dahlan</a:t>
            </a:r>
            <a:r>
              <a:rPr lang="en-US" b="1" dirty="0" smtClean="0">
                <a:solidFill>
                  <a:schemeClr val="tx1"/>
                </a:solidFill>
              </a:rPr>
              <a:t>, M.IP</a:t>
            </a:r>
            <a:endParaRPr lang="en-US" b="1" dirty="0">
              <a:solidFill>
                <a:schemeClr val="tx1"/>
              </a:solidFill>
            </a:endParaRPr>
          </a:p>
          <a:p>
            <a:pPr algn="ctr"/>
            <a:endParaRPr lang="en-US" b="1" dirty="0" smtClean="0">
              <a:solidFill>
                <a:schemeClr val="tx1"/>
              </a:solidFill>
            </a:endParaRPr>
          </a:p>
          <a:p>
            <a:endParaRPr lang="en-US" b="1" dirty="0">
              <a:solidFill>
                <a:schemeClr val="tx1"/>
              </a:solidFill>
            </a:endParaRPr>
          </a:p>
          <a:p>
            <a:pPr algn="ctr"/>
            <a:r>
              <a:rPr lang="en-US" b="1" dirty="0" smtClean="0">
                <a:solidFill>
                  <a:schemeClr val="tx1"/>
                </a:solidFill>
              </a:rPr>
              <a:t>JURUSAN PEMIKIRAN POLITIK ISLAM </a:t>
            </a:r>
          </a:p>
          <a:p>
            <a:pPr algn="ctr"/>
            <a:r>
              <a:rPr lang="en-US" b="1" dirty="0" smtClean="0">
                <a:solidFill>
                  <a:schemeClr val="tx1"/>
                </a:solidFill>
              </a:rPr>
              <a:t>FAKULTAS USHULUDIN ADAB DAN DAKWAH</a:t>
            </a:r>
          </a:p>
          <a:p>
            <a:pPr algn="ctr"/>
            <a:r>
              <a:rPr lang="en-US" b="1" dirty="0" smtClean="0">
                <a:solidFill>
                  <a:schemeClr val="tx1"/>
                </a:solidFill>
              </a:rPr>
              <a:t>UIN MAHMUD YUNUS BATUSANGKAR</a:t>
            </a:r>
          </a:p>
          <a:p>
            <a:pPr algn="ctr"/>
            <a:endParaRPr lang="en-US" b="1" dirty="0" smtClean="0">
              <a:solidFill>
                <a:schemeClr val="tx1"/>
              </a:solidFill>
            </a:endParaRPr>
          </a:p>
          <a:p>
            <a:endParaRPr lang="en-US" dirty="0">
              <a:solidFill>
                <a:schemeClr val="tx1"/>
              </a:solidFill>
            </a:endParaRPr>
          </a:p>
          <a:p>
            <a:endParaRPr lang="en-US"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8415"/>
            <a:ext cx="1073150" cy="989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4650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86800" cy="836712"/>
          </a:xfrm>
        </p:spPr>
        <p:txBody>
          <a:bodyPr>
            <a:normAutofit/>
          </a:bodyPr>
          <a:lstStyle/>
          <a:p>
            <a:pPr algn="ctr"/>
            <a:r>
              <a:rPr lang="en-US" sz="2400" dirty="0" smtClean="0"/>
              <a:t>BAB I</a:t>
            </a:r>
            <a:br>
              <a:rPr lang="en-US" sz="2400" dirty="0" smtClean="0"/>
            </a:br>
            <a:r>
              <a:rPr lang="en-US" sz="2400" dirty="0" smtClean="0"/>
              <a:t>PENDAHULUAN</a:t>
            </a:r>
            <a:endParaRPr lang="en-US" sz="2400" dirty="0"/>
          </a:p>
        </p:txBody>
      </p:sp>
      <p:sp>
        <p:nvSpPr>
          <p:cNvPr id="3" name="Content Placeholder 2"/>
          <p:cNvSpPr>
            <a:spLocks noGrp="1"/>
          </p:cNvSpPr>
          <p:nvPr>
            <p:ph idx="1"/>
          </p:nvPr>
        </p:nvSpPr>
        <p:spPr>
          <a:xfrm>
            <a:off x="179512" y="836712"/>
            <a:ext cx="8812088" cy="6336704"/>
          </a:xfrm>
        </p:spPr>
        <p:txBody>
          <a:bodyPr>
            <a:normAutofit fontScale="62500" lnSpcReduction="20000"/>
          </a:bodyPr>
          <a:lstStyle/>
          <a:p>
            <a:pPr marL="0" indent="0">
              <a:buNone/>
            </a:pPr>
            <a:r>
              <a:rPr lang="en-US" sz="3400" b="1" dirty="0" smtClean="0">
                <a:solidFill>
                  <a:schemeClr val="tx1"/>
                </a:solidFill>
              </a:rPr>
              <a:t>A. </a:t>
            </a:r>
            <a:r>
              <a:rPr lang="en-US" sz="3400" b="1" dirty="0" err="1" smtClean="0">
                <a:solidFill>
                  <a:schemeClr val="tx1"/>
                </a:solidFill>
              </a:rPr>
              <a:t>Latar</a:t>
            </a:r>
            <a:r>
              <a:rPr lang="en-US" sz="3400" b="1" dirty="0" smtClean="0">
                <a:solidFill>
                  <a:schemeClr val="tx1"/>
                </a:solidFill>
              </a:rPr>
              <a:t> </a:t>
            </a:r>
            <a:r>
              <a:rPr lang="en-US" sz="3400" b="1" dirty="0" err="1" smtClean="0">
                <a:solidFill>
                  <a:schemeClr val="tx1"/>
                </a:solidFill>
              </a:rPr>
              <a:t>Belakang</a:t>
            </a:r>
            <a:endParaRPr lang="en-US" sz="3400" b="1" dirty="0" smtClean="0">
              <a:solidFill>
                <a:schemeClr val="tx1"/>
              </a:solidFill>
            </a:endParaRPr>
          </a:p>
          <a:p>
            <a:pPr marL="0" indent="0" algn="just">
              <a:buNone/>
            </a:pPr>
            <a:r>
              <a:rPr lang="en-US" dirty="0"/>
              <a:t> </a:t>
            </a:r>
            <a:r>
              <a:rPr lang="en-US" dirty="0" smtClean="0"/>
              <a:t>    </a:t>
            </a:r>
            <a:r>
              <a:rPr lang="en-US" sz="3600" dirty="0" err="1"/>
              <a:t>Mewujudkan</a:t>
            </a:r>
            <a:r>
              <a:rPr lang="en-US" sz="3600" dirty="0"/>
              <a:t> </a:t>
            </a:r>
            <a:r>
              <a:rPr lang="en-US" sz="3600" dirty="0" err="1"/>
              <a:t>tanggung</a:t>
            </a:r>
            <a:r>
              <a:rPr lang="en-US" sz="3600" dirty="0"/>
              <a:t> </a:t>
            </a:r>
            <a:r>
              <a:rPr lang="en-US" sz="3600" dirty="0" err="1"/>
              <a:t>jawab</a:t>
            </a:r>
            <a:r>
              <a:rPr lang="en-US" sz="3600" dirty="0"/>
              <a:t> </a:t>
            </a:r>
            <a:r>
              <a:rPr lang="en-US" sz="3600" dirty="0" err="1"/>
              <a:t>suatu</a:t>
            </a:r>
            <a:r>
              <a:rPr lang="en-US" sz="3600" dirty="0"/>
              <a:t> </a:t>
            </a:r>
            <a:r>
              <a:rPr lang="en-US" sz="3600" dirty="0" err="1"/>
              <a:t>pelayanan</a:t>
            </a:r>
            <a:r>
              <a:rPr lang="en-US" sz="3600" dirty="0"/>
              <a:t> </a:t>
            </a:r>
            <a:r>
              <a:rPr lang="en-US" sz="3600" dirty="0" err="1"/>
              <a:t>dalam</a:t>
            </a:r>
            <a:r>
              <a:rPr lang="en-US" sz="3600" dirty="0"/>
              <a:t> </a:t>
            </a:r>
            <a:r>
              <a:rPr lang="en-US" sz="3600" dirty="0" err="1"/>
              <a:t>suatu</a:t>
            </a:r>
            <a:r>
              <a:rPr lang="en-US" sz="3600" dirty="0"/>
              <a:t> </a:t>
            </a:r>
            <a:r>
              <a:rPr lang="en-US" sz="3600" dirty="0" err="1"/>
              <a:t>kinerja</a:t>
            </a:r>
            <a:r>
              <a:rPr lang="en-US" sz="3600" dirty="0"/>
              <a:t> </a:t>
            </a:r>
            <a:r>
              <a:rPr lang="en-US" sz="3600" dirty="0" err="1"/>
              <a:t>pemerintah</a:t>
            </a:r>
            <a:r>
              <a:rPr lang="en-US" sz="3600" dirty="0"/>
              <a:t> </a:t>
            </a:r>
            <a:r>
              <a:rPr lang="en-US" sz="3600" dirty="0" err="1"/>
              <a:t>daerah</a:t>
            </a:r>
            <a:r>
              <a:rPr lang="en-US" sz="3600" dirty="0"/>
              <a:t> </a:t>
            </a:r>
            <a:r>
              <a:rPr lang="en-US" sz="3600" dirty="0" err="1"/>
              <a:t>sangat</a:t>
            </a:r>
            <a:r>
              <a:rPr lang="en-US" sz="3600" dirty="0"/>
              <a:t> </a:t>
            </a:r>
            <a:r>
              <a:rPr lang="en-US" sz="3600" dirty="0" err="1"/>
              <a:t>diperlukan</a:t>
            </a:r>
            <a:r>
              <a:rPr lang="en-US" sz="3600" dirty="0"/>
              <a:t> </a:t>
            </a:r>
            <a:r>
              <a:rPr lang="en-US" sz="3600" dirty="0" err="1"/>
              <a:t>pemerintah</a:t>
            </a:r>
            <a:r>
              <a:rPr lang="en-US" sz="3600" dirty="0"/>
              <a:t> </a:t>
            </a:r>
            <a:r>
              <a:rPr lang="en-US" sz="3600" dirty="0" err="1"/>
              <a:t>sebagai</a:t>
            </a:r>
            <a:r>
              <a:rPr lang="en-US" sz="3600" dirty="0"/>
              <a:t> </a:t>
            </a:r>
            <a:r>
              <a:rPr lang="en-US" sz="3600" dirty="0" err="1"/>
              <a:t>bentuk</a:t>
            </a:r>
            <a:r>
              <a:rPr lang="en-US" sz="3600" dirty="0"/>
              <a:t> </a:t>
            </a:r>
            <a:r>
              <a:rPr lang="en-US" sz="3600" dirty="0" err="1"/>
              <a:t>pelayanan</a:t>
            </a:r>
            <a:r>
              <a:rPr lang="en-US" sz="3600" dirty="0"/>
              <a:t> </a:t>
            </a:r>
            <a:r>
              <a:rPr lang="en-US" sz="3600" dirty="0" err="1"/>
              <a:t>publik</a:t>
            </a:r>
            <a:r>
              <a:rPr lang="en-US" sz="3600" dirty="0"/>
              <a:t>. </a:t>
            </a:r>
            <a:r>
              <a:rPr lang="en-US" sz="3600" dirty="0" err="1"/>
              <a:t>Karena</a:t>
            </a:r>
            <a:r>
              <a:rPr lang="en-US" sz="3600" dirty="0"/>
              <a:t> </a:t>
            </a:r>
            <a:r>
              <a:rPr lang="en-US" sz="3600" dirty="0" err="1"/>
              <a:t>layanan</a:t>
            </a:r>
            <a:r>
              <a:rPr lang="en-US" sz="3600" dirty="0"/>
              <a:t> </a:t>
            </a:r>
            <a:r>
              <a:rPr lang="en-US" sz="3600" dirty="0" err="1"/>
              <a:t>merupakan</a:t>
            </a:r>
            <a:r>
              <a:rPr lang="en-US" sz="3600" dirty="0"/>
              <a:t> </a:t>
            </a:r>
            <a:r>
              <a:rPr lang="en-US" sz="3600" dirty="0" err="1"/>
              <a:t>hal</a:t>
            </a:r>
            <a:r>
              <a:rPr lang="en-US" sz="3600" dirty="0"/>
              <a:t> </a:t>
            </a:r>
            <a:r>
              <a:rPr lang="en-US" sz="3600" dirty="0" err="1"/>
              <a:t>mendasar</a:t>
            </a:r>
            <a:r>
              <a:rPr lang="en-US" sz="3600" dirty="0"/>
              <a:t> </a:t>
            </a:r>
            <a:r>
              <a:rPr lang="en-US" sz="3600" dirty="0" err="1"/>
              <a:t>bagi</a:t>
            </a:r>
            <a:r>
              <a:rPr lang="en-US" sz="3600" dirty="0"/>
              <a:t> </a:t>
            </a:r>
            <a:r>
              <a:rPr lang="en-US" sz="3600" dirty="0" err="1"/>
              <a:t>keberadaan</a:t>
            </a:r>
            <a:r>
              <a:rPr lang="en-US" sz="3600" dirty="0"/>
              <a:t> </a:t>
            </a:r>
            <a:r>
              <a:rPr lang="en-US" sz="3600" dirty="0" err="1"/>
              <a:t>manusia</a:t>
            </a:r>
            <a:r>
              <a:rPr lang="en-US" sz="3600" dirty="0"/>
              <a:t>, </a:t>
            </a:r>
            <a:r>
              <a:rPr lang="en-US" sz="3600" dirty="0" err="1"/>
              <a:t>bahkan</a:t>
            </a:r>
            <a:r>
              <a:rPr lang="en-US" sz="3600" dirty="0"/>
              <a:t> </a:t>
            </a:r>
            <a:r>
              <a:rPr lang="en-US" sz="3600" dirty="0" err="1"/>
              <a:t>mungkin</a:t>
            </a:r>
            <a:r>
              <a:rPr lang="en-US" sz="3600" dirty="0"/>
              <a:t> </a:t>
            </a:r>
            <a:r>
              <a:rPr lang="en-US" sz="3600" dirty="0" err="1"/>
              <a:t>untuk</a:t>
            </a:r>
            <a:r>
              <a:rPr lang="en-US" sz="3600" dirty="0"/>
              <a:t> </a:t>
            </a:r>
            <a:r>
              <a:rPr lang="en-US" sz="3600" dirty="0" err="1"/>
              <a:t>menyatakan</a:t>
            </a:r>
            <a:r>
              <a:rPr lang="en-US" sz="3600" dirty="0"/>
              <a:t> </a:t>
            </a:r>
            <a:r>
              <a:rPr lang="en-US" sz="3600" dirty="0" err="1"/>
              <a:t>bahwa</a:t>
            </a:r>
            <a:r>
              <a:rPr lang="en-US" sz="3600" dirty="0"/>
              <a:t> </a:t>
            </a:r>
            <a:r>
              <a:rPr lang="en-US" sz="3600" dirty="0" err="1"/>
              <a:t>mereka</a:t>
            </a:r>
            <a:r>
              <a:rPr lang="en-US" sz="3600" dirty="0"/>
              <a:t> </a:t>
            </a:r>
            <a:r>
              <a:rPr lang="en-US" sz="3600" dirty="0" err="1"/>
              <a:t>tidak</a:t>
            </a:r>
            <a:r>
              <a:rPr lang="en-US" sz="3600" dirty="0"/>
              <a:t> </a:t>
            </a:r>
            <a:r>
              <a:rPr lang="en-US" sz="3600" dirty="0" err="1"/>
              <a:t>dapat</a:t>
            </a:r>
            <a:r>
              <a:rPr lang="en-US" sz="3600" dirty="0"/>
              <a:t> </a:t>
            </a:r>
            <a:r>
              <a:rPr lang="en-US" sz="3600" dirty="0" err="1"/>
              <a:t>dipisahkan</a:t>
            </a:r>
            <a:r>
              <a:rPr lang="en-US" sz="3600" dirty="0"/>
              <a:t> </a:t>
            </a:r>
            <a:r>
              <a:rPr lang="en-US" sz="3600" dirty="0" err="1"/>
              <a:t>darinya</a:t>
            </a:r>
            <a:r>
              <a:rPr lang="en-US" sz="3600" dirty="0"/>
              <a:t>. </a:t>
            </a:r>
            <a:r>
              <a:rPr lang="en-US" sz="3600" dirty="0" err="1"/>
              <a:t>Jika</a:t>
            </a:r>
            <a:r>
              <a:rPr lang="en-US" sz="3600" dirty="0"/>
              <a:t> </a:t>
            </a:r>
            <a:r>
              <a:rPr lang="en-US" sz="3600" dirty="0" err="1"/>
              <a:t>melihat</a:t>
            </a:r>
            <a:r>
              <a:rPr lang="en-US" sz="3600" dirty="0"/>
              <a:t> </a:t>
            </a:r>
            <a:r>
              <a:rPr lang="en-US" sz="3600" dirty="0" err="1"/>
              <a:t>kebelakang</a:t>
            </a:r>
            <a:r>
              <a:rPr lang="en-US" sz="3600" dirty="0"/>
              <a:t> </a:t>
            </a:r>
            <a:r>
              <a:rPr lang="en-US" sz="3600" dirty="0" err="1"/>
              <a:t>Tak</a:t>
            </a:r>
            <a:r>
              <a:rPr lang="en-US" sz="3600" dirty="0"/>
              <a:t> </a:t>
            </a:r>
            <a:r>
              <a:rPr lang="en-US" sz="3600" dirty="0" err="1"/>
              <a:t>dapat</a:t>
            </a:r>
            <a:r>
              <a:rPr lang="en-US" sz="3600" dirty="0"/>
              <a:t> di </a:t>
            </a:r>
            <a:r>
              <a:rPr lang="en-US" sz="3600" dirty="0" err="1"/>
              <a:t>pungkiri</a:t>
            </a:r>
            <a:r>
              <a:rPr lang="en-US" sz="3600" dirty="0"/>
              <a:t> </a:t>
            </a:r>
            <a:r>
              <a:rPr lang="en-US" sz="3600" dirty="0" err="1"/>
              <a:t>bahwa</a:t>
            </a:r>
            <a:r>
              <a:rPr lang="en-US" sz="3600" dirty="0"/>
              <a:t> </a:t>
            </a:r>
            <a:r>
              <a:rPr lang="en-US" sz="3600" dirty="0" err="1"/>
              <a:t>sebuah</a:t>
            </a:r>
            <a:r>
              <a:rPr lang="en-US" sz="3600" dirty="0"/>
              <a:t> </a:t>
            </a:r>
            <a:r>
              <a:rPr lang="en-US" sz="3600" dirty="0" err="1"/>
              <a:t>pengelaman</a:t>
            </a:r>
            <a:r>
              <a:rPr lang="en-US" sz="3600" dirty="0"/>
              <a:t> </a:t>
            </a:r>
            <a:r>
              <a:rPr lang="en-US" sz="3600" dirty="0" err="1"/>
              <a:t>sejarah</a:t>
            </a:r>
            <a:r>
              <a:rPr lang="en-US" sz="3600" dirty="0"/>
              <a:t> </a:t>
            </a:r>
            <a:r>
              <a:rPr lang="en-US" sz="3600" dirty="0" err="1"/>
              <a:t>dahulu</a:t>
            </a:r>
            <a:r>
              <a:rPr lang="en-US" sz="3600" dirty="0"/>
              <a:t> </a:t>
            </a:r>
            <a:r>
              <a:rPr lang="en-US" sz="3600" dirty="0" err="1"/>
              <a:t>mampu</a:t>
            </a:r>
            <a:r>
              <a:rPr lang="en-US" sz="3600" dirty="0"/>
              <a:t> </a:t>
            </a:r>
            <a:r>
              <a:rPr lang="en-US" sz="3600" dirty="0" err="1"/>
              <a:t>mendorong</a:t>
            </a:r>
            <a:r>
              <a:rPr lang="en-US" sz="3600" dirty="0"/>
              <a:t> </a:t>
            </a:r>
            <a:r>
              <a:rPr lang="en-US" sz="3600" dirty="0" err="1"/>
              <a:t>terciptanya</a:t>
            </a:r>
            <a:r>
              <a:rPr lang="en-US" sz="3600" dirty="0"/>
              <a:t> </a:t>
            </a:r>
            <a:r>
              <a:rPr lang="en-US" sz="3600" dirty="0" err="1"/>
              <a:t>sentralisasi</a:t>
            </a:r>
            <a:r>
              <a:rPr lang="en-US" sz="3600" dirty="0"/>
              <a:t> di </a:t>
            </a:r>
            <a:r>
              <a:rPr lang="en-US" sz="3600" dirty="0" err="1"/>
              <a:t>berbagai</a:t>
            </a:r>
            <a:r>
              <a:rPr lang="en-US" sz="3600" dirty="0"/>
              <a:t> </a:t>
            </a:r>
            <a:r>
              <a:rPr lang="en-US" sz="3600" dirty="0" err="1"/>
              <a:t>kekuasaan</a:t>
            </a:r>
            <a:r>
              <a:rPr lang="en-US" sz="3600" dirty="0"/>
              <a:t> </a:t>
            </a:r>
            <a:r>
              <a:rPr lang="en-US" sz="3600" dirty="0" err="1"/>
              <a:t>sehingga</a:t>
            </a:r>
            <a:r>
              <a:rPr lang="en-US" sz="3600" dirty="0"/>
              <a:t> </a:t>
            </a:r>
            <a:r>
              <a:rPr lang="en-US" sz="3600" dirty="0" err="1"/>
              <a:t>mengakibatkan</a:t>
            </a:r>
            <a:r>
              <a:rPr lang="en-US" sz="3600" dirty="0"/>
              <a:t> </a:t>
            </a:r>
            <a:r>
              <a:rPr lang="en-US" sz="3600" dirty="0" err="1"/>
              <a:t>pelayanan</a:t>
            </a:r>
            <a:r>
              <a:rPr lang="en-US" sz="3600" dirty="0"/>
              <a:t> yang </a:t>
            </a:r>
            <a:r>
              <a:rPr lang="en-US" sz="3600" dirty="0" err="1"/>
              <a:t>penuh</a:t>
            </a:r>
            <a:r>
              <a:rPr lang="en-US" sz="3600" dirty="0"/>
              <a:t> </a:t>
            </a:r>
            <a:r>
              <a:rPr lang="en-US" sz="3600" dirty="0" err="1"/>
              <a:t>dengan</a:t>
            </a:r>
            <a:r>
              <a:rPr lang="en-US" sz="3600" dirty="0"/>
              <a:t> </a:t>
            </a:r>
            <a:r>
              <a:rPr lang="en-US" sz="3600" dirty="0" err="1"/>
              <a:t>pemungutan</a:t>
            </a:r>
            <a:r>
              <a:rPr lang="en-US" sz="3600" dirty="0"/>
              <a:t> liar </a:t>
            </a:r>
            <a:r>
              <a:rPr lang="en-US" sz="3600" dirty="0" err="1"/>
              <a:t>sehingga</a:t>
            </a:r>
            <a:r>
              <a:rPr lang="en-US" sz="3600" dirty="0"/>
              <a:t> </a:t>
            </a:r>
            <a:r>
              <a:rPr lang="en-US" sz="3600" dirty="0" err="1"/>
              <a:t>karena</a:t>
            </a:r>
            <a:r>
              <a:rPr lang="en-US" sz="3600" dirty="0"/>
              <a:t> </a:t>
            </a:r>
            <a:r>
              <a:rPr lang="en-US" sz="3600" dirty="0" err="1"/>
              <a:t>hal</a:t>
            </a:r>
            <a:r>
              <a:rPr lang="en-US" sz="3600" dirty="0"/>
              <a:t> </a:t>
            </a:r>
            <a:r>
              <a:rPr lang="en-US" sz="3600" dirty="0" err="1"/>
              <a:t>tersebut</a:t>
            </a:r>
            <a:r>
              <a:rPr lang="en-US" sz="3600" dirty="0"/>
              <a:t> </a:t>
            </a:r>
            <a:r>
              <a:rPr lang="en-US" sz="3600" dirty="0" err="1"/>
              <a:t>maka</a:t>
            </a:r>
            <a:r>
              <a:rPr lang="en-US" sz="3600" dirty="0"/>
              <a:t> di </a:t>
            </a:r>
            <a:r>
              <a:rPr lang="en-US" sz="3600" dirty="0" err="1"/>
              <a:t>buatlah</a:t>
            </a:r>
            <a:r>
              <a:rPr lang="en-US" sz="3600" dirty="0"/>
              <a:t> yang </a:t>
            </a:r>
            <a:r>
              <a:rPr lang="en-US" sz="3600" dirty="0" err="1"/>
              <a:t>namanya</a:t>
            </a:r>
            <a:r>
              <a:rPr lang="en-US" sz="3600" dirty="0"/>
              <a:t> </a:t>
            </a:r>
            <a:r>
              <a:rPr lang="en-US" sz="3600" dirty="0" err="1"/>
              <a:t>otonomi</a:t>
            </a:r>
            <a:r>
              <a:rPr lang="en-US" sz="3600" dirty="0"/>
              <a:t> </a:t>
            </a:r>
            <a:r>
              <a:rPr lang="en-US" sz="3600" dirty="0" err="1"/>
              <a:t>daerah</a:t>
            </a:r>
            <a:r>
              <a:rPr lang="en-US" sz="3600" dirty="0"/>
              <a:t> </a:t>
            </a:r>
            <a:r>
              <a:rPr lang="en-US" sz="3600" dirty="0" err="1"/>
              <a:t>untuk</a:t>
            </a:r>
            <a:r>
              <a:rPr lang="en-US" sz="3600" dirty="0"/>
              <a:t> </a:t>
            </a:r>
            <a:r>
              <a:rPr lang="en-US" sz="3600" dirty="0" err="1"/>
              <a:t>menghadapi</a:t>
            </a:r>
            <a:r>
              <a:rPr lang="en-US" sz="3600" dirty="0"/>
              <a:t> </a:t>
            </a:r>
            <a:r>
              <a:rPr lang="en-US" sz="3600" dirty="0" err="1"/>
              <a:t>hal-hal</a:t>
            </a:r>
            <a:r>
              <a:rPr lang="en-US" sz="3600" dirty="0"/>
              <a:t> yang </a:t>
            </a:r>
            <a:r>
              <a:rPr lang="en-US" sz="3600" dirty="0" err="1"/>
              <a:t>demikian</a:t>
            </a:r>
            <a:r>
              <a:rPr lang="en-US" sz="3600" dirty="0"/>
              <a:t>, </a:t>
            </a:r>
            <a:r>
              <a:rPr lang="en-US" sz="3600" dirty="0" err="1"/>
              <a:t>otonomi</a:t>
            </a:r>
            <a:r>
              <a:rPr lang="en-US" sz="3600" dirty="0"/>
              <a:t> </a:t>
            </a:r>
            <a:r>
              <a:rPr lang="en-US" sz="3600" dirty="0" err="1"/>
              <a:t>daerah</a:t>
            </a:r>
            <a:r>
              <a:rPr lang="en-US" sz="3600" dirty="0"/>
              <a:t> </a:t>
            </a:r>
            <a:r>
              <a:rPr lang="en-US" sz="3600" dirty="0" err="1"/>
              <a:t>tercipta</a:t>
            </a:r>
            <a:r>
              <a:rPr lang="en-US" sz="3600" dirty="0"/>
              <a:t> di </a:t>
            </a:r>
            <a:r>
              <a:rPr lang="en-US" sz="3600" dirty="0" err="1"/>
              <a:t>peruntuhkan</a:t>
            </a:r>
            <a:r>
              <a:rPr lang="en-US" sz="3600" dirty="0"/>
              <a:t> agar  </a:t>
            </a:r>
            <a:r>
              <a:rPr lang="en-US" sz="3600" dirty="0" err="1"/>
              <a:t>supaya</a:t>
            </a:r>
            <a:r>
              <a:rPr lang="en-US" sz="3600" dirty="0"/>
              <a:t> </a:t>
            </a:r>
            <a:r>
              <a:rPr lang="en-US" sz="3600" dirty="0" err="1"/>
              <a:t>daerah</a:t>
            </a:r>
            <a:r>
              <a:rPr lang="en-US" sz="3600" dirty="0"/>
              <a:t> </a:t>
            </a:r>
            <a:r>
              <a:rPr lang="en-US" sz="3600" dirty="0" err="1"/>
              <a:t>tersebut</a:t>
            </a:r>
            <a:r>
              <a:rPr lang="en-US" sz="3600" dirty="0"/>
              <a:t> </a:t>
            </a:r>
            <a:r>
              <a:rPr lang="en-US" sz="3600" dirty="0" err="1"/>
              <a:t>mampu</a:t>
            </a:r>
            <a:r>
              <a:rPr lang="en-US" sz="3600" dirty="0"/>
              <a:t> </a:t>
            </a:r>
            <a:r>
              <a:rPr lang="en-US" sz="3600" dirty="0" err="1"/>
              <a:t>untuk</a:t>
            </a:r>
            <a:r>
              <a:rPr lang="en-US" sz="3600" dirty="0"/>
              <a:t> </a:t>
            </a:r>
            <a:r>
              <a:rPr lang="en-US" sz="3600" dirty="0" err="1"/>
              <a:t>bergerak</a:t>
            </a:r>
            <a:r>
              <a:rPr lang="en-US" sz="3600" dirty="0"/>
              <a:t> </a:t>
            </a:r>
            <a:r>
              <a:rPr lang="en-US" sz="3600" dirty="0" err="1"/>
              <a:t>maju</a:t>
            </a:r>
            <a:r>
              <a:rPr lang="en-US" sz="3600" dirty="0"/>
              <a:t> </a:t>
            </a:r>
            <a:r>
              <a:rPr lang="en-US" sz="3600" dirty="0" err="1"/>
              <a:t>ataupun</a:t>
            </a:r>
            <a:r>
              <a:rPr lang="en-US" sz="3600" dirty="0"/>
              <a:t> </a:t>
            </a:r>
            <a:r>
              <a:rPr lang="en-US" sz="3600" dirty="0" err="1"/>
              <a:t>mandiri</a:t>
            </a:r>
            <a:r>
              <a:rPr lang="en-US" sz="3600" dirty="0"/>
              <a:t> </a:t>
            </a:r>
            <a:r>
              <a:rPr lang="en-US" sz="3600" dirty="0" err="1"/>
              <a:t>dan</a:t>
            </a:r>
            <a:r>
              <a:rPr lang="en-US" sz="3600" dirty="0"/>
              <a:t> </a:t>
            </a:r>
            <a:r>
              <a:rPr lang="en-US" sz="3600" dirty="0" err="1"/>
              <a:t>berkembang</a:t>
            </a:r>
            <a:r>
              <a:rPr lang="en-US" sz="3600" dirty="0"/>
              <a:t> </a:t>
            </a:r>
            <a:r>
              <a:rPr lang="en-US" sz="3600" dirty="0" err="1"/>
              <a:t>sehingga</a:t>
            </a:r>
            <a:r>
              <a:rPr lang="en-US" sz="3600" dirty="0"/>
              <a:t> </a:t>
            </a:r>
            <a:r>
              <a:rPr lang="en-US" sz="3600" dirty="0" err="1"/>
              <a:t>tidak</a:t>
            </a:r>
            <a:r>
              <a:rPr lang="en-US" sz="3600" dirty="0"/>
              <a:t> </a:t>
            </a:r>
            <a:r>
              <a:rPr lang="en-US" sz="3600" dirty="0" err="1"/>
              <a:t>terlalu</a:t>
            </a:r>
            <a:r>
              <a:rPr lang="en-US" sz="3600" dirty="0"/>
              <a:t> </a:t>
            </a:r>
            <a:r>
              <a:rPr lang="en-US" sz="3600" dirty="0" err="1"/>
              <a:t>begitu</a:t>
            </a:r>
            <a:r>
              <a:rPr lang="en-US" sz="3600" dirty="0"/>
              <a:t> </a:t>
            </a:r>
            <a:r>
              <a:rPr lang="en-US" sz="3600" dirty="0" err="1"/>
              <a:t>bergantung</a:t>
            </a:r>
            <a:r>
              <a:rPr lang="en-US" sz="3600" dirty="0"/>
              <a:t> </a:t>
            </a:r>
            <a:r>
              <a:rPr lang="en-US" sz="3600" dirty="0" err="1"/>
              <a:t>kepada</a:t>
            </a:r>
            <a:r>
              <a:rPr lang="en-US" sz="3600" dirty="0"/>
              <a:t> </a:t>
            </a:r>
            <a:r>
              <a:rPr lang="en-US" sz="3600" dirty="0" err="1"/>
              <a:t>pemerintahan</a:t>
            </a:r>
            <a:r>
              <a:rPr lang="en-US" sz="3600" dirty="0"/>
              <a:t> </a:t>
            </a:r>
            <a:r>
              <a:rPr lang="en-US" sz="3600" dirty="0" err="1"/>
              <a:t>pusat</a:t>
            </a:r>
            <a:r>
              <a:rPr lang="en-US" sz="3600" dirty="0"/>
              <a:t>. </a:t>
            </a:r>
            <a:r>
              <a:rPr lang="en-US" sz="3600" dirty="0" err="1"/>
              <a:t>dapat</a:t>
            </a:r>
            <a:r>
              <a:rPr lang="en-US" sz="3600" dirty="0"/>
              <a:t> </a:t>
            </a:r>
            <a:r>
              <a:rPr lang="en-US" sz="3600" dirty="0" err="1"/>
              <a:t>dilihat</a:t>
            </a:r>
            <a:r>
              <a:rPr lang="en-US" sz="3600" dirty="0"/>
              <a:t> </a:t>
            </a:r>
            <a:r>
              <a:rPr lang="en-US" sz="3600" dirty="0" err="1"/>
              <a:t>dari</a:t>
            </a:r>
            <a:r>
              <a:rPr lang="en-US" sz="3600" dirty="0"/>
              <a:t> </a:t>
            </a:r>
            <a:r>
              <a:rPr lang="en-US" sz="3600" dirty="0" err="1"/>
              <a:t>lapangan</a:t>
            </a:r>
            <a:r>
              <a:rPr lang="en-US" sz="3600" dirty="0"/>
              <a:t> </a:t>
            </a:r>
            <a:r>
              <a:rPr lang="en-US" sz="3600" dirty="0" err="1"/>
              <a:t>tampak</a:t>
            </a:r>
            <a:r>
              <a:rPr lang="en-US" sz="3600" dirty="0"/>
              <a:t> </a:t>
            </a:r>
            <a:r>
              <a:rPr lang="en-US" sz="3600" dirty="0" err="1"/>
              <a:t>nya</a:t>
            </a:r>
            <a:r>
              <a:rPr lang="en-US" sz="3600" dirty="0"/>
              <a:t> </a:t>
            </a:r>
            <a:r>
              <a:rPr lang="en-US" sz="3600" dirty="0" err="1"/>
              <a:t>desa</a:t>
            </a:r>
            <a:r>
              <a:rPr lang="en-US" sz="3600" dirty="0"/>
              <a:t> </a:t>
            </a:r>
            <a:r>
              <a:rPr lang="en-US" sz="3600" dirty="0" err="1"/>
              <a:t>atar</a:t>
            </a:r>
            <a:r>
              <a:rPr lang="en-US" sz="3600" dirty="0"/>
              <a:t>  </a:t>
            </a:r>
            <a:r>
              <a:rPr lang="en-US" sz="3600" dirty="0" err="1"/>
              <a:t>ini</a:t>
            </a:r>
            <a:r>
              <a:rPr lang="en-US" sz="3600" dirty="0"/>
              <a:t> </a:t>
            </a:r>
            <a:r>
              <a:rPr lang="en-US" sz="3600" dirty="0" err="1"/>
              <a:t>boleh</a:t>
            </a:r>
            <a:r>
              <a:rPr lang="en-US" sz="3600" dirty="0"/>
              <a:t> </a:t>
            </a:r>
            <a:r>
              <a:rPr lang="en-US" sz="3600" dirty="0" err="1"/>
              <a:t>dikatakan</a:t>
            </a:r>
            <a:r>
              <a:rPr lang="en-US" sz="3600" dirty="0"/>
              <a:t> </a:t>
            </a:r>
            <a:r>
              <a:rPr lang="en-US" sz="3600" dirty="0" err="1"/>
              <a:t>masih</a:t>
            </a:r>
            <a:r>
              <a:rPr lang="en-US" sz="3600" dirty="0"/>
              <a:t> </a:t>
            </a:r>
            <a:r>
              <a:rPr lang="en-US" sz="3600" dirty="0" err="1"/>
              <a:t>atau</a:t>
            </a:r>
            <a:r>
              <a:rPr lang="en-US" sz="3600" dirty="0"/>
              <a:t> </a:t>
            </a:r>
            <a:r>
              <a:rPr lang="en-US" sz="3600" dirty="0" err="1"/>
              <a:t>belum</a:t>
            </a:r>
            <a:r>
              <a:rPr lang="en-US" sz="3600" dirty="0"/>
              <a:t> </a:t>
            </a:r>
            <a:r>
              <a:rPr lang="en-US" sz="3600" dirty="0" err="1"/>
              <a:t>terjangkau</a:t>
            </a:r>
            <a:r>
              <a:rPr lang="en-US" sz="3600" dirty="0"/>
              <a:t> </a:t>
            </a:r>
            <a:r>
              <a:rPr lang="en-US" sz="3600" dirty="0" err="1"/>
              <a:t>oleh</a:t>
            </a:r>
            <a:r>
              <a:rPr lang="en-US" sz="3600" dirty="0"/>
              <a:t> </a:t>
            </a:r>
            <a:r>
              <a:rPr lang="en-US" sz="3600" dirty="0" err="1"/>
              <a:t>rangkulan</a:t>
            </a:r>
            <a:r>
              <a:rPr lang="en-US" sz="3600" dirty="0"/>
              <a:t> </a:t>
            </a:r>
            <a:r>
              <a:rPr lang="en-US" sz="3600" dirty="0" err="1"/>
              <a:t>dari</a:t>
            </a:r>
            <a:r>
              <a:rPr lang="en-US" sz="3600" dirty="0"/>
              <a:t> </a:t>
            </a:r>
            <a:r>
              <a:rPr lang="en-US" sz="3600" dirty="0" err="1"/>
              <a:t>otonomi</a:t>
            </a:r>
            <a:r>
              <a:rPr lang="en-US" sz="3600" dirty="0"/>
              <a:t> </a:t>
            </a:r>
            <a:r>
              <a:rPr lang="en-US" sz="3600" dirty="0" err="1"/>
              <a:t>daerah</a:t>
            </a:r>
            <a:r>
              <a:rPr lang="en-US" sz="3600" dirty="0"/>
              <a:t> </a:t>
            </a:r>
            <a:r>
              <a:rPr lang="en-US" sz="3600" dirty="0" err="1"/>
              <a:t>tersebut</a:t>
            </a:r>
            <a:r>
              <a:rPr lang="en-US" sz="3600" dirty="0"/>
              <a:t>, </a:t>
            </a:r>
            <a:r>
              <a:rPr lang="en-US" sz="3600" dirty="0" err="1"/>
              <a:t>mungkin</a:t>
            </a:r>
            <a:r>
              <a:rPr lang="en-US" sz="3600" dirty="0"/>
              <a:t> </a:t>
            </a:r>
            <a:r>
              <a:rPr lang="en-US" sz="3600" dirty="0" err="1"/>
              <a:t>sudah</a:t>
            </a:r>
            <a:r>
              <a:rPr lang="en-US" sz="3600" dirty="0"/>
              <a:t> di </a:t>
            </a:r>
            <a:r>
              <a:rPr lang="en-US" sz="3600" dirty="0" err="1"/>
              <a:t>rangkul</a:t>
            </a:r>
            <a:r>
              <a:rPr lang="en-US" sz="3600" dirty="0"/>
              <a:t> </a:t>
            </a:r>
            <a:r>
              <a:rPr lang="en-US" sz="3600" dirty="0" err="1"/>
              <a:t>oleh</a:t>
            </a:r>
            <a:r>
              <a:rPr lang="en-US" sz="3600" dirty="0"/>
              <a:t> </a:t>
            </a:r>
            <a:r>
              <a:rPr lang="en-US" sz="3600" dirty="0" err="1"/>
              <a:t>otonomi</a:t>
            </a:r>
            <a:r>
              <a:rPr lang="en-US" sz="3600" dirty="0"/>
              <a:t> </a:t>
            </a:r>
            <a:r>
              <a:rPr lang="en-US" sz="3600" dirty="0" err="1"/>
              <a:t>daerah</a:t>
            </a:r>
            <a:r>
              <a:rPr lang="en-US" sz="3600" dirty="0"/>
              <a:t> </a:t>
            </a:r>
            <a:r>
              <a:rPr lang="en-US" sz="3600" dirty="0" err="1"/>
              <a:t>namun</a:t>
            </a:r>
            <a:r>
              <a:rPr lang="en-US" sz="3600" dirty="0"/>
              <a:t> </a:t>
            </a:r>
            <a:r>
              <a:rPr lang="en-US" sz="3600" dirty="0" err="1"/>
              <a:t>hal</a:t>
            </a:r>
            <a:r>
              <a:rPr lang="en-US" sz="3600" dirty="0"/>
              <a:t> yang </a:t>
            </a:r>
            <a:r>
              <a:rPr lang="en-US" sz="3600" dirty="0" err="1"/>
              <a:t>memberikan</a:t>
            </a:r>
            <a:r>
              <a:rPr lang="en-US" sz="3600" dirty="0"/>
              <a:t> </a:t>
            </a:r>
            <a:r>
              <a:rPr lang="en-US" sz="3600" dirty="0" err="1"/>
              <a:t>dampak</a:t>
            </a:r>
            <a:r>
              <a:rPr lang="en-US" sz="3600" dirty="0"/>
              <a:t> </a:t>
            </a:r>
            <a:r>
              <a:rPr lang="en-US" sz="3600" dirty="0" err="1"/>
              <a:t>nya</a:t>
            </a:r>
            <a:r>
              <a:rPr lang="en-US" sz="3600" dirty="0"/>
              <a:t> </a:t>
            </a:r>
            <a:r>
              <a:rPr lang="en-US" sz="3600" dirty="0" err="1"/>
              <a:t>tidak</a:t>
            </a:r>
            <a:r>
              <a:rPr lang="en-US" sz="3600" dirty="0"/>
              <a:t> </a:t>
            </a:r>
            <a:r>
              <a:rPr lang="en-US" sz="3600" dirty="0" err="1"/>
              <a:t>terlalu</a:t>
            </a:r>
            <a:r>
              <a:rPr lang="en-US" sz="3600" dirty="0"/>
              <a:t> </a:t>
            </a:r>
            <a:r>
              <a:rPr lang="en-US" sz="3600" dirty="0" err="1"/>
              <a:t>kelihatan</a:t>
            </a:r>
            <a:r>
              <a:rPr lang="en-US" sz="3600" dirty="0"/>
              <a:t> </a:t>
            </a:r>
            <a:r>
              <a:rPr lang="en-US" sz="3600" dirty="0" err="1"/>
              <a:t>dari</a:t>
            </a:r>
            <a:r>
              <a:rPr lang="en-US" sz="3600" dirty="0"/>
              <a:t> </a:t>
            </a:r>
            <a:r>
              <a:rPr lang="en-US" sz="3600" dirty="0" err="1"/>
              <a:t>beberapa</a:t>
            </a:r>
            <a:r>
              <a:rPr lang="en-US" sz="3600" dirty="0"/>
              <a:t> </a:t>
            </a:r>
            <a:r>
              <a:rPr lang="en-US" sz="3600" dirty="0" err="1"/>
              <a:t>tahun</a:t>
            </a:r>
            <a:r>
              <a:rPr lang="en-US" sz="3600" dirty="0"/>
              <a:t> </a:t>
            </a:r>
            <a:r>
              <a:rPr lang="en-US" sz="3600" dirty="0" err="1"/>
              <a:t>kebelakang</a:t>
            </a:r>
            <a:r>
              <a:rPr lang="en-US" sz="3600" dirty="0"/>
              <a:t>, </a:t>
            </a:r>
            <a:r>
              <a:rPr lang="en-US" sz="3600" dirty="0" err="1"/>
              <a:t>dari</a:t>
            </a:r>
            <a:r>
              <a:rPr lang="en-US" sz="3600" dirty="0"/>
              <a:t> </a:t>
            </a:r>
            <a:r>
              <a:rPr lang="en-US" sz="3600" dirty="0" err="1"/>
              <a:t>kalangan</a:t>
            </a:r>
            <a:r>
              <a:rPr lang="en-US" sz="3600" dirty="0"/>
              <a:t> </a:t>
            </a:r>
            <a:r>
              <a:rPr lang="en-US" sz="3600" dirty="0" err="1"/>
              <a:t>masyarakat</a:t>
            </a:r>
            <a:r>
              <a:rPr lang="en-US" sz="3600" dirty="0"/>
              <a:t> </a:t>
            </a:r>
            <a:r>
              <a:rPr lang="en-US" sz="3600" dirty="0" err="1"/>
              <a:t>juga</a:t>
            </a:r>
            <a:r>
              <a:rPr lang="en-US" sz="3600" dirty="0"/>
              <a:t> </a:t>
            </a:r>
            <a:r>
              <a:rPr lang="en-US" sz="3600" dirty="0" err="1"/>
              <a:t>menyatakan</a:t>
            </a:r>
            <a:r>
              <a:rPr lang="en-US" sz="3600" dirty="0"/>
              <a:t> </a:t>
            </a:r>
            <a:r>
              <a:rPr lang="en-US" sz="3600" dirty="0" err="1"/>
              <a:t>pendapatnya</a:t>
            </a:r>
            <a:r>
              <a:rPr lang="en-US" sz="3600" dirty="0"/>
              <a:t> </a:t>
            </a:r>
            <a:r>
              <a:rPr lang="en-US" sz="3600" dirty="0" err="1"/>
              <a:t>tentang</a:t>
            </a:r>
            <a:r>
              <a:rPr lang="en-US" sz="3600" dirty="0"/>
              <a:t> </a:t>
            </a:r>
            <a:r>
              <a:rPr lang="en-US" sz="3600" dirty="0" err="1"/>
              <a:t>desa</a:t>
            </a:r>
            <a:r>
              <a:rPr lang="en-US" sz="3600" dirty="0"/>
              <a:t> </a:t>
            </a:r>
            <a:r>
              <a:rPr lang="en-US" sz="3600" dirty="0" err="1"/>
              <a:t>atar</a:t>
            </a:r>
            <a:r>
              <a:rPr lang="en-US" sz="3600" dirty="0"/>
              <a:t> yang </a:t>
            </a:r>
            <a:r>
              <a:rPr lang="en-US" sz="3600" dirty="0" err="1"/>
              <a:t>seperti</a:t>
            </a:r>
            <a:r>
              <a:rPr lang="en-US" sz="3600" dirty="0"/>
              <a:t> </a:t>
            </a:r>
            <a:r>
              <a:rPr lang="en-US" sz="3600" dirty="0" err="1"/>
              <a:t>itu-itu</a:t>
            </a:r>
            <a:r>
              <a:rPr lang="en-US" sz="3600" dirty="0"/>
              <a:t> </a:t>
            </a:r>
            <a:r>
              <a:rPr lang="en-US" sz="3600" dirty="0" err="1"/>
              <a:t>saja</a:t>
            </a:r>
            <a:r>
              <a:rPr lang="en-US" sz="3600" dirty="0"/>
              <a:t> </a:t>
            </a:r>
            <a:r>
              <a:rPr lang="en-US" sz="3600" dirty="0" err="1"/>
              <a:t>ibaratkan</a:t>
            </a:r>
            <a:r>
              <a:rPr lang="en-US" sz="3600" dirty="0"/>
              <a:t> </a:t>
            </a:r>
            <a:r>
              <a:rPr lang="en-US" sz="3600" dirty="0" err="1"/>
              <a:t>sebagai</a:t>
            </a:r>
            <a:r>
              <a:rPr lang="en-US" sz="3600" dirty="0"/>
              <a:t> </a:t>
            </a:r>
            <a:r>
              <a:rPr lang="en-US" sz="3600" dirty="0" err="1"/>
              <a:t>sebuah</a:t>
            </a:r>
            <a:r>
              <a:rPr lang="en-US" sz="3600" dirty="0"/>
              <a:t> </a:t>
            </a:r>
            <a:r>
              <a:rPr lang="en-US" sz="3600" dirty="0" err="1"/>
              <a:t>desa</a:t>
            </a:r>
            <a:r>
              <a:rPr lang="en-US" sz="3600" dirty="0"/>
              <a:t> yang </a:t>
            </a:r>
            <a:r>
              <a:rPr lang="en-US" sz="3600" dirty="0" err="1"/>
              <a:t>tak</a:t>
            </a:r>
            <a:r>
              <a:rPr lang="en-US" sz="3600" dirty="0"/>
              <a:t> </a:t>
            </a:r>
            <a:r>
              <a:rPr lang="en-US" sz="3600" dirty="0" err="1"/>
              <a:t>mempunya</a:t>
            </a:r>
            <a:r>
              <a:rPr lang="en-US" sz="3600" dirty="0"/>
              <a:t> </a:t>
            </a:r>
            <a:r>
              <a:rPr lang="en-US" sz="3600" dirty="0" err="1"/>
              <a:t>pemimpin</a:t>
            </a:r>
            <a:endParaRPr lang="en-US" sz="3600" dirty="0"/>
          </a:p>
          <a:p>
            <a:pPr marL="0" indent="0" algn="just">
              <a:buNone/>
            </a:pPr>
            <a:endParaRPr lang="en-US" sz="3400" b="1" dirty="0">
              <a:solidFill>
                <a:schemeClr val="tx1"/>
              </a:solidFill>
            </a:endParaRPr>
          </a:p>
        </p:txBody>
      </p:sp>
    </p:spTree>
    <p:extLst>
      <p:ext uri="{BB962C8B-B14F-4D97-AF65-F5344CB8AC3E}">
        <p14:creationId xmlns:p14="http://schemas.microsoft.com/office/powerpoint/2010/main" val="1961324075"/>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476672"/>
            <a:ext cx="8686800" cy="6192688"/>
          </a:xfrm>
        </p:spPr>
        <p:txBody>
          <a:bodyPr>
            <a:normAutofit fontScale="70000" lnSpcReduction="20000"/>
          </a:bodyPr>
          <a:lstStyle/>
          <a:p>
            <a:pPr marL="0" lvl="0" indent="0" algn="just">
              <a:buNone/>
            </a:pPr>
            <a:r>
              <a:rPr lang="en-US" b="1" dirty="0" smtClean="0"/>
              <a:t>B. </a:t>
            </a:r>
            <a:r>
              <a:rPr lang="en-US" dirty="0" smtClean="0"/>
              <a:t> </a:t>
            </a:r>
            <a:r>
              <a:rPr lang="en-US" b="1" dirty="0" err="1"/>
              <a:t>Pertanyaan</a:t>
            </a:r>
            <a:r>
              <a:rPr lang="en-US" b="1" dirty="0"/>
              <a:t> </a:t>
            </a:r>
            <a:r>
              <a:rPr lang="en-US" b="1" dirty="0" err="1"/>
              <a:t>Penelitian</a:t>
            </a:r>
            <a:endParaRPr lang="en-US" b="1" dirty="0"/>
          </a:p>
          <a:p>
            <a:pPr marL="514350" lvl="0" indent="-514350" algn="just">
              <a:buAutoNum type="arabicPeriod"/>
            </a:pPr>
            <a:r>
              <a:rPr lang="en-US" dirty="0" err="1" smtClean="0"/>
              <a:t>Bagaimana</a:t>
            </a:r>
            <a:r>
              <a:rPr lang="en-US" dirty="0" smtClean="0"/>
              <a:t> </a:t>
            </a:r>
            <a:r>
              <a:rPr lang="en-US" dirty="0" err="1"/>
              <a:t>kebijakan</a:t>
            </a:r>
            <a:r>
              <a:rPr lang="en-US" dirty="0"/>
              <a:t> </a:t>
            </a:r>
            <a:r>
              <a:rPr lang="en-US" dirty="0" err="1"/>
              <a:t>dana</a:t>
            </a:r>
            <a:r>
              <a:rPr lang="en-US" dirty="0"/>
              <a:t> </a:t>
            </a:r>
            <a:r>
              <a:rPr lang="en-US" dirty="0" err="1"/>
              <a:t>desa</a:t>
            </a:r>
            <a:r>
              <a:rPr lang="en-US" dirty="0"/>
              <a:t> </a:t>
            </a:r>
            <a:r>
              <a:rPr lang="en-US" dirty="0" err="1"/>
              <a:t>dan</a:t>
            </a:r>
            <a:r>
              <a:rPr lang="en-US" dirty="0"/>
              <a:t> </a:t>
            </a:r>
            <a:r>
              <a:rPr lang="en-US" dirty="0" err="1"/>
              <a:t>alokasi</a:t>
            </a:r>
            <a:r>
              <a:rPr lang="en-US" dirty="0"/>
              <a:t> </a:t>
            </a:r>
            <a:r>
              <a:rPr lang="en-US" dirty="0" err="1"/>
              <a:t>dana</a:t>
            </a:r>
            <a:r>
              <a:rPr lang="en-US" dirty="0"/>
              <a:t> </a:t>
            </a:r>
            <a:r>
              <a:rPr lang="en-US" dirty="0" err="1"/>
              <a:t>desa</a:t>
            </a:r>
            <a:r>
              <a:rPr lang="en-US" dirty="0"/>
              <a:t> </a:t>
            </a:r>
            <a:r>
              <a:rPr lang="en-US" dirty="0" err="1"/>
              <a:t>dilaksanakan</a:t>
            </a:r>
            <a:r>
              <a:rPr lang="en-US" dirty="0"/>
              <a:t> di </a:t>
            </a:r>
            <a:r>
              <a:rPr lang="en-US" dirty="0" err="1"/>
              <a:t>Nagari</a:t>
            </a:r>
            <a:r>
              <a:rPr lang="en-US" dirty="0"/>
              <a:t> </a:t>
            </a:r>
            <a:r>
              <a:rPr lang="en-US" dirty="0" err="1" smtClean="0"/>
              <a:t>Atar</a:t>
            </a:r>
            <a:r>
              <a:rPr lang="en-US" dirty="0" smtClean="0"/>
              <a:t>?</a:t>
            </a:r>
          </a:p>
          <a:p>
            <a:pPr marL="514350" lvl="0" indent="-514350" algn="just">
              <a:buAutoNum type="arabicPeriod"/>
            </a:pPr>
            <a:r>
              <a:rPr lang="en-US" dirty="0" err="1" smtClean="0"/>
              <a:t>Apa</a:t>
            </a:r>
            <a:r>
              <a:rPr lang="en-US" dirty="0" smtClean="0"/>
              <a:t> </a:t>
            </a:r>
            <a:r>
              <a:rPr lang="en-US" dirty="0"/>
              <a:t>yang </a:t>
            </a:r>
            <a:r>
              <a:rPr lang="en-US" dirty="0" err="1"/>
              <a:t>menjadi</a:t>
            </a:r>
            <a:r>
              <a:rPr lang="en-US" dirty="0"/>
              <a:t> </a:t>
            </a:r>
            <a:r>
              <a:rPr lang="en-US" dirty="0" err="1"/>
              <a:t>kendala</a:t>
            </a:r>
            <a:r>
              <a:rPr lang="en-US" dirty="0"/>
              <a:t> </a:t>
            </a:r>
            <a:r>
              <a:rPr lang="en-US" dirty="0" err="1"/>
              <a:t>pelaksanaan</a:t>
            </a:r>
            <a:r>
              <a:rPr lang="en-US" dirty="0"/>
              <a:t> </a:t>
            </a:r>
            <a:r>
              <a:rPr lang="en-US" dirty="0" err="1"/>
              <a:t>impelementasi</a:t>
            </a:r>
            <a:r>
              <a:rPr lang="en-US" dirty="0"/>
              <a:t> </a:t>
            </a:r>
            <a:r>
              <a:rPr lang="en-US" dirty="0" err="1"/>
              <a:t>dana</a:t>
            </a:r>
            <a:r>
              <a:rPr lang="en-US" dirty="0"/>
              <a:t> </a:t>
            </a:r>
            <a:r>
              <a:rPr lang="en-US" dirty="0" err="1"/>
              <a:t>desa</a:t>
            </a:r>
            <a:r>
              <a:rPr lang="en-US" dirty="0"/>
              <a:t> di </a:t>
            </a:r>
            <a:r>
              <a:rPr lang="en-US" dirty="0" err="1"/>
              <a:t>Nagari</a:t>
            </a:r>
            <a:r>
              <a:rPr lang="en-US" dirty="0"/>
              <a:t> </a:t>
            </a:r>
            <a:r>
              <a:rPr lang="en-US" dirty="0" err="1"/>
              <a:t>Atar</a:t>
            </a:r>
            <a:r>
              <a:rPr lang="en-US" dirty="0" smtClean="0"/>
              <a:t>?</a:t>
            </a:r>
            <a:r>
              <a:rPr lang="en-US" dirty="0"/>
              <a:t> </a:t>
            </a:r>
          </a:p>
          <a:p>
            <a:pPr marL="0" lvl="0" indent="0" algn="just">
              <a:buNone/>
            </a:pPr>
            <a:r>
              <a:rPr lang="en-US" b="1" dirty="0" smtClean="0"/>
              <a:t>C. </a:t>
            </a:r>
            <a:r>
              <a:rPr lang="en-US" b="1" dirty="0" err="1" smtClean="0"/>
              <a:t>Tujuan</a:t>
            </a:r>
            <a:r>
              <a:rPr lang="en-US" b="1" dirty="0" smtClean="0"/>
              <a:t> </a:t>
            </a:r>
            <a:r>
              <a:rPr lang="en-US" b="1" dirty="0" err="1"/>
              <a:t>penelitian</a:t>
            </a:r>
            <a:endParaRPr lang="en-US" b="1" dirty="0"/>
          </a:p>
          <a:p>
            <a:pPr marL="514350" indent="-514350" algn="just">
              <a:buAutoNum type="arabicPeriod"/>
            </a:pPr>
            <a:r>
              <a:rPr lang="en-US" dirty="0" err="1" smtClean="0"/>
              <a:t>Untuk</a:t>
            </a:r>
            <a:r>
              <a:rPr lang="en-US" dirty="0" smtClean="0"/>
              <a:t> </a:t>
            </a:r>
            <a:r>
              <a:rPr lang="en-US" dirty="0" err="1"/>
              <a:t>Mengetahui</a:t>
            </a:r>
            <a:r>
              <a:rPr lang="en-US" dirty="0"/>
              <a:t> proses </a:t>
            </a:r>
            <a:r>
              <a:rPr lang="en-US" dirty="0" err="1"/>
              <a:t>berjalanya</a:t>
            </a:r>
            <a:r>
              <a:rPr lang="en-US" dirty="0"/>
              <a:t> </a:t>
            </a:r>
            <a:r>
              <a:rPr lang="en-US" dirty="0" err="1"/>
              <a:t>implementasi</a:t>
            </a:r>
            <a:r>
              <a:rPr lang="en-US" dirty="0"/>
              <a:t> </a:t>
            </a:r>
            <a:r>
              <a:rPr lang="en-US" dirty="0" err="1"/>
              <a:t>dana</a:t>
            </a:r>
            <a:r>
              <a:rPr lang="en-US" dirty="0"/>
              <a:t> </a:t>
            </a:r>
            <a:r>
              <a:rPr lang="en-US" dirty="0" err="1"/>
              <a:t>desa</a:t>
            </a:r>
            <a:r>
              <a:rPr lang="en-US" dirty="0"/>
              <a:t> </a:t>
            </a:r>
            <a:r>
              <a:rPr lang="en-US" dirty="0" err="1"/>
              <a:t>dan</a:t>
            </a:r>
            <a:r>
              <a:rPr lang="en-US" dirty="0"/>
              <a:t> </a:t>
            </a:r>
            <a:r>
              <a:rPr lang="en-US" dirty="0" err="1"/>
              <a:t>kebijakan</a:t>
            </a:r>
            <a:r>
              <a:rPr lang="en-US" dirty="0"/>
              <a:t>  di </a:t>
            </a:r>
            <a:r>
              <a:rPr lang="en-US" dirty="0" err="1"/>
              <a:t>Nagari</a:t>
            </a:r>
            <a:r>
              <a:rPr lang="en-US" dirty="0"/>
              <a:t> </a:t>
            </a:r>
            <a:r>
              <a:rPr lang="en-US" dirty="0" err="1" smtClean="0"/>
              <a:t>Atar</a:t>
            </a:r>
            <a:endParaRPr lang="en-US" dirty="0"/>
          </a:p>
          <a:p>
            <a:pPr marL="514350" indent="-514350" algn="just">
              <a:buAutoNum type="arabicPeriod"/>
            </a:pPr>
            <a:r>
              <a:rPr lang="en-US" dirty="0" err="1" smtClean="0"/>
              <a:t>Untuk</a:t>
            </a:r>
            <a:r>
              <a:rPr lang="en-US" dirty="0" smtClean="0"/>
              <a:t> </a:t>
            </a:r>
            <a:r>
              <a:rPr lang="en-US" dirty="0" err="1"/>
              <a:t>mengetahui</a:t>
            </a:r>
            <a:r>
              <a:rPr lang="en-US" dirty="0"/>
              <a:t> </a:t>
            </a:r>
            <a:r>
              <a:rPr lang="en-US" dirty="0" err="1"/>
              <a:t>kendala</a:t>
            </a:r>
            <a:r>
              <a:rPr lang="en-US" dirty="0"/>
              <a:t> </a:t>
            </a:r>
            <a:r>
              <a:rPr lang="en-US" dirty="0" err="1"/>
              <a:t>atau</a:t>
            </a:r>
            <a:r>
              <a:rPr lang="en-US" dirty="0"/>
              <a:t> </a:t>
            </a:r>
            <a:r>
              <a:rPr lang="en-US" dirty="0" err="1"/>
              <a:t>faktor-faktor</a:t>
            </a:r>
            <a:r>
              <a:rPr lang="en-US" dirty="0"/>
              <a:t> yang </a:t>
            </a:r>
            <a:r>
              <a:rPr lang="en-US" dirty="0" err="1"/>
              <a:t>menghambat</a:t>
            </a:r>
            <a:r>
              <a:rPr lang="en-US" dirty="0"/>
              <a:t> </a:t>
            </a:r>
            <a:r>
              <a:rPr lang="en-US" dirty="0" err="1"/>
              <a:t>terselengaranya</a:t>
            </a:r>
            <a:r>
              <a:rPr lang="en-US" dirty="0"/>
              <a:t> </a:t>
            </a:r>
            <a:r>
              <a:rPr lang="en-US" dirty="0" err="1"/>
              <a:t>implementasi</a:t>
            </a:r>
            <a:r>
              <a:rPr lang="en-US" dirty="0"/>
              <a:t> </a:t>
            </a:r>
            <a:r>
              <a:rPr lang="en-US" dirty="0" err="1"/>
              <a:t>dana</a:t>
            </a:r>
            <a:r>
              <a:rPr lang="en-US" dirty="0"/>
              <a:t> </a:t>
            </a:r>
            <a:r>
              <a:rPr lang="en-US" dirty="0" err="1"/>
              <a:t>desa</a:t>
            </a:r>
            <a:r>
              <a:rPr lang="en-US" dirty="0"/>
              <a:t> di </a:t>
            </a:r>
            <a:r>
              <a:rPr lang="en-US" dirty="0" err="1"/>
              <a:t>nagari</a:t>
            </a:r>
            <a:r>
              <a:rPr lang="en-US" dirty="0"/>
              <a:t> </a:t>
            </a:r>
            <a:r>
              <a:rPr lang="en-US" dirty="0" err="1"/>
              <a:t>atar</a:t>
            </a:r>
            <a:endParaRPr lang="en-US" dirty="0"/>
          </a:p>
          <a:p>
            <a:pPr marL="0" indent="0" algn="just">
              <a:buNone/>
            </a:pPr>
            <a:r>
              <a:rPr lang="en-US" dirty="0"/>
              <a:t> </a:t>
            </a:r>
            <a:r>
              <a:rPr lang="en-US" b="1" dirty="0" smtClean="0"/>
              <a:t>D. </a:t>
            </a:r>
            <a:r>
              <a:rPr lang="en-US" b="1" dirty="0" err="1" smtClean="0"/>
              <a:t>Manfaat</a:t>
            </a:r>
            <a:r>
              <a:rPr lang="en-US" b="1" dirty="0" smtClean="0"/>
              <a:t> </a:t>
            </a:r>
            <a:r>
              <a:rPr lang="en-US" b="1" dirty="0" err="1"/>
              <a:t>dan</a:t>
            </a:r>
            <a:r>
              <a:rPr lang="en-US" b="1" dirty="0"/>
              <a:t> </a:t>
            </a:r>
            <a:r>
              <a:rPr lang="en-US" b="1" dirty="0" err="1"/>
              <a:t>Iuaran</a:t>
            </a:r>
            <a:r>
              <a:rPr lang="en-US" b="1" dirty="0"/>
              <a:t> </a:t>
            </a:r>
            <a:r>
              <a:rPr lang="en-US" b="1" dirty="0" err="1"/>
              <a:t>penelitian</a:t>
            </a:r>
            <a:endParaRPr lang="en-US" b="1" dirty="0"/>
          </a:p>
          <a:p>
            <a:pPr marL="0" indent="0" algn="just">
              <a:buNone/>
            </a:pPr>
            <a:r>
              <a:rPr lang="en-US" dirty="0" smtClean="0"/>
              <a:t>1. </a:t>
            </a:r>
            <a:r>
              <a:rPr lang="en-US" dirty="0" err="1" smtClean="0"/>
              <a:t>Secara</a:t>
            </a:r>
            <a:r>
              <a:rPr lang="en-US" dirty="0" smtClean="0"/>
              <a:t> </a:t>
            </a:r>
            <a:r>
              <a:rPr lang="en-US" dirty="0" err="1" smtClean="0"/>
              <a:t>Akademis</a:t>
            </a:r>
            <a:endParaRPr lang="en-US" dirty="0"/>
          </a:p>
          <a:p>
            <a:pPr marL="0" indent="0" algn="just">
              <a:buNone/>
            </a:pPr>
            <a:r>
              <a:rPr lang="en-US" dirty="0" smtClean="0"/>
              <a:t>     </a:t>
            </a:r>
            <a:r>
              <a:rPr lang="en-US" dirty="0" err="1" smtClean="0"/>
              <a:t>Secara</a:t>
            </a:r>
            <a:r>
              <a:rPr lang="en-US" dirty="0" smtClean="0"/>
              <a:t> </a:t>
            </a:r>
            <a:r>
              <a:rPr lang="en-US" dirty="0" err="1"/>
              <a:t>akademis</a:t>
            </a:r>
            <a:r>
              <a:rPr lang="en-US" dirty="0"/>
              <a:t>, </a:t>
            </a:r>
            <a:r>
              <a:rPr lang="en-US" dirty="0" err="1"/>
              <a:t>diharapkan</a:t>
            </a:r>
            <a:r>
              <a:rPr lang="en-US" dirty="0"/>
              <a:t> </a:t>
            </a:r>
            <a:r>
              <a:rPr lang="en-US" dirty="0" err="1"/>
              <a:t>penelitian</a:t>
            </a:r>
            <a:r>
              <a:rPr lang="en-US" dirty="0"/>
              <a:t> </a:t>
            </a:r>
            <a:r>
              <a:rPr lang="en-US" dirty="0" err="1"/>
              <a:t>ini</a:t>
            </a:r>
            <a:r>
              <a:rPr lang="en-US" dirty="0"/>
              <a:t> </a:t>
            </a:r>
            <a:r>
              <a:rPr lang="en-US" dirty="0" err="1"/>
              <a:t>akan</a:t>
            </a:r>
            <a:r>
              <a:rPr lang="en-US" dirty="0"/>
              <a:t> </a:t>
            </a:r>
            <a:r>
              <a:rPr lang="en-US" dirty="0" err="1"/>
              <a:t>menambah</a:t>
            </a:r>
            <a:r>
              <a:rPr lang="en-US" dirty="0"/>
              <a:t> </a:t>
            </a:r>
            <a:r>
              <a:rPr lang="en-US" dirty="0" err="1"/>
              <a:t>pengetahuan</a:t>
            </a:r>
            <a:r>
              <a:rPr lang="en-US" dirty="0"/>
              <a:t> </a:t>
            </a:r>
            <a:r>
              <a:rPr lang="en-US" dirty="0" err="1"/>
              <a:t>kita</a:t>
            </a:r>
            <a:r>
              <a:rPr lang="en-US" dirty="0"/>
              <a:t> </a:t>
            </a:r>
            <a:r>
              <a:rPr lang="en-US" dirty="0" err="1"/>
              <a:t>atau</a:t>
            </a:r>
            <a:r>
              <a:rPr lang="en-US" dirty="0"/>
              <a:t> </a:t>
            </a:r>
            <a:r>
              <a:rPr lang="en-US" dirty="0" err="1"/>
              <a:t>berpotensi</a:t>
            </a:r>
            <a:r>
              <a:rPr lang="en-US" dirty="0"/>
              <a:t> </a:t>
            </a:r>
            <a:r>
              <a:rPr lang="en-US" dirty="0" err="1"/>
              <a:t>untuk</a:t>
            </a:r>
            <a:r>
              <a:rPr lang="en-US" dirty="0"/>
              <a:t> </a:t>
            </a:r>
            <a:r>
              <a:rPr lang="en-US" dirty="0" err="1"/>
              <a:t>itu</a:t>
            </a:r>
            <a:r>
              <a:rPr lang="en-US" dirty="0"/>
              <a:t>. </a:t>
            </a:r>
            <a:r>
              <a:rPr lang="en-US" dirty="0" err="1"/>
              <a:t>Ini</a:t>
            </a:r>
            <a:r>
              <a:rPr lang="en-US" dirty="0"/>
              <a:t> </a:t>
            </a:r>
            <a:r>
              <a:rPr lang="en-US" dirty="0" err="1"/>
              <a:t>juga</a:t>
            </a:r>
            <a:r>
              <a:rPr lang="en-US" dirty="0"/>
              <a:t>, </a:t>
            </a:r>
            <a:r>
              <a:rPr lang="en-US" dirty="0" err="1"/>
              <a:t>tentu</a:t>
            </a:r>
            <a:r>
              <a:rPr lang="en-US" dirty="0"/>
              <a:t> </a:t>
            </a:r>
            <a:r>
              <a:rPr lang="en-US" dirty="0" err="1"/>
              <a:t>saja</a:t>
            </a:r>
            <a:r>
              <a:rPr lang="en-US" dirty="0"/>
              <a:t>, </a:t>
            </a:r>
            <a:r>
              <a:rPr lang="en-US" dirty="0" err="1"/>
              <a:t>akan</a:t>
            </a:r>
            <a:r>
              <a:rPr lang="en-US" dirty="0"/>
              <a:t> </a:t>
            </a:r>
            <a:r>
              <a:rPr lang="en-US" dirty="0" err="1"/>
              <a:t>sangat</a:t>
            </a:r>
            <a:r>
              <a:rPr lang="en-US" dirty="0"/>
              <a:t> </a:t>
            </a:r>
            <a:r>
              <a:rPr lang="en-US" dirty="0" err="1"/>
              <a:t>membantu</a:t>
            </a:r>
            <a:r>
              <a:rPr lang="en-US" dirty="0"/>
              <a:t> di </a:t>
            </a:r>
            <a:r>
              <a:rPr lang="en-US" dirty="0" err="1"/>
              <a:t>masa</a:t>
            </a:r>
            <a:r>
              <a:rPr lang="en-US" dirty="0"/>
              <a:t> </a:t>
            </a:r>
            <a:r>
              <a:rPr lang="en-US" dirty="0" err="1" smtClean="0"/>
              <a:t>depan</a:t>
            </a:r>
            <a:r>
              <a:rPr lang="en-US" dirty="0" smtClean="0"/>
              <a:t>.</a:t>
            </a:r>
          </a:p>
          <a:p>
            <a:pPr marL="0" indent="0" algn="just">
              <a:buNone/>
            </a:pPr>
            <a:r>
              <a:rPr lang="en-US" dirty="0" smtClean="0"/>
              <a:t>2. </a:t>
            </a:r>
            <a:r>
              <a:rPr lang="en-US" dirty="0" err="1" smtClean="0"/>
              <a:t>Manfaat</a:t>
            </a:r>
            <a:r>
              <a:rPr lang="en-US" dirty="0" smtClean="0"/>
              <a:t> </a:t>
            </a:r>
            <a:r>
              <a:rPr lang="en-US" dirty="0" err="1"/>
              <a:t>secara</a:t>
            </a:r>
            <a:r>
              <a:rPr lang="en-US" dirty="0"/>
              <a:t> </a:t>
            </a:r>
            <a:r>
              <a:rPr lang="en-US" dirty="0" err="1"/>
              <a:t>praktis</a:t>
            </a:r>
            <a:endParaRPr lang="en-US" dirty="0"/>
          </a:p>
          <a:p>
            <a:pPr marL="0" indent="0" algn="just">
              <a:buNone/>
            </a:pPr>
            <a:r>
              <a:rPr lang="en-US" dirty="0" smtClean="0"/>
              <a:t>     </a:t>
            </a:r>
            <a:r>
              <a:rPr lang="en-US" dirty="0" err="1" smtClean="0"/>
              <a:t>Penelitian</a:t>
            </a:r>
            <a:r>
              <a:rPr lang="en-US" dirty="0" smtClean="0"/>
              <a:t> </a:t>
            </a:r>
            <a:r>
              <a:rPr lang="en-US" dirty="0" err="1"/>
              <a:t>ini</a:t>
            </a:r>
            <a:r>
              <a:rPr lang="en-US" dirty="0"/>
              <a:t> </a:t>
            </a:r>
            <a:r>
              <a:rPr lang="en-US" dirty="0" err="1"/>
              <a:t>dimaksudkan</a:t>
            </a:r>
            <a:r>
              <a:rPr lang="en-US" dirty="0"/>
              <a:t> </a:t>
            </a:r>
            <a:r>
              <a:rPr lang="en-US" dirty="0" err="1"/>
              <a:t>untuk</a:t>
            </a:r>
            <a:r>
              <a:rPr lang="en-US" dirty="0"/>
              <a:t> </a:t>
            </a:r>
            <a:r>
              <a:rPr lang="en-US" dirty="0" err="1"/>
              <a:t>menjadi</a:t>
            </a:r>
            <a:r>
              <a:rPr lang="en-US" dirty="0"/>
              <a:t> </a:t>
            </a:r>
            <a:r>
              <a:rPr lang="en-US" dirty="0" err="1"/>
              <a:t>pedoman</a:t>
            </a:r>
            <a:r>
              <a:rPr lang="en-US" dirty="0"/>
              <a:t> </a:t>
            </a:r>
            <a:r>
              <a:rPr lang="en-US" dirty="0" err="1"/>
              <a:t>bagi</a:t>
            </a:r>
            <a:r>
              <a:rPr lang="en-US" dirty="0"/>
              <a:t> </a:t>
            </a:r>
            <a:r>
              <a:rPr lang="en-US" dirty="0" err="1"/>
              <a:t>penelitian</a:t>
            </a:r>
            <a:r>
              <a:rPr lang="en-US" dirty="0"/>
              <a:t> </a:t>
            </a:r>
            <a:r>
              <a:rPr lang="en-US" dirty="0" err="1"/>
              <a:t>selanjutnya</a:t>
            </a:r>
            <a:r>
              <a:rPr lang="en-US" dirty="0"/>
              <a:t>.</a:t>
            </a:r>
          </a:p>
          <a:p>
            <a:pPr marL="0" indent="0" algn="just">
              <a:buNone/>
            </a:pPr>
            <a:endParaRPr lang="en-US" dirty="0"/>
          </a:p>
          <a:p>
            <a:pPr marL="0" indent="0">
              <a:buNone/>
            </a:pPr>
            <a:endParaRPr lang="en-US" dirty="0"/>
          </a:p>
        </p:txBody>
      </p:sp>
    </p:spTree>
    <p:extLst>
      <p:ext uri="{BB962C8B-B14F-4D97-AF65-F5344CB8AC3E}">
        <p14:creationId xmlns:p14="http://schemas.microsoft.com/office/powerpoint/2010/main" val="34698852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32656"/>
            <a:ext cx="8686800" cy="6264696"/>
          </a:xfrm>
        </p:spPr>
        <p:txBody>
          <a:bodyPr>
            <a:normAutofit fontScale="77500" lnSpcReduction="20000"/>
          </a:bodyPr>
          <a:lstStyle/>
          <a:p>
            <a:pPr marL="0" lvl="0" indent="0" algn="just">
              <a:buNone/>
            </a:pPr>
            <a:r>
              <a:rPr lang="en-US" b="1" dirty="0" smtClean="0"/>
              <a:t>E. </a:t>
            </a:r>
            <a:r>
              <a:rPr lang="en-US" b="1" dirty="0" err="1" smtClean="0"/>
              <a:t>Defenisi</a:t>
            </a:r>
            <a:r>
              <a:rPr lang="en-US" b="1" dirty="0" smtClean="0"/>
              <a:t> </a:t>
            </a:r>
            <a:r>
              <a:rPr lang="en-US" b="1" dirty="0" err="1"/>
              <a:t>istilah</a:t>
            </a:r>
            <a:r>
              <a:rPr lang="en-US" b="1" dirty="0"/>
              <a:t> </a:t>
            </a:r>
            <a:endParaRPr lang="en-US" sz="2800" b="1" dirty="0"/>
          </a:p>
          <a:p>
            <a:pPr marL="0" lvl="0" indent="0" algn="just">
              <a:buNone/>
            </a:pPr>
            <a:r>
              <a:rPr lang="en-US" dirty="0" smtClean="0"/>
              <a:t>1. </a:t>
            </a:r>
            <a:r>
              <a:rPr lang="en-US" dirty="0" err="1" smtClean="0"/>
              <a:t>Implementasi</a:t>
            </a:r>
            <a:r>
              <a:rPr lang="en-US" dirty="0" smtClean="0"/>
              <a:t> </a:t>
            </a:r>
            <a:r>
              <a:rPr lang="en-US" dirty="0"/>
              <a:t>: </a:t>
            </a:r>
            <a:r>
              <a:rPr lang="en-US" dirty="0" err="1"/>
              <a:t>merupakan</a:t>
            </a:r>
            <a:r>
              <a:rPr lang="en-US" dirty="0"/>
              <a:t> </a:t>
            </a:r>
            <a:r>
              <a:rPr lang="en-US" dirty="0" err="1"/>
              <a:t>sebuah</a:t>
            </a:r>
            <a:r>
              <a:rPr lang="en-US" dirty="0"/>
              <a:t> </a:t>
            </a:r>
            <a:r>
              <a:rPr lang="en-US" dirty="0" err="1"/>
              <a:t>penerapan</a:t>
            </a:r>
            <a:r>
              <a:rPr lang="en-US" dirty="0"/>
              <a:t> </a:t>
            </a:r>
            <a:r>
              <a:rPr lang="en-US" dirty="0" err="1"/>
              <a:t>atupun</a:t>
            </a:r>
            <a:r>
              <a:rPr lang="en-US" dirty="0"/>
              <a:t> </a:t>
            </a:r>
            <a:r>
              <a:rPr lang="en-US" dirty="0" err="1"/>
              <a:t>sebuah</a:t>
            </a:r>
            <a:r>
              <a:rPr lang="en-US" dirty="0"/>
              <a:t> </a:t>
            </a:r>
            <a:r>
              <a:rPr lang="en-US" dirty="0" err="1"/>
              <a:t>pelaksanaan</a:t>
            </a:r>
            <a:r>
              <a:rPr lang="en-US" dirty="0"/>
              <a:t> </a:t>
            </a:r>
            <a:r>
              <a:rPr lang="en-US" dirty="0" err="1"/>
              <a:t>sedangkan</a:t>
            </a:r>
            <a:r>
              <a:rPr lang="en-US" dirty="0"/>
              <a:t> </a:t>
            </a:r>
            <a:r>
              <a:rPr lang="en-US" dirty="0" err="1"/>
              <a:t>secara</a:t>
            </a:r>
            <a:r>
              <a:rPr lang="en-US" dirty="0"/>
              <a:t> </a:t>
            </a:r>
            <a:r>
              <a:rPr lang="en-US" dirty="0" err="1"/>
              <a:t>umum</a:t>
            </a:r>
            <a:r>
              <a:rPr lang="en-US" dirty="0"/>
              <a:t> </a:t>
            </a:r>
            <a:r>
              <a:rPr lang="en-US" dirty="0" err="1"/>
              <a:t>yaitu</a:t>
            </a:r>
            <a:r>
              <a:rPr lang="en-US" dirty="0"/>
              <a:t> </a:t>
            </a:r>
            <a:r>
              <a:rPr lang="en-US" dirty="0" err="1"/>
              <a:t>suatu</a:t>
            </a:r>
            <a:r>
              <a:rPr lang="en-US" dirty="0"/>
              <a:t> </a:t>
            </a:r>
            <a:r>
              <a:rPr lang="en-US" dirty="0" err="1"/>
              <a:t>tindakan</a:t>
            </a:r>
            <a:r>
              <a:rPr lang="en-US" dirty="0"/>
              <a:t> yang </a:t>
            </a:r>
            <a:r>
              <a:rPr lang="en-US" dirty="0" err="1"/>
              <a:t>dipersiapkan</a:t>
            </a:r>
            <a:r>
              <a:rPr lang="en-US" dirty="0"/>
              <a:t> </a:t>
            </a:r>
            <a:r>
              <a:rPr lang="en-US" dirty="0" err="1"/>
              <a:t>secara</a:t>
            </a:r>
            <a:r>
              <a:rPr lang="en-US" dirty="0"/>
              <a:t> </a:t>
            </a:r>
            <a:r>
              <a:rPr lang="en-US" dirty="0" err="1"/>
              <a:t>terencana</a:t>
            </a:r>
            <a:r>
              <a:rPr lang="en-US" dirty="0"/>
              <a:t> </a:t>
            </a:r>
            <a:r>
              <a:rPr lang="en-US" dirty="0" err="1"/>
              <a:t>mapun</a:t>
            </a:r>
            <a:r>
              <a:rPr lang="en-US" dirty="0"/>
              <a:t>  </a:t>
            </a:r>
            <a:r>
              <a:rPr lang="en-US" dirty="0" err="1"/>
              <a:t>tersusun</a:t>
            </a:r>
            <a:r>
              <a:rPr lang="en-US" dirty="0"/>
              <a:t> </a:t>
            </a:r>
            <a:r>
              <a:rPr lang="en-US" dirty="0" err="1"/>
              <a:t>dengan</a:t>
            </a:r>
            <a:r>
              <a:rPr lang="en-US" dirty="0"/>
              <a:t> </a:t>
            </a:r>
            <a:r>
              <a:rPr lang="en-US" dirty="0" err="1"/>
              <a:t>dengan</a:t>
            </a:r>
            <a:r>
              <a:rPr lang="en-US" dirty="0"/>
              <a:t> </a:t>
            </a:r>
            <a:r>
              <a:rPr lang="en-US" dirty="0" err="1"/>
              <a:t>benar-benar</a:t>
            </a:r>
            <a:r>
              <a:rPr lang="en-US" dirty="0"/>
              <a:t> </a:t>
            </a:r>
            <a:r>
              <a:rPr lang="en-US" dirty="0" err="1"/>
              <a:t>dan</a:t>
            </a:r>
            <a:r>
              <a:rPr lang="en-US" dirty="0"/>
              <a:t> </a:t>
            </a:r>
            <a:r>
              <a:rPr lang="en-US" dirty="0" err="1"/>
              <a:t>hati-hati</a:t>
            </a:r>
            <a:r>
              <a:rPr lang="en-US" dirty="0"/>
              <a:t> agar </a:t>
            </a:r>
            <a:r>
              <a:rPr lang="en-US" dirty="0" err="1"/>
              <a:t>bisa</a:t>
            </a:r>
            <a:r>
              <a:rPr lang="en-US" dirty="0"/>
              <a:t> </a:t>
            </a:r>
            <a:r>
              <a:rPr lang="en-US" dirty="0" err="1"/>
              <a:t>penerapanya</a:t>
            </a:r>
            <a:r>
              <a:rPr lang="en-US" dirty="0"/>
              <a:t> </a:t>
            </a:r>
            <a:r>
              <a:rPr lang="en-US" dirty="0" err="1" smtClean="0"/>
              <a:t>menyeluruh</a:t>
            </a:r>
            <a:endParaRPr lang="en-US" sz="2400" dirty="0"/>
          </a:p>
          <a:p>
            <a:pPr marL="0" lvl="0" indent="0" algn="just">
              <a:buNone/>
            </a:pPr>
            <a:r>
              <a:rPr lang="en-US" dirty="0" smtClean="0"/>
              <a:t>2. Dana </a:t>
            </a:r>
            <a:r>
              <a:rPr lang="en-US" dirty="0" err="1"/>
              <a:t>desa</a:t>
            </a:r>
            <a:endParaRPr lang="en-US" sz="2400" dirty="0"/>
          </a:p>
          <a:p>
            <a:pPr marL="0" indent="0" algn="just">
              <a:buNone/>
            </a:pPr>
            <a:r>
              <a:rPr lang="en-US" dirty="0"/>
              <a:t>Dana </a:t>
            </a:r>
            <a:r>
              <a:rPr lang="en-US" dirty="0" err="1"/>
              <a:t>desa</a:t>
            </a:r>
            <a:r>
              <a:rPr lang="en-US" dirty="0"/>
              <a:t> </a:t>
            </a:r>
            <a:r>
              <a:rPr lang="en-US" dirty="0" err="1"/>
              <a:t>ialah</a:t>
            </a:r>
            <a:r>
              <a:rPr lang="en-US" dirty="0"/>
              <a:t> </a:t>
            </a:r>
            <a:r>
              <a:rPr lang="en-US" dirty="0" err="1"/>
              <a:t>dana</a:t>
            </a:r>
            <a:r>
              <a:rPr lang="en-US" dirty="0"/>
              <a:t> </a:t>
            </a:r>
            <a:r>
              <a:rPr lang="en-US" dirty="0" err="1"/>
              <a:t>anggaran</a:t>
            </a:r>
            <a:r>
              <a:rPr lang="en-US" dirty="0"/>
              <a:t> </a:t>
            </a:r>
            <a:r>
              <a:rPr lang="en-US" dirty="0" err="1"/>
              <a:t>pendapatan</a:t>
            </a:r>
            <a:r>
              <a:rPr lang="en-US" dirty="0"/>
              <a:t> </a:t>
            </a:r>
            <a:r>
              <a:rPr lang="en-US" dirty="0" err="1"/>
              <a:t>belanja</a:t>
            </a:r>
            <a:r>
              <a:rPr lang="en-US" dirty="0"/>
              <a:t> </a:t>
            </a:r>
            <a:r>
              <a:rPr lang="en-US" dirty="0" err="1"/>
              <a:t>negara</a:t>
            </a:r>
            <a:r>
              <a:rPr lang="en-US" dirty="0"/>
              <a:t> (APBN) yang di transfer </a:t>
            </a:r>
            <a:r>
              <a:rPr lang="en-US" dirty="0" err="1"/>
              <a:t>melalui</a:t>
            </a:r>
            <a:r>
              <a:rPr lang="en-US" dirty="0"/>
              <a:t> </a:t>
            </a:r>
            <a:r>
              <a:rPr lang="en-US" dirty="0" err="1"/>
              <a:t>anggaran</a:t>
            </a:r>
            <a:r>
              <a:rPr lang="en-US" dirty="0"/>
              <a:t> </a:t>
            </a:r>
            <a:r>
              <a:rPr lang="en-US" dirty="0" err="1"/>
              <a:t>pendapatan</a:t>
            </a:r>
            <a:r>
              <a:rPr lang="en-US" dirty="0"/>
              <a:t> </a:t>
            </a:r>
            <a:r>
              <a:rPr lang="en-US" dirty="0" err="1"/>
              <a:t>belanja</a:t>
            </a:r>
            <a:r>
              <a:rPr lang="en-US" dirty="0"/>
              <a:t> </a:t>
            </a:r>
            <a:r>
              <a:rPr lang="en-US" dirty="0" err="1"/>
              <a:t>desa</a:t>
            </a:r>
            <a:r>
              <a:rPr lang="en-US" dirty="0"/>
              <a:t> (APBD) </a:t>
            </a:r>
            <a:r>
              <a:rPr lang="en-US" dirty="0" err="1"/>
              <a:t>kabupaten</a:t>
            </a:r>
            <a:r>
              <a:rPr lang="en-US" dirty="0"/>
              <a:t> </a:t>
            </a:r>
            <a:r>
              <a:rPr lang="en-US" dirty="0" err="1"/>
              <a:t>dan</a:t>
            </a:r>
            <a:r>
              <a:rPr lang="en-US" dirty="0"/>
              <a:t> </a:t>
            </a:r>
            <a:r>
              <a:rPr lang="en-US" dirty="0" err="1"/>
              <a:t>kota</a:t>
            </a:r>
            <a:r>
              <a:rPr lang="en-US" dirty="0"/>
              <a:t> </a:t>
            </a:r>
            <a:r>
              <a:rPr lang="en-US" dirty="0" err="1"/>
              <a:t>dan</a:t>
            </a:r>
            <a:r>
              <a:rPr lang="en-US" dirty="0"/>
              <a:t> </a:t>
            </a:r>
            <a:r>
              <a:rPr lang="en-US" dirty="0" err="1"/>
              <a:t>digunakan</a:t>
            </a:r>
            <a:r>
              <a:rPr lang="en-US" dirty="0"/>
              <a:t> </a:t>
            </a:r>
            <a:r>
              <a:rPr lang="en-US" dirty="0" err="1"/>
              <a:t>untuk</a:t>
            </a:r>
            <a:r>
              <a:rPr lang="en-US" dirty="0"/>
              <a:t> </a:t>
            </a:r>
            <a:r>
              <a:rPr lang="en-US" dirty="0" err="1"/>
              <a:t>membiayai</a:t>
            </a:r>
            <a:r>
              <a:rPr lang="en-US" dirty="0"/>
              <a:t> </a:t>
            </a:r>
            <a:r>
              <a:rPr lang="en-US" dirty="0" err="1"/>
              <a:t>pelaksanaan</a:t>
            </a:r>
            <a:r>
              <a:rPr lang="en-US" dirty="0"/>
              <a:t> </a:t>
            </a:r>
            <a:r>
              <a:rPr lang="en-US" dirty="0" err="1"/>
              <a:t>proyek</a:t>
            </a:r>
            <a:r>
              <a:rPr lang="en-US" dirty="0"/>
              <a:t> </a:t>
            </a:r>
            <a:r>
              <a:rPr lang="en-US" dirty="0" err="1"/>
              <a:t>pembangunan</a:t>
            </a:r>
            <a:r>
              <a:rPr lang="en-US" dirty="0"/>
              <a:t>, </a:t>
            </a:r>
            <a:r>
              <a:rPr lang="en-US" dirty="0" err="1"/>
              <a:t>secara</a:t>
            </a:r>
            <a:r>
              <a:rPr lang="en-US" dirty="0"/>
              <a:t> </a:t>
            </a:r>
            <a:r>
              <a:rPr lang="en-US" dirty="0" err="1"/>
              <a:t>garis</a:t>
            </a:r>
            <a:r>
              <a:rPr lang="en-US" dirty="0"/>
              <a:t> </a:t>
            </a:r>
            <a:r>
              <a:rPr lang="en-US" dirty="0" err="1"/>
              <a:t>besar</a:t>
            </a:r>
            <a:r>
              <a:rPr lang="en-US" dirty="0"/>
              <a:t> </a:t>
            </a:r>
            <a:r>
              <a:rPr lang="en-US" dirty="0" err="1"/>
              <a:t>bahwa</a:t>
            </a:r>
            <a:r>
              <a:rPr lang="en-US" dirty="0"/>
              <a:t> </a:t>
            </a:r>
            <a:r>
              <a:rPr lang="en-US" dirty="0" err="1"/>
              <a:t>dana</a:t>
            </a:r>
            <a:r>
              <a:rPr lang="en-US" dirty="0"/>
              <a:t> </a:t>
            </a:r>
            <a:r>
              <a:rPr lang="en-US" dirty="0" err="1"/>
              <a:t>desa</a:t>
            </a:r>
            <a:r>
              <a:rPr lang="en-US" dirty="0"/>
              <a:t> </a:t>
            </a:r>
            <a:r>
              <a:rPr lang="en-US" dirty="0" err="1"/>
              <a:t>digunakan</a:t>
            </a:r>
            <a:r>
              <a:rPr lang="en-US" dirty="0"/>
              <a:t> </a:t>
            </a:r>
            <a:r>
              <a:rPr lang="en-US" dirty="0" err="1"/>
              <a:t>untuk</a:t>
            </a:r>
            <a:r>
              <a:rPr lang="en-US" dirty="0"/>
              <a:t> </a:t>
            </a:r>
            <a:r>
              <a:rPr lang="en-US" dirty="0" err="1"/>
              <a:t>pemberdayaan</a:t>
            </a:r>
            <a:r>
              <a:rPr lang="en-US" dirty="0"/>
              <a:t> </a:t>
            </a:r>
            <a:r>
              <a:rPr lang="en-US" dirty="0" err="1"/>
              <a:t>dan</a:t>
            </a:r>
            <a:r>
              <a:rPr lang="en-US" dirty="0"/>
              <a:t> </a:t>
            </a:r>
            <a:r>
              <a:rPr lang="en-US" dirty="0" err="1"/>
              <a:t>pembangunan</a:t>
            </a:r>
            <a:r>
              <a:rPr lang="en-US" dirty="0"/>
              <a:t> </a:t>
            </a:r>
            <a:r>
              <a:rPr lang="en-US" dirty="0" err="1"/>
              <a:t>masyarakat</a:t>
            </a:r>
            <a:r>
              <a:rPr lang="en-US" dirty="0"/>
              <a:t> </a:t>
            </a:r>
            <a:r>
              <a:rPr lang="en-US" dirty="0" err="1" smtClean="0"/>
              <a:t>desa</a:t>
            </a:r>
            <a:r>
              <a:rPr lang="en-US" dirty="0" smtClean="0"/>
              <a:t>.</a:t>
            </a:r>
            <a:endParaRPr lang="en-US" sz="2800" dirty="0"/>
          </a:p>
          <a:p>
            <a:pPr marL="0" indent="0" algn="just">
              <a:buNone/>
            </a:pPr>
            <a:r>
              <a:rPr lang="en-US" dirty="0" smtClean="0"/>
              <a:t>3. </a:t>
            </a:r>
            <a:r>
              <a:rPr lang="en-US" dirty="0" err="1" smtClean="0"/>
              <a:t>Prinsip</a:t>
            </a:r>
            <a:r>
              <a:rPr lang="en-US" dirty="0" smtClean="0"/>
              <a:t> </a:t>
            </a:r>
            <a:r>
              <a:rPr lang="en-US" dirty="0" err="1"/>
              <a:t>dana</a:t>
            </a:r>
            <a:r>
              <a:rPr lang="en-US" dirty="0"/>
              <a:t> </a:t>
            </a:r>
            <a:r>
              <a:rPr lang="en-US" dirty="0" err="1" smtClean="0"/>
              <a:t>desa</a:t>
            </a:r>
            <a:endParaRPr lang="en-US" sz="2400" dirty="0"/>
          </a:p>
          <a:p>
            <a:pPr marL="514350" indent="-514350" algn="just">
              <a:buAutoNum type="alphaLcPeriod"/>
            </a:pPr>
            <a:r>
              <a:rPr lang="en-US" dirty="0" err="1" smtClean="0"/>
              <a:t>Keadilan</a:t>
            </a:r>
            <a:r>
              <a:rPr lang="en-US" dirty="0"/>
              <a:t>: </a:t>
            </a:r>
            <a:r>
              <a:rPr lang="en-US" dirty="0" err="1"/>
              <a:t>memberikan</a:t>
            </a:r>
            <a:r>
              <a:rPr lang="en-US" dirty="0"/>
              <a:t> </a:t>
            </a:r>
            <a:r>
              <a:rPr lang="en-US" dirty="0" err="1"/>
              <a:t>hak</a:t>
            </a:r>
            <a:r>
              <a:rPr lang="en-US" dirty="0"/>
              <a:t> yang </a:t>
            </a:r>
            <a:r>
              <a:rPr lang="en-US" dirty="0" err="1" smtClean="0"/>
              <a:t>sama</a:t>
            </a:r>
            <a:endParaRPr lang="en-US" sz="1800" dirty="0"/>
          </a:p>
          <a:p>
            <a:pPr marL="514350" indent="-514350" algn="just">
              <a:buAutoNum type="alphaLcPeriod"/>
            </a:pPr>
            <a:r>
              <a:rPr lang="en-US" dirty="0" err="1" smtClean="0"/>
              <a:t>Kepentingan</a:t>
            </a:r>
            <a:r>
              <a:rPr lang="en-US" dirty="0" smtClean="0"/>
              <a:t> </a:t>
            </a:r>
            <a:r>
              <a:rPr lang="en-US" dirty="0"/>
              <a:t>yang </a:t>
            </a:r>
            <a:r>
              <a:rPr lang="en-US" dirty="0" err="1" smtClean="0"/>
              <a:t>mendesak</a:t>
            </a:r>
            <a:endParaRPr lang="en-US" sz="1800" dirty="0"/>
          </a:p>
          <a:p>
            <a:pPr marL="514350" indent="-514350" algn="just">
              <a:buAutoNum type="alphaLcPeriod"/>
            </a:pPr>
            <a:r>
              <a:rPr lang="en-US" dirty="0" err="1" smtClean="0"/>
              <a:t>Kepentingan</a:t>
            </a:r>
            <a:r>
              <a:rPr lang="en-US" dirty="0" smtClean="0"/>
              <a:t> </a:t>
            </a:r>
            <a:r>
              <a:rPr lang="en-US" dirty="0" err="1"/>
              <a:t>mayoritas</a:t>
            </a:r>
            <a:endParaRPr lang="en-US" dirty="0"/>
          </a:p>
        </p:txBody>
      </p:sp>
    </p:spTree>
    <p:extLst>
      <p:ext uri="{BB962C8B-B14F-4D97-AF65-F5344CB8AC3E}">
        <p14:creationId xmlns:p14="http://schemas.microsoft.com/office/powerpoint/2010/main" val="10531442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6632"/>
            <a:ext cx="8686800" cy="6912768"/>
          </a:xfrm>
        </p:spPr>
        <p:txBody>
          <a:bodyPr>
            <a:normAutofit fontScale="92500" lnSpcReduction="20000"/>
          </a:bodyPr>
          <a:lstStyle/>
          <a:p>
            <a:pPr marL="0" indent="0" algn="ctr">
              <a:buNone/>
            </a:pPr>
            <a:r>
              <a:rPr lang="en-US" dirty="0" smtClean="0"/>
              <a:t>BAB II</a:t>
            </a:r>
          </a:p>
          <a:p>
            <a:pPr marL="0" indent="0" algn="ctr">
              <a:buNone/>
            </a:pPr>
            <a:r>
              <a:rPr lang="en-US" dirty="0" smtClean="0"/>
              <a:t>KAJIAN TEORI </a:t>
            </a:r>
            <a:endParaRPr lang="en-US" dirty="0"/>
          </a:p>
          <a:p>
            <a:pPr marL="0" lvl="0" indent="0" algn="just">
              <a:buNone/>
            </a:pPr>
            <a:r>
              <a:rPr lang="en-US" b="1" dirty="0" smtClean="0"/>
              <a:t>A. </a:t>
            </a:r>
            <a:r>
              <a:rPr lang="en-US" b="1" dirty="0" err="1" smtClean="0"/>
              <a:t>Landasan</a:t>
            </a:r>
            <a:r>
              <a:rPr lang="en-US" b="1" dirty="0" smtClean="0"/>
              <a:t> </a:t>
            </a:r>
            <a:r>
              <a:rPr lang="en-US" b="1" dirty="0" err="1" smtClean="0"/>
              <a:t>teori</a:t>
            </a:r>
            <a:endParaRPr lang="en-US" b="1" dirty="0"/>
          </a:p>
          <a:p>
            <a:pPr marL="0" indent="0" algn="just">
              <a:buNone/>
            </a:pPr>
            <a:r>
              <a:rPr lang="en-US" dirty="0" smtClean="0"/>
              <a:t>	George </a:t>
            </a:r>
            <a:r>
              <a:rPr lang="en-US" dirty="0"/>
              <a:t>Edward III </a:t>
            </a:r>
            <a:r>
              <a:rPr lang="en-US" dirty="0" err="1"/>
              <a:t>menyatakan</a:t>
            </a:r>
            <a:r>
              <a:rPr lang="en-US" dirty="0"/>
              <a:t> </a:t>
            </a:r>
            <a:r>
              <a:rPr lang="en-US" dirty="0" err="1"/>
              <a:t>bahwa</a:t>
            </a:r>
            <a:r>
              <a:rPr lang="en-US" dirty="0"/>
              <a:t> </a:t>
            </a:r>
            <a:r>
              <a:rPr lang="en-US" dirty="0" err="1"/>
              <a:t>jika</a:t>
            </a:r>
            <a:r>
              <a:rPr lang="en-US" dirty="0"/>
              <a:t> </a:t>
            </a:r>
            <a:r>
              <a:rPr lang="en-US" dirty="0" err="1"/>
              <a:t>ingin</a:t>
            </a:r>
            <a:r>
              <a:rPr lang="en-US" dirty="0"/>
              <a:t> </a:t>
            </a:r>
            <a:r>
              <a:rPr lang="en-US" dirty="0" err="1"/>
              <a:t>menciptakan</a:t>
            </a:r>
            <a:r>
              <a:rPr lang="en-US" dirty="0"/>
              <a:t> </a:t>
            </a:r>
            <a:r>
              <a:rPr lang="en-US" dirty="0" err="1"/>
              <a:t>implementasi</a:t>
            </a:r>
            <a:r>
              <a:rPr lang="en-US" dirty="0"/>
              <a:t> </a:t>
            </a:r>
            <a:r>
              <a:rPr lang="en-US" dirty="0" err="1"/>
              <a:t>kebijakan</a:t>
            </a:r>
            <a:r>
              <a:rPr lang="en-US" dirty="0"/>
              <a:t> yang </a:t>
            </a:r>
            <a:r>
              <a:rPr lang="en-US" dirty="0" err="1"/>
              <a:t>sesuai</a:t>
            </a:r>
            <a:r>
              <a:rPr lang="en-US" dirty="0"/>
              <a:t> </a:t>
            </a:r>
            <a:r>
              <a:rPr lang="en-US" dirty="0" err="1"/>
              <a:t>dengan</a:t>
            </a:r>
            <a:r>
              <a:rPr lang="en-US" dirty="0"/>
              <a:t> yang di </a:t>
            </a:r>
            <a:r>
              <a:rPr lang="en-US" dirty="0" err="1"/>
              <a:t>harapakan</a:t>
            </a:r>
            <a:r>
              <a:rPr lang="en-US" dirty="0"/>
              <a:t> </a:t>
            </a:r>
            <a:r>
              <a:rPr lang="en-US" dirty="0" err="1"/>
              <a:t>maka</a:t>
            </a:r>
            <a:r>
              <a:rPr lang="en-US" dirty="0"/>
              <a:t> </a:t>
            </a:r>
            <a:r>
              <a:rPr lang="en-US" dirty="0" err="1"/>
              <a:t>Harus</a:t>
            </a:r>
            <a:r>
              <a:rPr lang="en-US" dirty="0"/>
              <a:t> </a:t>
            </a:r>
            <a:r>
              <a:rPr lang="en-US" dirty="0" err="1"/>
              <a:t>ada</a:t>
            </a:r>
            <a:r>
              <a:rPr lang="en-US" dirty="0"/>
              <a:t> 4 </a:t>
            </a:r>
            <a:r>
              <a:rPr lang="en-US" dirty="0" err="1"/>
              <a:t>komponen</a:t>
            </a:r>
            <a:r>
              <a:rPr lang="en-US" dirty="0"/>
              <a:t> </a:t>
            </a:r>
            <a:r>
              <a:rPr lang="en-US" dirty="0" err="1"/>
              <a:t>penting</a:t>
            </a:r>
            <a:r>
              <a:rPr lang="en-US" dirty="0"/>
              <a:t> di </a:t>
            </a:r>
            <a:r>
              <a:rPr lang="en-US" dirty="0" err="1"/>
              <a:t>dalamnya</a:t>
            </a:r>
            <a:r>
              <a:rPr lang="en-US" dirty="0"/>
              <a:t> </a:t>
            </a:r>
            <a:r>
              <a:rPr lang="en-US" dirty="0" err="1"/>
              <a:t>yaitu</a:t>
            </a:r>
            <a:endParaRPr lang="en-US" dirty="0"/>
          </a:p>
          <a:p>
            <a:pPr marL="514350" lvl="0" indent="-514350" algn="just">
              <a:buAutoNum type="arabicPeriod"/>
            </a:pPr>
            <a:r>
              <a:rPr lang="en-US" dirty="0" err="1" smtClean="0"/>
              <a:t>Komunikasi</a:t>
            </a:r>
            <a:endParaRPr lang="en-US" dirty="0"/>
          </a:p>
          <a:p>
            <a:pPr marL="514350" lvl="0" indent="-514350" algn="just">
              <a:buAutoNum type="arabicPeriod"/>
            </a:pPr>
            <a:r>
              <a:rPr lang="en-US" dirty="0" err="1" smtClean="0"/>
              <a:t>Sumberdaya</a:t>
            </a:r>
            <a:endParaRPr lang="en-US" dirty="0"/>
          </a:p>
          <a:p>
            <a:pPr marL="514350" lvl="0" indent="-514350" algn="just">
              <a:buAutoNum type="arabicPeriod"/>
            </a:pPr>
            <a:r>
              <a:rPr lang="en-US" dirty="0" err="1" smtClean="0"/>
              <a:t>Disposisi</a:t>
            </a:r>
            <a:endParaRPr lang="en-US" dirty="0"/>
          </a:p>
          <a:p>
            <a:pPr marL="514350" lvl="0" indent="-514350" algn="just">
              <a:buAutoNum type="arabicPeriod"/>
            </a:pPr>
            <a:r>
              <a:rPr lang="en-US" dirty="0" err="1" smtClean="0"/>
              <a:t>Struktur</a:t>
            </a:r>
            <a:r>
              <a:rPr lang="en-US" dirty="0" smtClean="0"/>
              <a:t> </a:t>
            </a:r>
            <a:r>
              <a:rPr lang="en-US" dirty="0" err="1"/>
              <a:t>birokrsi</a:t>
            </a:r>
            <a:endParaRPr lang="en-US" dirty="0"/>
          </a:p>
          <a:p>
            <a:pPr marL="0" indent="0" algn="just">
              <a:buNone/>
            </a:pPr>
            <a:r>
              <a:rPr lang="en-US" b="1" dirty="0" smtClean="0"/>
              <a:t>B. Dana </a:t>
            </a:r>
            <a:r>
              <a:rPr lang="en-US" b="1" dirty="0" err="1"/>
              <a:t>desa</a:t>
            </a:r>
            <a:endParaRPr lang="en-US" b="1" dirty="0"/>
          </a:p>
          <a:p>
            <a:pPr marL="0" indent="0" algn="just">
              <a:buNone/>
            </a:pPr>
            <a:r>
              <a:rPr lang="en-US" dirty="0" smtClean="0"/>
              <a:t>	Dana </a:t>
            </a:r>
            <a:r>
              <a:rPr lang="en-US" dirty="0" err="1"/>
              <a:t>desa</a:t>
            </a:r>
            <a:r>
              <a:rPr lang="en-US" dirty="0"/>
              <a:t> </a:t>
            </a:r>
            <a:r>
              <a:rPr lang="en-US" dirty="0" err="1"/>
              <a:t>merupakan</a:t>
            </a:r>
            <a:r>
              <a:rPr lang="en-US" dirty="0"/>
              <a:t> </a:t>
            </a:r>
            <a:r>
              <a:rPr lang="en-US" dirty="0" err="1"/>
              <a:t>dana</a:t>
            </a:r>
            <a:r>
              <a:rPr lang="en-US" dirty="0"/>
              <a:t> yang di </a:t>
            </a:r>
            <a:r>
              <a:rPr lang="en-US" dirty="0" err="1"/>
              <a:t>anggarkan</a:t>
            </a:r>
            <a:r>
              <a:rPr lang="en-US" dirty="0"/>
              <a:t> </a:t>
            </a:r>
            <a:r>
              <a:rPr lang="en-US" dirty="0" err="1"/>
              <a:t>setiap</a:t>
            </a:r>
            <a:r>
              <a:rPr lang="en-US" dirty="0"/>
              <a:t> </a:t>
            </a:r>
            <a:r>
              <a:rPr lang="en-US" dirty="0" err="1"/>
              <a:t>tahun</a:t>
            </a:r>
            <a:r>
              <a:rPr lang="en-US" dirty="0"/>
              <a:t> yang di </a:t>
            </a:r>
            <a:r>
              <a:rPr lang="en-US" dirty="0" err="1"/>
              <a:t>berikan</a:t>
            </a:r>
            <a:r>
              <a:rPr lang="en-US" dirty="0"/>
              <a:t> </a:t>
            </a:r>
            <a:r>
              <a:rPr lang="en-US" dirty="0" err="1"/>
              <a:t>kepada</a:t>
            </a:r>
            <a:r>
              <a:rPr lang="en-US" dirty="0"/>
              <a:t> </a:t>
            </a:r>
            <a:r>
              <a:rPr lang="en-US" dirty="0" err="1"/>
              <a:t>setiap</a:t>
            </a:r>
            <a:r>
              <a:rPr lang="en-US" dirty="0"/>
              <a:t> </a:t>
            </a:r>
            <a:r>
              <a:rPr lang="en-US" dirty="0" err="1"/>
              <a:t>desa</a:t>
            </a:r>
            <a:r>
              <a:rPr lang="en-US" dirty="0"/>
              <a:t>, </a:t>
            </a:r>
            <a:r>
              <a:rPr lang="en-US" dirty="0" err="1"/>
              <a:t>sebagai</a:t>
            </a:r>
            <a:r>
              <a:rPr lang="en-US" dirty="0"/>
              <a:t> </a:t>
            </a:r>
            <a:r>
              <a:rPr lang="en-US" dirty="0" err="1"/>
              <a:t>salah</a:t>
            </a:r>
            <a:r>
              <a:rPr lang="en-US" dirty="0"/>
              <a:t> </a:t>
            </a:r>
            <a:r>
              <a:rPr lang="en-US" dirty="0" err="1"/>
              <a:t>satu</a:t>
            </a:r>
            <a:r>
              <a:rPr lang="en-US" dirty="0"/>
              <a:t> </a:t>
            </a:r>
            <a:r>
              <a:rPr lang="en-US" dirty="0" err="1"/>
              <a:t>sumber</a:t>
            </a:r>
            <a:r>
              <a:rPr lang="en-US" dirty="0"/>
              <a:t> </a:t>
            </a:r>
            <a:r>
              <a:rPr lang="en-US" dirty="0" err="1"/>
              <a:t>pendapatan</a:t>
            </a:r>
            <a:r>
              <a:rPr lang="en-US" dirty="0"/>
              <a:t> </a:t>
            </a:r>
            <a:r>
              <a:rPr lang="en-US" dirty="0" err="1"/>
              <a:t>desa</a:t>
            </a:r>
            <a:r>
              <a:rPr lang="en-US" dirty="0"/>
              <a:t>.</a:t>
            </a:r>
          </a:p>
          <a:p>
            <a:pPr marL="0" indent="0" algn="just">
              <a:buNone/>
            </a:pPr>
            <a:endParaRPr lang="en-US" dirty="0"/>
          </a:p>
        </p:txBody>
      </p:sp>
    </p:spTree>
    <p:extLst>
      <p:ext uri="{BB962C8B-B14F-4D97-AF65-F5344CB8AC3E}">
        <p14:creationId xmlns:p14="http://schemas.microsoft.com/office/powerpoint/2010/main" val="298673726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86800" cy="980728"/>
          </a:xfrm>
        </p:spPr>
        <p:txBody>
          <a:bodyPr>
            <a:normAutofit fontScale="90000"/>
          </a:bodyPr>
          <a:lstStyle/>
          <a:p>
            <a:pPr algn="ctr"/>
            <a:r>
              <a:rPr lang="en-US" dirty="0" smtClean="0"/>
              <a:t>BAB III</a:t>
            </a:r>
            <a:br>
              <a:rPr lang="en-US" dirty="0" smtClean="0"/>
            </a:br>
            <a:r>
              <a:rPr lang="en-US" dirty="0" smtClean="0"/>
              <a:t>METODE PENELITIAN</a:t>
            </a:r>
            <a:endParaRPr lang="en-US" dirty="0"/>
          </a:p>
        </p:txBody>
      </p:sp>
      <p:sp>
        <p:nvSpPr>
          <p:cNvPr id="3" name="Content Placeholder 2"/>
          <p:cNvSpPr>
            <a:spLocks noGrp="1"/>
          </p:cNvSpPr>
          <p:nvPr>
            <p:ph idx="1"/>
          </p:nvPr>
        </p:nvSpPr>
        <p:spPr>
          <a:xfrm>
            <a:off x="304800" y="1196752"/>
            <a:ext cx="8686800" cy="5904656"/>
          </a:xfrm>
        </p:spPr>
        <p:txBody>
          <a:bodyPr>
            <a:normAutofit/>
          </a:bodyPr>
          <a:lstStyle/>
          <a:p>
            <a:pPr marL="0" lvl="0" indent="0" algn="just">
              <a:buNone/>
            </a:pPr>
            <a:r>
              <a:rPr lang="en-US" sz="2400" b="1" dirty="0" smtClean="0"/>
              <a:t>A. </a:t>
            </a:r>
            <a:r>
              <a:rPr lang="en-US" sz="2400" b="1" dirty="0" err="1" smtClean="0"/>
              <a:t>Jenis</a:t>
            </a:r>
            <a:r>
              <a:rPr lang="en-US" sz="2400" b="1" dirty="0" smtClean="0"/>
              <a:t> </a:t>
            </a:r>
            <a:r>
              <a:rPr lang="en-US" sz="2400" b="1" dirty="0" err="1" smtClean="0"/>
              <a:t>Penelitian</a:t>
            </a:r>
            <a:r>
              <a:rPr lang="en-US" sz="2400" b="1" dirty="0" smtClean="0"/>
              <a:t> </a:t>
            </a:r>
            <a:endParaRPr lang="en-US" sz="2400" b="1" dirty="0"/>
          </a:p>
          <a:p>
            <a:pPr marL="0" indent="0" algn="just">
              <a:buNone/>
            </a:pPr>
            <a:r>
              <a:rPr lang="en-US" sz="2400" dirty="0" smtClean="0"/>
              <a:t>	</a:t>
            </a:r>
            <a:r>
              <a:rPr lang="en-US" sz="2400" dirty="0" err="1" smtClean="0"/>
              <a:t>Jenis</a:t>
            </a:r>
            <a:r>
              <a:rPr lang="en-US" sz="2400" dirty="0" smtClean="0"/>
              <a:t> </a:t>
            </a:r>
            <a:r>
              <a:rPr lang="en-US" sz="2400" dirty="0" err="1"/>
              <a:t>Penelitian</a:t>
            </a:r>
            <a:r>
              <a:rPr lang="en-US" sz="2400" dirty="0"/>
              <a:t> </a:t>
            </a:r>
            <a:r>
              <a:rPr lang="en-US" sz="2400" dirty="0" err="1"/>
              <a:t>Ini</a:t>
            </a:r>
            <a:r>
              <a:rPr lang="en-US" sz="2400" dirty="0"/>
              <a:t> </a:t>
            </a:r>
            <a:r>
              <a:rPr lang="en-US" sz="2400" dirty="0" err="1"/>
              <a:t>Adalah</a:t>
            </a:r>
            <a:r>
              <a:rPr lang="en-US" sz="2400" dirty="0"/>
              <a:t> </a:t>
            </a:r>
            <a:r>
              <a:rPr lang="en-US" sz="2400" dirty="0" err="1"/>
              <a:t>Penelitian</a:t>
            </a:r>
            <a:r>
              <a:rPr lang="en-US" sz="2400" dirty="0"/>
              <a:t> </a:t>
            </a:r>
            <a:r>
              <a:rPr lang="en-US" sz="2400" dirty="0" err="1"/>
              <a:t>Kualitatif</a:t>
            </a:r>
            <a:r>
              <a:rPr lang="en-US" sz="2400" dirty="0"/>
              <a:t> </a:t>
            </a:r>
            <a:r>
              <a:rPr lang="en-US" sz="2400" dirty="0" err="1"/>
              <a:t>Dengan</a:t>
            </a:r>
            <a:r>
              <a:rPr lang="en-US" sz="2400" dirty="0"/>
              <a:t> </a:t>
            </a:r>
            <a:r>
              <a:rPr lang="en-US" sz="2400" dirty="0" err="1"/>
              <a:t>Maksud</a:t>
            </a:r>
            <a:r>
              <a:rPr lang="en-US" sz="2400" dirty="0"/>
              <a:t> </a:t>
            </a:r>
            <a:r>
              <a:rPr lang="en-US" sz="2400" dirty="0" err="1"/>
              <a:t>ingin</a:t>
            </a:r>
            <a:r>
              <a:rPr lang="en-US" sz="2400" dirty="0"/>
              <a:t> </a:t>
            </a:r>
            <a:r>
              <a:rPr lang="en-US" sz="2400" dirty="0" err="1"/>
              <a:t>Mengambarkan</a:t>
            </a:r>
            <a:r>
              <a:rPr lang="en-US" sz="2400" dirty="0"/>
              <a:t> Dan </a:t>
            </a:r>
            <a:r>
              <a:rPr lang="en-US" sz="2400" dirty="0" err="1"/>
              <a:t>Mengkaji</a:t>
            </a:r>
            <a:r>
              <a:rPr lang="en-US" sz="2400" dirty="0"/>
              <a:t> </a:t>
            </a:r>
            <a:r>
              <a:rPr lang="en-US" sz="2400" dirty="0" err="1"/>
              <a:t>fenomona</a:t>
            </a:r>
            <a:r>
              <a:rPr lang="en-US" sz="2400" dirty="0"/>
              <a:t> </a:t>
            </a:r>
            <a:r>
              <a:rPr lang="en-US" sz="2400" dirty="0" err="1"/>
              <a:t>peristiwa</a:t>
            </a:r>
            <a:r>
              <a:rPr lang="en-US" sz="2400" dirty="0"/>
              <a:t> yang di </a:t>
            </a:r>
            <a:r>
              <a:rPr lang="en-US" sz="2400" dirty="0" err="1"/>
              <a:t>alami</a:t>
            </a:r>
            <a:r>
              <a:rPr lang="en-US" sz="2400" dirty="0"/>
              <a:t> </a:t>
            </a:r>
            <a:r>
              <a:rPr lang="en-US" sz="2400" dirty="0" err="1"/>
              <a:t>oleh</a:t>
            </a:r>
            <a:r>
              <a:rPr lang="en-US" sz="2400" dirty="0"/>
              <a:t> </a:t>
            </a:r>
            <a:r>
              <a:rPr lang="en-US" sz="2400" dirty="0" err="1"/>
              <a:t>subjek</a:t>
            </a:r>
            <a:r>
              <a:rPr lang="en-US" sz="2400" dirty="0"/>
              <a:t> </a:t>
            </a:r>
            <a:r>
              <a:rPr lang="en-US" sz="2400" dirty="0" err="1"/>
              <a:t>secara</a:t>
            </a:r>
            <a:r>
              <a:rPr lang="en-US" sz="2400" dirty="0"/>
              <a:t> </a:t>
            </a:r>
            <a:r>
              <a:rPr lang="en-US" sz="2400" dirty="0" err="1"/>
              <a:t>menyeluruh</a:t>
            </a:r>
            <a:endParaRPr lang="en-US" sz="2400" dirty="0"/>
          </a:p>
          <a:p>
            <a:pPr algn="just"/>
            <a:endParaRPr lang="en-US" sz="2400" dirty="0"/>
          </a:p>
          <a:p>
            <a:pPr marL="0" lvl="0" indent="0" algn="just">
              <a:buNone/>
            </a:pPr>
            <a:r>
              <a:rPr lang="en-US" sz="2400" b="1" dirty="0" smtClean="0"/>
              <a:t>B. </a:t>
            </a:r>
            <a:r>
              <a:rPr lang="en-US" sz="2400" b="1" dirty="0" err="1" smtClean="0"/>
              <a:t>Latar</a:t>
            </a:r>
            <a:r>
              <a:rPr lang="en-US" sz="2400" b="1" dirty="0" smtClean="0"/>
              <a:t> </a:t>
            </a:r>
            <a:r>
              <a:rPr lang="en-US" sz="2400" b="1" dirty="0" err="1"/>
              <a:t>dan</a:t>
            </a:r>
            <a:r>
              <a:rPr lang="en-US" sz="2400" b="1" dirty="0"/>
              <a:t> </a:t>
            </a:r>
            <a:r>
              <a:rPr lang="en-US" sz="2400" b="1" dirty="0" err="1"/>
              <a:t>waktu</a:t>
            </a:r>
            <a:r>
              <a:rPr lang="en-US" sz="2400" b="1" dirty="0"/>
              <a:t> </a:t>
            </a:r>
            <a:r>
              <a:rPr lang="en-US" sz="2400" b="1" dirty="0" err="1"/>
              <a:t>penelitian</a:t>
            </a:r>
            <a:endParaRPr lang="en-US" sz="2400" b="1" dirty="0"/>
          </a:p>
          <a:p>
            <a:pPr marL="0" indent="0" algn="just">
              <a:buNone/>
            </a:pPr>
            <a:r>
              <a:rPr lang="en-US" sz="2400" dirty="0" smtClean="0"/>
              <a:t>	</a:t>
            </a:r>
            <a:r>
              <a:rPr lang="en-US" sz="2400" dirty="0" err="1" smtClean="0"/>
              <a:t>Latar</a:t>
            </a:r>
            <a:r>
              <a:rPr lang="en-US" sz="2400" dirty="0" smtClean="0"/>
              <a:t> </a:t>
            </a:r>
            <a:r>
              <a:rPr lang="en-US" sz="2400" dirty="0" err="1"/>
              <a:t>dan</a:t>
            </a:r>
            <a:r>
              <a:rPr lang="en-US" sz="2400" dirty="0"/>
              <a:t> </a:t>
            </a:r>
            <a:r>
              <a:rPr lang="en-US" sz="2400" dirty="0" err="1"/>
              <a:t>waktu</a:t>
            </a:r>
            <a:r>
              <a:rPr lang="en-US" sz="2400" dirty="0"/>
              <a:t> </a:t>
            </a:r>
            <a:r>
              <a:rPr lang="en-US" sz="2400" dirty="0" err="1"/>
              <a:t>penelitian</a:t>
            </a:r>
            <a:r>
              <a:rPr lang="en-US" sz="2400" dirty="0"/>
              <a:t> </a:t>
            </a:r>
            <a:r>
              <a:rPr lang="en-US" sz="2400" dirty="0" err="1"/>
              <a:t>penelitian</a:t>
            </a:r>
            <a:r>
              <a:rPr lang="en-US" sz="2400" dirty="0"/>
              <a:t> </a:t>
            </a:r>
            <a:r>
              <a:rPr lang="en-US" sz="2400" dirty="0" err="1"/>
              <a:t>merupakan</a:t>
            </a:r>
            <a:r>
              <a:rPr lang="en-US" sz="2400" dirty="0"/>
              <a:t> </a:t>
            </a:r>
            <a:r>
              <a:rPr lang="en-US" sz="2400" dirty="0" err="1"/>
              <a:t>objek</a:t>
            </a:r>
            <a:r>
              <a:rPr lang="en-US" sz="2400" dirty="0"/>
              <a:t> </a:t>
            </a:r>
            <a:r>
              <a:rPr lang="en-US" sz="2400" dirty="0" err="1"/>
              <a:t>penelitian</a:t>
            </a:r>
            <a:r>
              <a:rPr lang="en-US" sz="2400" dirty="0"/>
              <a:t> </a:t>
            </a:r>
            <a:r>
              <a:rPr lang="en-US" sz="2400" dirty="0" err="1"/>
              <a:t>dimana</a:t>
            </a:r>
            <a:r>
              <a:rPr lang="en-US" sz="2400" dirty="0"/>
              <a:t> </a:t>
            </a:r>
            <a:r>
              <a:rPr lang="en-US" sz="2400" dirty="0" err="1"/>
              <a:t>penelitian</a:t>
            </a:r>
            <a:r>
              <a:rPr lang="en-US" sz="2400" dirty="0"/>
              <a:t> </a:t>
            </a:r>
            <a:r>
              <a:rPr lang="en-US" sz="2400" dirty="0" err="1"/>
              <a:t>dilakukan</a:t>
            </a:r>
            <a:r>
              <a:rPr lang="en-US" sz="2400" dirty="0"/>
              <a:t> </a:t>
            </a:r>
            <a:r>
              <a:rPr lang="en-US" sz="2400" dirty="0" err="1"/>
              <a:t>yaitu</a:t>
            </a:r>
            <a:r>
              <a:rPr lang="en-US" sz="2400" dirty="0"/>
              <a:t> </a:t>
            </a:r>
            <a:r>
              <a:rPr lang="en-US" sz="2400" dirty="0" err="1"/>
              <a:t>terhadap</a:t>
            </a:r>
            <a:r>
              <a:rPr lang="en-US" sz="2400" dirty="0"/>
              <a:t> </a:t>
            </a:r>
            <a:r>
              <a:rPr lang="en-US" sz="2400" dirty="0" err="1"/>
              <a:t>aparatur</a:t>
            </a:r>
            <a:r>
              <a:rPr lang="en-US" sz="2400" dirty="0"/>
              <a:t> </a:t>
            </a:r>
            <a:r>
              <a:rPr lang="en-US" sz="2400" dirty="0" err="1"/>
              <a:t>nagari</a:t>
            </a:r>
            <a:r>
              <a:rPr lang="en-US" sz="2400" dirty="0"/>
              <a:t> </a:t>
            </a:r>
            <a:r>
              <a:rPr lang="en-US" sz="2400" dirty="0" err="1"/>
              <a:t>atar</a:t>
            </a:r>
            <a:r>
              <a:rPr lang="en-US" sz="2400" dirty="0"/>
              <a:t> </a:t>
            </a:r>
            <a:r>
              <a:rPr lang="en-US" sz="2400" dirty="0" err="1"/>
              <a:t>waktu</a:t>
            </a:r>
            <a:r>
              <a:rPr lang="en-US" sz="2400" dirty="0"/>
              <a:t> </a:t>
            </a:r>
            <a:r>
              <a:rPr lang="en-US" sz="2400" dirty="0" err="1"/>
              <a:t>penelitian</a:t>
            </a:r>
            <a:r>
              <a:rPr lang="en-US" sz="2400" dirty="0"/>
              <a:t> </a:t>
            </a:r>
            <a:r>
              <a:rPr lang="en-US" sz="2400" dirty="0" err="1"/>
              <a:t>ini</a:t>
            </a:r>
            <a:r>
              <a:rPr lang="en-US" sz="2400" dirty="0"/>
              <a:t> </a:t>
            </a:r>
            <a:r>
              <a:rPr lang="en-US" sz="2400" dirty="0" err="1"/>
              <a:t>berlangsung</a:t>
            </a:r>
            <a:r>
              <a:rPr lang="en-US" sz="2400" dirty="0"/>
              <a:t> </a:t>
            </a:r>
            <a:r>
              <a:rPr lang="en-US" sz="2400" dirty="0" err="1"/>
              <a:t>sejak</a:t>
            </a:r>
            <a:r>
              <a:rPr lang="en-US" sz="2400" dirty="0"/>
              <a:t> </a:t>
            </a:r>
            <a:r>
              <a:rPr lang="en-US" sz="2400" dirty="0" err="1"/>
              <a:t>tanggal</a:t>
            </a:r>
            <a:r>
              <a:rPr lang="en-US" sz="2400" dirty="0"/>
              <a:t> 20 </a:t>
            </a:r>
            <a:r>
              <a:rPr lang="en-US" sz="2400" dirty="0" err="1"/>
              <a:t>januari</a:t>
            </a:r>
            <a:r>
              <a:rPr lang="en-US" sz="2400" dirty="0"/>
              <a:t> 2023 </a:t>
            </a:r>
            <a:r>
              <a:rPr lang="en-US" sz="2400" dirty="0" err="1"/>
              <a:t>sampai</a:t>
            </a:r>
            <a:r>
              <a:rPr lang="en-US" sz="2400" dirty="0"/>
              <a:t> </a:t>
            </a:r>
            <a:r>
              <a:rPr lang="en-US" sz="2400" dirty="0" err="1"/>
              <a:t>selesai</a:t>
            </a:r>
            <a:endParaRPr lang="en-US" sz="2400" dirty="0"/>
          </a:p>
          <a:p>
            <a:pPr marL="0" lvl="0" indent="0" algn="just">
              <a:buNone/>
            </a:pPr>
            <a:endParaRPr lang="en-US" sz="2400" dirty="0"/>
          </a:p>
          <a:p>
            <a:pPr marL="0" lvl="0" indent="0">
              <a:buNone/>
            </a:pPr>
            <a:endParaRPr lang="en-US" b="1" dirty="0"/>
          </a:p>
          <a:p>
            <a:pPr marL="0" lvl="0" indent="0">
              <a:buNone/>
            </a:pPr>
            <a:endParaRPr lang="en-US" dirty="0"/>
          </a:p>
        </p:txBody>
      </p:sp>
    </p:spTree>
    <p:extLst>
      <p:ext uri="{BB962C8B-B14F-4D97-AF65-F5344CB8AC3E}">
        <p14:creationId xmlns:p14="http://schemas.microsoft.com/office/powerpoint/2010/main" val="259590240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692696"/>
            <a:ext cx="8686800" cy="6048672"/>
          </a:xfrm>
        </p:spPr>
        <p:txBody>
          <a:bodyPr>
            <a:normAutofit fontScale="77500" lnSpcReduction="20000"/>
          </a:bodyPr>
          <a:lstStyle/>
          <a:p>
            <a:pPr marL="0" lvl="0" indent="0" algn="just">
              <a:buNone/>
            </a:pPr>
            <a:r>
              <a:rPr lang="en-US" b="1" dirty="0" smtClean="0"/>
              <a:t>C. </a:t>
            </a:r>
            <a:r>
              <a:rPr lang="en-US" b="1" dirty="0" err="1" smtClean="0"/>
              <a:t>Subjek</a:t>
            </a:r>
            <a:r>
              <a:rPr lang="en-US" b="1" dirty="0" smtClean="0"/>
              <a:t> </a:t>
            </a:r>
            <a:r>
              <a:rPr lang="en-US" b="1" dirty="0" err="1"/>
              <a:t>penelitian</a:t>
            </a:r>
            <a:r>
              <a:rPr lang="en-US" b="1" dirty="0"/>
              <a:t> </a:t>
            </a:r>
            <a:endParaRPr lang="en-US" b="1" dirty="0" smtClean="0"/>
          </a:p>
          <a:p>
            <a:pPr marL="514350" indent="-514350" algn="just">
              <a:buAutoNum type="arabicPeriod"/>
            </a:pPr>
            <a:r>
              <a:rPr lang="en-US" dirty="0" err="1" smtClean="0"/>
              <a:t>Subjek</a:t>
            </a:r>
            <a:r>
              <a:rPr lang="en-US" dirty="0" smtClean="0"/>
              <a:t> </a:t>
            </a:r>
            <a:r>
              <a:rPr lang="en-US" dirty="0" err="1" smtClean="0"/>
              <a:t>dari</a:t>
            </a:r>
            <a:r>
              <a:rPr lang="en-US" dirty="0" smtClean="0"/>
              <a:t> </a:t>
            </a:r>
            <a:r>
              <a:rPr lang="en-US" dirty="0" err="1" smtClean="0"/>
              <a:t>penelitian</a:t>
            </a:r>
            <a:r>
              <a:rPr lang="en-US" dirty="0" smtClean="0"/>
              <a:t> </a:t>
            </a:r>
            <a:r>
              <a:rPr lang="en-US" dirty="0" err="1" smtClean="0"/>
              <a:t>ini</a:t>
            </a:r>
            <a:r>
              <a:rPr lang="en-US" dirty="0" smtClean="0"/>
              <a:t> </a:t>
            </a:r>
            <a:r>
              <a:rPr lang="en-US" dirty="0" err="1" smtClean="0"/>
              <a:t>yaitu</a:t>
            </a:r>
            <a:endParaRPr lang="en-US" dirty="0"/>
          </a:p>
          <a:p>
            <a:pPr marL="514350" indent="-514350" algn="just">
              <a:buAutoNum type="arabicPeriod"/>
            </a:pPr>
            <a:r>
              <a:rPr lang="en-US" dirty="0" err="1" smtClean="0"/>
              <a:t>Kepala</a:t>
            </a:r>
            <a:r>
              <a:rPr lang="en-US" dirty="0" smtClean="0"/>
              <a:t> </a:t>
            </a:r>
            <a:r>
              <a:rPr lang="en-US" dirty="0" err="1" smtClean="0"/>
              <a:t>kantor</a:t>
            </a:r>
            <a:r>
              <a:rPr lang="en-US" dirty="0" smtClean="0"/>
              <a:t> </a:t>
            </a:r>
            <a:r>
              <a:rPr lang="en-US" dirty="0" err="1" smtClean="0"/>
              <a:t>wali</a:t>
            </a:r>
            <a:r>
              <a:rPr lang="en-US" dirty="0" smtClean="0"/>
              <a:t> </a:t>
            </a:r>
            <a:r>
              <a:rPr lang="en-US" dirty="0" err="1" smtClean="0"/>
              <a:t>nagari</a:t>
            </a:r>
            <a:r>
              <a:rPr lang="en-US" dirty="0" smtClean="0"/>
              <a:t> </a:t>
            </a:r>
            <a:r>
              <a:rPr lang="en-US" dirty="0" err="1" smtClean="0"/>
              <a:t>atar</a:t>
            </a:r>
            <a:r>
              <a:rPr lang="en-US" dirty="0" smtClean="0"/>
              <a:t> : </a:t>
            </a:r>
            <a:r>
              <a:rPr lang="en-US" dirty="0" err="1" smtClean="0"/>
              <a:t>halyu</a:t>
            </a:r>
            <a:r>
              <a:rPr lang="en-US" dirty="0" smtClean="0"/>
              <a:t> </a:t>
            </a:r>
            <a:r>
              <a:rPr lang="en-US" dirty="0" err="1" smtClean="0"/>
              <a:t>pardiSekertaris</a:t>
            </a:r>
            <a:r>
              <a:rPr lang="en-US" dirty="0" smtClean="0"/>
              <a:t> </a:t>
            </a:r>
            <a:r>
              <a:rPr lang="en-US" dirty="0" err="1" smtClean="0"/>
              <a:t>nagari</a:t>
            </a:r>
            <a:r>
              <a:rPr lang="en-US" dirty="0" smtClean="0"/>
              <a:t> : </a:t>
            </a:r>
            <a:r>
              <a:rPr lang="en-US" dirty="0" err="1" smtClean="0"/>
              <a:t>aswir</a:t>
            </a:r>
            <a:endParaRPr lang="en-US" dirty="0"/>
          </a:p>
          <a:p>
            <a:pPr marL="514350" indent="-514350" algn="just">
              <a:buAutoNum type="arabicPeriod"/>
            </a:pPr>
            <a:r>
              <a:rPr lang="en-US" dirty="0" err="1" smtClean="0"/>
              <a:t>Kaur</a:t>
            </a:r>
            <a:r>
              <a:rPr lang="en-US" dirty="0" smtClean="0"/>
              <a:t> </a:t>
            </a:r>
            <a:r>
              <a:rPr lang="en-US" dirty="0" err="1"/>
              <a:t>keuangan</a:t>
            </a:r>
            <a:r>
              <a:rPr lang="en-US" dirty="0"/>
              <a:t> : </a:t>
            </a:r>
            <a:r>
              <a:rPr lang="en-US" dirty="0" err="1" smtClean="0"/>
              <a:t>rahmadani</a:t>
            </a:r>
            <a:endParaRPr lang="en-US" dirty="0"/>
          </a:p>
          <a:p>
            <a:pPr marL="514350" indent="-514350" algn="just">
              <a:buAutoNum type="arabicPeriod"/>
            </a:pPr>
            <a:r>
              <a:rPr lang="en-US" dirty="0" err="1" smtClean="0"/>
              <a:t>Kaur</a:t>
            </a:r>
            <a:r>
              <a:rPr lang="en-US" dirty="0" smtClean="0"/>
              <a:t> </a:t>
            </a:r>
            <a:r>
              <a:rPr lang="en-US" dirty="0" err="1"/>
              <a:t>umum</a:t>
            </a:r>
            <a:r>
              <a:rPr lang="en-US" dirty="0"/>
              <a:t> </a:t>
            </a:r>
            <a:r>
              <a:rPr lang="en-US" dirty="0" err="1"/>
              <a:t>dan</a:t>
            </a:r>
            <a:r>
              <a:rPr lang="en-US" dirty="0"/>
              <a:t> </a:t>
            </a:r>
            <a:r>
              <a:rPr lang="en-US" dirty="0" err="1"/>
              <a:t>tata</a:t>
            </a:r>
            <a:r>
              <a:rPr lang="en-US" dirty="0"/>
              <a:t> </a:t>
            </a:r>
            <a:r>
              <a:rPr lang="en-US" dirty="0" err="1"/>
              <a:t>usaha</a:t>
            </a:r>
            <a:r>
              <a:rPr lang="en-US" dirty="0"/>
              <a:t> : </a:t>
            </a:r>
            <a:r>
              <a:rPr lang="en-US" dirty="0" err="1"/>
              <a:t>melfa</a:t>
            </a:r>
            <a:r>
              <a:rPr lang="en-US" dirty="0"/>
              <a:t> </a:t>
            </a:r>
            <a:r>
              <a:rPr lang="en-US" dirty="0" err="1" smtClean="0"/>
              <a:t>ofreza</a:t>
            </a:r>
            <a:endParaRPr lang="en-US" dirty="0"/>
          </a:p>
          <a:p>
            <a:pPr marL="514350" indent="-514350" algn="just">
              <a:buAutoNum type="arabicPeriod"/>
            </a:pPr>
            <a:r>
              <a:rPr lang="en-US" dirty="0" err="1" smtClean="0"/>
              <a:t>Kaur</a:t>
            </a:r>
            <a:r>
              <a:rPr lang="en-US" dirty="0" smtClean="0"/>
              <a:t> </a:t>
            </a:r>
            <a:r>
              <a:rPr lang="en-US" dirty="0" err="1"/>
              <a:t>perencana</a:t>
            </a:r>
            <a:r>
              <a:rPr lang="en-US" dirty="0"/>
              <a:t> : </a:t>
            </a:r>
            <a:r>
              <a:rPr lang="en-US" dirty="0" err="1" smtClean="0"/>
              <a:t>sarah</a:t>
            </a:r>
            <a:endParaRPr lang="en-US" dirty="0"/>
          </a:p>
          <a:p>
            <a:pPr marL="514350" indent="-514350" algn="just">
              <a:buAutoNum type="arabicPeriod"/>
            </a:pPr>
            <a:r>
              <a:rPr lang="en-US" dirty="0" smtClean="0"/>
              <a:t>Ni </a:t>
            </a:r>
            <a:r>
              <a:rPr lang="en-US" dirty="0" err="1"/>
              <a:t>yus</a:t>
            </a:r>
            <a:r>
              <a:rPr lang="en-US" dirty="0"/>
              <a:t> : </a:t>
            </a:r>
            <a:r>
              <a:rPr lang="en-US" dirty="0" err="1" smtClean="0"/>
              <a:t>masyarakat</a:t>
            </a:r>
            <a:endParaRPr lang="en-US" dirty="0"/>
          </a:p>
          <a:p>
            <a:pPr marL="514350" indent="-514350" algn="just">
              <a:buAutoNum type="arabicPeriod"/>
            </a:pPr>
            <a:r>
              <a:rPr lang="en-US" dirty="0" smtClean="0"/>
              <a:t>Ni </a:t>
            </a:r>
            <a:r>
              <a:rPr lang="en-US" dirty="0" err="1"/>
              <a:t>peni</a:t>
            </a:r>
            <a:r>
              <a:rPr lang="en-US" dirty="0"/>
              <a:t> : </a:t>
            </a:r>
            <a:r>
              <a:rPr lang="en-US" dirty="0" err="1" smtClean="0"/>
              <a:t>masyarakat</a:t>
            </a:r>
            <a:endParaRPr lang="en-US" dirty="0"/>
          </a:p>
          <a:p>
            <a:pPr marL="514350" indent="-514350" algn="just">
              <a:buAutoNum type="arabicPeriod"/>
            </a:pPr>
            <a:r>
              <a:rPr lang="en-US" dirty="0" smtClean="0"/>
              <a:t>Pak </a:t>
            </a:r>
            <a:r>
              <a:rPr lang="en-US" dirty="0" err="1"/>
              <a:t>jhon</a:t>
            </a:r>
            <a:r>
              <a:rPr lang="en-US" dirty="0"/>
              <a:t> : </a:t>
            </a:r>
            <a:r>
              <a:rPr lang="en-US" dirty="0" err="1" smtClean="0"/>
              <a:t>masyarakat</a:t>
            </a:r>
            <a:endParaRPr lang="en-US" dirty="0" smtClean="0"/>
          </a:p>
          <a:p>
            <a:pPr marL="514350" indent="-514350" algn="just">
              <a:buAutoNum type="arabicPeriod"/>
            </a:pPr>
            <a:endParaRPr lang="en-US" dirty="0"/>
          </a:p>
          <a:p>
            <a:pPr marL="0" lvl="0" indent="0" algn="just">
              <a:buNone/>
            </a:pPr>
            <a:r>
              <a:rPr lang="en-US" b="1" dirty="0" smtClean="0"/>
              <a:t>D. </a:t>
            </a:r>
            <a:r>
              <a:rPr lang="en-US" b="1" dirty="0" err="1" smtClean="0"/>
              <a:t>Instrumen</a:t>
            </a:r>
            <a:r>
              <a:rPr lang="en-US" b="1" dirty="0" smtClean="0"/>
              <a:t> </a:t>
            </a:r>
            <a:r>
              <a:rPr lang="en-US" b="1" dirty="0" err="1"/>
              <a:t>Penelitian</a:t>
            </a:r>
            <a:r>
              <a:rPr lang="en-US" b="1" dirty="0"/>
              <a:t> </a:t>
            </a:r>
          </a:p>
          <a:p>
            <a:pPr marL="0" indent="0" algn="just">
              <a:buNone/>
            </a:pPr>
            <a:r>
              <a:rPr lang="en-US" dirty="0" err="1"/>
              <a:t>Peneliti</a:t>
            </a:r>
            <a:r>
              <a:rPr lang="en-US" dirty="0"/>
              <a:t> </a:t>
            </a:r>
            <a:r>
              <a:rPr lang="en-US" dirty="0" err="1"/>
              <a:t>sendiri</a:t>
            </a:r>
            <a:r>
              <a:rPr lang="en-US" dirty="0"/>
              <a:t> </a:t>
            </a:r>
            <a:r>
              <a:rPr lang="en-US" dirty="0" err="1"/>
              <a:t>adalah</a:t>
            </a:r>
            <a:r>
              <a:rPr lang="en-US" dirty="0"/>
              <a:t> </a:t>
            </a:r>
            <a:r>
              <a:rPr lang="en-US" dirty="0" err="1"/>
              <a:t>sesuai</a:t>
            </a:r>
            <a:r>
              <a:rPr lang="en-US" dirty="0"/>
              <a:t> </a:t>
            </a:r>
            <a:r>
              <a:rPr lang="en-US" dirty="0" err="1"/>
              <a:t>dengan</a:t>
            </a:r>
            <a:r>
              <a:rPr lang="en-US" dirty="0"/>
              <a:t> </a:t>
            </a:r>
            <a:r>
              <a:rPr lang="en-US" dirty="0" err="1"/>
              <a:t>pedoman</a:t>
            </a:r>
            <a:r>
              <a:rPr lang="en-US" dirty="0"/>
              <a:t> </a:t>
            </a:r>
            <a:r>
              <a:rPr lang="en-US" dirty="0" err="1"/>
              <a:t>penulisan</a:t>
            </a:r>
            <a:r>
              <a:rPr lang="en-US" dirty="0"/>
              <a:t> </a:t>
            </a:r>
            <a:r>
              <a:rPr lang="en-US" dirty="0" err="1"/>
              <a:t>skripsi</a:t>
            </a:r>
            <a:r>
              <a:rPr lang="en-US" dirty="0"/>
              <a:t>, </a:t>
            </a:r>
            <a:r>
              <a:rPr lang="en-US" dirty="0" err="1"/>
              <a:t>instrumen</a:t>
            </a:r>
            <a:r>
              <a:rPr lang="en-US" dirty="0"/>
              <a:t> </a:t>
            </a:r>
            <a:r>
              <a:rPr lang="en-US" dirty="0" err="1"/>
              <a:t>penelitian</a:t>
            </a:r>
            <a:r>
              <a:rPr lang="en-US" dirty="0"/>
              <a:t> </a:t>
            </a:r>
            <a:r>
              <a:rPr lang="en-US" dirty="0" err="1"/>
              <a:t>karena</a:t>
            </a:r>
            <a:r>
              <a:rPr lang="en-US" dirty="0"/>
              <a:t> </a:t>
            </a:r>
            <a:r>
              <a:rPr lang="en-US" dirty="0" err="1"/>
              <a:t>ini</a:t>
            </a:r>
            <a:r>
              <a:rPr lang="en-US" dirty="0"/>
              <a:t> </a:t>
            </a:r>
            <a:r>
              <a:rPr lang="en-US" dirty="0" err="1"/>
              <a:t>adalah</a:t>
            </a:r>
            <a:r>
              <a:rPr lang="en-US" dirty="0"/>
              <a:t> </a:t>
            </a:r>
            <a:r>
              <a:rPr lang="en-US" dirty="0" err="1"/>
              <a:t>penelitian</a:t>
            </a:r>
            <a:r>
              <a:rPr lang="en-US" dirty="0"/>
              <a:t> </a:t>
            </a:r>
            <a:r>
              <a:rPr lang="en-US" dirty="0" err="1"/>
              <a:t>kualitatif</a:t>
            </a:r>
            <a:r>
              <a:rPr lang="en-US" dirty="0"/>
              <a:t>. </a:t>
            </a:r>
            <a:r>
              <a:rPr lang="en-US" dirty="0" err="1"/>
              <a:t>Peneliti</a:t>
            </a:r>
            <a:r>
              <a:rPr lang="en-US" dirty="0"/>
              <a:t> </a:t>
            </a:r>
            <a:r>
              <a:rPr lang="en-US" dirty="0" err="1"/>
              <a:t>menjadi</a:t>
            </a:r>
            <a:r>
              <a:rPr lang="en-US" dirty="0"/>
              <a:t> </a:t>
            </a:r>
            <a:r>
              <a:rPr lang="en-US" dirty="0" err="1"/>
              <a:t>instrumen</a:t>
            </a:r>
            <a:r>
              <a:rPr lang="en-US" dirty="0"/>
              <a:t> </a:t>
            </a:r>
            <a:r>
              <a:rPr lang="en-US" dirty="0" err="1"/>
              <a:t>kunci</a:t>
            </a:r>
            <a:r>
              <a:rPr lang="en-US" dirty="0"/>
              <a:t> </a:t>
            </a:r>
            <a:r>
              <a:rPr lang="en-US" dirty="0" err="1"/>
              <a:t>utama</a:t>
            </a:r>
            <a:r>
              <a:rPr lang="en-US" dirty="0"/>
              <a:t> </a:t>
            </a:r>
            <a:r>
              <a:rPr lang="en-US" dirty="0" err="1"/>
              <a:t>dalam</a:t>
            </a:r>
            <a:r>
              <a:rPr lang="en-US" dirty="0"/>
              <a:t> </a:t>
            </a:r>
            <a:r>
              <a:rPr lang="en-US" dirty="0" err="1"/>
              <a:t>penelitian</a:t>
            </a:r>
            <a:r>
              <a:rPr lang="en-US" dirty="0"/>
              <a:t> </a:t>
            </a:r>
            <a:r>
              <a:rPr lang="en-US" dirty="0" err="1"/>
              <a:t>kualitatif</a:t>
            </a:r>
            <a:endParaRPr lang="en-US" dirty="0"/>
          </a:p>
          <a:p>
            <a:pPr marL="0" lvl="0" indent="0" algn="just">
              <a:buNone/>
            </a:pPr>
            <a:endParaRPr lang="en-US" dirty="0"/>
          </a:p>
        </p:txBody>
      </p:sp>
    </p:spTree>
    <p:extLst>
      <p:ext uri="{BB962C8B-B14F-4D97-AF65-F5344CB8AC3E}">
        <p14:creationId xmlns:p14="http://schemas.microsoft.com/office/powerpoint/2010/main" val="1441318347"/>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764704"/>
            <a:ext cx="8686800" cy="5315421"/>
          </a:xfrm>
        </p:spPr>
        <p:txBody>
          <a:bodyPr>
            <a:normAutofit fontScale="77500" lnSpcReduction="20000"/>
          </a:bodyPr>
          <a:lstStyle/>
          <a:p>
            <a:pPr marL="0" lvl="0" indent="0" algn="just">
              <a:buNone/>
            </a:pPr>
            <a:r>
              <a:rPr lang="en-US" b="1" dirty="0" smtClean="0"/>
              <a:t>E. </a:t>
            </a:r>
            <a:r>
              <a:rPr lang="en-US" b="1" dirty="0" err="1" smtClean="0"/>
              <a:t>Sumber</a:t>
            </a:r>
            <a:r>
              <a:rPr lang="en-US" b="1" dirty="0" smtClean="0"/>
              <a:t> </a:t>
            </a:r>
            <a:r>
              <a:rPr lang="en-US" b="1" dirty="0"/>
              <a:t>data</a:t>
            </a:r>
          </a:p>
          <a:p>
            <a:pPr marL="0" lvl="0" indent="0" algn="just">
              <a:buNone/>
            </a:pPr>
            <a:r>
              <a:rPr lang="en-US" dirty="0" smtClean="0"/>
              <a:t>1. Data </a:t>
            </a:r>
            <a:r>
              <a:rPr lang="en-US" dirty="0"/>
              <a:t>primer </a:t>
            </a:r>
            <a:endParaRPr lang="en-US" dirty="0" smtClean="0"/>
          </a:p>
          <a:p>
            <a:pPr marL="0" lvl="0" indent="0" algn="just">
              <a:buNone/>
            </a:pPr>
            <a:r>
              <a:rPr lang="en-US" dirty="0" smtClean="0"/>
              <a:t>Data </a:t>
            </a:r>
            <a:r>
              <a:rPr lang="en-US" dirty="0" err="1"/>
              <a:t>asli</a:t>
            </a:r>
            <a:r>
              <a:rPr lang="en-US" dirty="0"/>
              <a:t> yang </a:t>
            </a:r>
            <a:r>
              <a:rPr lang="en-US" dirty="0" err="1"/>
              <a:t>langsung</a:t>
            </a:r>
            <a:r>
              <a:rPr lang="en-US" dirty="0"/>
              <a:t> di </a:t>
            </a:r>
            <a:r>
              <a:rPr lang="en-US" dirty="0" err="1"/>
              <a:t>peroleh</a:t>
            </a:r>
            <a:r>
              <a:rPr lang="en-US" dirty="0"/>
              <a:t> di </a:t>
            </a:r>
            <a:r>
              <a:rPr lang="en-US" dirty="0" err="1" smtClean="0"/>
              <a:t>lapangan</a:t>
            </a:r>
            <a:endParaRPr lang="en-US" dirty="0"/>
          </a:p>
          <a:p>
            <a:pPr marL="0" lvl="0" indent="0" algn="just">
              <a:buNone/>
            </a:pPr>
            <a:r>
              <a:rPr lang="en-US" dirty="0" smtClean="0"/>
              <a:t>2. Data </a:t>
            </a:r>
            <a:r>
              <a:rPr lang="en-US" dirty="0" err="1"/>
              <a:t>sekunder</a:t>
            </a:r>
            <a:endParaRPr lang="en-US" dirty="0"/>
          </a:p>
          <a:p>
            <a:pPr marL="0" indent="0" algn="just">
              <a:buNone/>
            </a:pPr>
            <a:r>
              <a:rPr lang="en-US" dirty="0"/>
              <a:t>Data yang </a:t>
            </a:r>
            <a:r>
              <a:rPr lang="en-US" dirty="0" err="1"/>
              <a:t>telah</a:t>
            </a:r>
            <a:r>
              <a:rPr lang="en-US" dirty="0"/>
              <a:t> </a:t>
            </a:r>
            <a:r>
              <a:rPr lang="en-US" dirty="0" err="1"/>
              <a:t>tersusun</a:t>
            </a:r>
            <a:r>
              <a:rPr lang="en-US" dirty="0"/>
              <a:t> </a:t>
            </a:r>
            <a:r>
              <a:rPr lang="en-US" dirty="0" err="1"/>
              <a:t>dan</a:t>
            </a:r>
            <a:r>
              <a:rPr lang="en-US" dirty="0"/>
              <a:t> di </a:t>
            </a:r>
            <a:r>
              <a:rPr lang="en-US" dirty="0" err="1"/>
              <a:t>jadikan</a:t>
            </a:r>
            <a:r>
              <a:rPr lang="en-US" dirty="0"/>
              <a:t> </a:t>
            </a:r>
            <a:r>
              <a:rPr lang="en-US" dirty="0" err="1"/>
              <a:t>sebuah</a:t>
            </a:r>
            <a:r>
              <a:rPr lang="en-US" dirty="0"/>
              <a:t> </a:t>
            </a:r>
            <a:r>
              <a:rPr lang="en-US" dirty="0" err="1"/>
              <a:t>dokumen</a:t>
            </a:r>
            <a:endParaRPr lang="en-US" dirty="0"/>
          </a:p>
          <a:p>
            <a:pPr marL="0" indent="0" algn="just">
              <a:buNone/>
            </a:pPr>
            <a:endParaRPr lang="en-US" dirty="0"/>
          </a:p>
          <a:p>
            <a:pPr marL="0" lvl="0" indent="0" algn="just">
              <a:buNone/>
            </a:pPr>
            <a:r>
              <a:rPr lang="en-US" b="1" dirty="0" smtClean="0"/>
              <a:t>F. </a:t>
            </a:r>
            <a:r>
              <a:rPr lang="en-US" b="1" dirty="0" err="1" smtClean="0"/>
              <a:t>Teknik</a:t>
            </a:r>
            <a:r>
              <a:rPr lang="en-US" b="1" dirty="0" smtClean="0"/>
              <a:t> </a:t>
            </a:r>
            <a:r>
              <a:rPr lang="en-US" b="1" dirty="0" err="1"/>
              <a:t>Pengumpulan</a:t>
            </a:r>
            <a:r>
              <a:rPr lang="en-US" b="1" dirty="0"/>
              <a:t> Data</a:t>
            </a:r>
          </a:p>
          <a:p>
            <a:pPr marL="0" lvl="0" indent="0" algn="just">
              <a:buNone/>
            </a:pPr>
            <a:r>
              <a:rPr lang="en-US" dirty="0" smtClean="0"/>
              <a:t>1. </a:t>
            </a:r>
            <a:r>
              <a:rPr lang="en-US" dirty="0" err="1" smtClean="0"/>
              <a:t>Wawancara</a:t>
            </a:r>
            <a:endParaRPr lang="en-US" dirty="0"/>
          </a:p>
          <a:p>
            <a:pPr marL="0" indent="0" algn="just">
              <a:buNone/>
            </a:pPr>
            <a:r>
              <a:rPr lang="en-US" dirty="0" err="1"/>
              <a:t>Pengumpulan</a:t>
            </a:r>
            <a:r>
              <a:rPr lang="en-US" dirty="0"/>
              <a:t> data </a:t>
            </a:r>
            <a:r>
              <a:rPr lang="en-US" dirty="0" err="1"/>
              <a:t>dengan</a:t>
            </a:r>
            <a:r>
              <a:rPr lang="en-US" dirty="0"/>
              <a:t> </a:t>
            </a:r>
            <a:r>
              <a:rPr lang="en-US" dirty="0" err="1"/>
              <a:t>cara</a:t>
            </a:r>
            <a:r>
              <a:rPr lang="en-US" dirty="0"/>
              <a:t> </a:t>
            </a:r>
            <a:r>
              <a:rPr lang="en-US" dirty="0" err="1"/>
              <a:t>melalui</a:t>
            </a:r>
            <a:r>
              <a:rPr lang="en-US" dirty="0"/>
              <a:t> </a:t>
            </a:r>
            <a:r>
              <a:rPr lang="en-US" dirty="0" err="1"/>
              <a:t>percakapan</a:t>
            </a:r>
            <a:endParaRPr lang="en-US" dirty="0"/>
          </a:p>
          <a:p>
            <a:pPr marL="0" lvl="0" indent="0" algn="just">
              <a:buNone/>
            </a:pPr>
            <a:r>
              <a:rPr lang="en-US" dirty="0" smtClean="0"/>
              <a:t>2. </a:t>
            </a:r>
            <a:r>
              <a:rPr lang="en-US" dirty="0" err="1" smtClean="0"/>
              <a:t>Dokumentasi</a:t>
            </a:r>
            <a:endParaRPr lang="en-US" dirty="0"/>
          </a:p>
          <a:p>
            <a:pPr marL="0" indent="0" algn="just">
              <a:buNone/>
            </a:pPr>
            <a:r>
              <a:rPr lang="en-US" dirty="0" err="1"/>
              <a:t>Yaitu</a:t>
            </a:r>
            <a:r>
              <a:rPr lang="en-US" dirty="0"/>
              <a:t> </a:t>
            </a:r>
            <a:r>
              <a:rPr lang="en-US" dirty="0" err="1"/>
              <a:t>berkas-berkas</a:t>
            </a:r>
            <a:r>
              <a:rPr lang="en-US" dirty="0"/>
              <a:t> yang </a:t>
            </a:r>
            <a:r>
              <a:rPr lang="en-US" dirty="0" err="1"/>
              <a:t>berhubungan</a:t>
            </a:r>
            <a:r>
              <a:rPr lang="en-US" dirty="0"/>
              <a:t> </a:t>
            </a:r>
            <a:r>
              <a:rPr lang="en-US" dirty="0" err="1"/>
              <a:t>dengan</a:t>
            </a:r>
            <a:r>
              <a:rPr lang="en-US" dirty="0"/>
              <a:t> </a:t>
            </a:r>
            <a:r>
              <a:rPr lang="en-US" dirty="0" err="1"/>
              <a:t>penelitian</a:t>
            </a:r>
            <a:endParaRPr lang="en-US" dirty="0"/>
          </a:p>
          <a:p>
            <a:pPr marL="0" lvl="0" indent="0" algn="just">
              <a:buNone/>
            </a:pPr>
            <a:r>
              <a:rPr lang="en-US" dirty="0" smtClean="0"/>
              <a:t>3. </a:t>
            </a:r>
            <a:r>
              <a:rPr lang="en-US" dirty="0" err="1" smtClean="0"/>
              <a:t>Observasi</a:t>
            </a:r>
            <a:endParaRPr lang="en-US" dirty="0"/>
          </a:p>
          <a:p>
            <a:pPr marL="0" indent="0" algn="just">
              <a:buNone/>
            </a:pPr>
            <a:r>
              <a:rPr lang="en-US" dirty="0" err="1"/>
              <a:t>Menganalisis</a:t>
            </a:r>
            <a:r>
              <a:rPr lang="en-US" dirty="0"/>
              <a:t> </a:t>
            </a:r>
            <a:r>
              <a:rPr lang="en-US" dirty="0" err="1"/>
              <a:t>suatu</a:t>
            </a:r>
            <a:r>
              <a:rPr lang="en-US" dirty="0"/>
              <a:t> </a:t>
            </a:r>
            <a:r>
              <a:rPr lang="en-US" dirty="0" err="1"/>
              <a:t>kelompok</a:t>
            </a:r>
            <a:r>
              <a:rPr lang="en-US" dirty="0"/>
              <a:t> </a:t>
            </a:r>
            <a:r>
              <a:rPr lang="en-US" dirty="0" err="1"/>
              <a:t>tertentu</a:t>
            </a:r>
            <a:endParaRPr lang="en-US" dirty="0"/>
          </a:p>
          <a:p>
            <a:pPr marL="0" indent="0">
              <a:buNone/>
            </a:pPr>
            <a:endParaRPr lang="en-US" dirty="0"/>
          </a:p>
        </p:txBody>
      </p:sp>
    </p:spTree>
    <p:extLst>
      <p:ext uri="{BB962C8B-B14F-4D97-AF65-F5344CB8AC3E}">
        <p14:creationId xmlns:p14="http://schemas.microsoft.com/office/powerpoint/2010/main" val="3297041296"/>
      </p:ext>
    </p:extLst>
  </p:cSld>
  <p:clrMapOvr>
    <a:masterClrMapping/>
  </p:clrMapOvr>
  <p:transition spd="slow">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16632"/>
            <a:ext cx="8686800" cy="936104"/>
          </a:xfrm>
        </p:spPr>
        <p:txBody>
          <a:bodyPr>
            <a:normAutofit fontScale="90000"/>
          </a:bodyPr>
          <a:lstStyle/>
          <a:p>
            <a:pPr algn="ctr"/>
            <a:r>
              <a:rPr lang="en-US" dirty="0" smtClean="0"/>
              <a:t>BAB IV</a:t>
            </a:r>
            <a:br>
              <a:rPr lang="en-US" dirty="0" smtClean="0"/>
            </a:br>
            <a:r>
              <a:rPr lang="en-US" dirty="0">
                <a:effectLst/>
              </a:rPr>
              <a:t>HASIL PENELITIAN DAN PEMBAHASAN</a:t>
            </a:r>
            <a:endParaRPr lang="en-US" dirty="0"/>
          </a:p>
        </p:txBody>
      </p:sp>
      <p:sp>
        <p:nvSpPr>
          <p:cNvPr id="3" name="Content Placeholder 2"/>
          <p:cNvSpPr>
            <a:spLocks noGrp="1"/>
          </p:cNvSpPr>
          <p:nvPr>
            <p:ph idx="1"/>
          </p:nvPr>
        </p:nvSpPr>
        <p:spPr>
          <a:xfrm>
            <a:off x="304800" y="1196752"/>
            <a:ext cx="8686800" cy="5661248"/>
          </a:xfrm>
        </p:spPr>
        <p:txBody>
          <a:bodyPr>
            <a:normAutofit fontScale="70000" lnSpcReduction="20000"/>
          </a:bodyPr>
          <a:lstStyle/>
          <a:p>
            <a:pPr marL="0" lvl="0" indent="0" algn="just">
              <a:buNone/>
            </a:pPr>
            <a:r>
              <a:rPr lang="en-US" dirty="0" smtClean="0"/>
              <a:t>A. </a:t>
            </a:r>
            <a:r>
              <a:rPr lang="en-US" dirty="0" err="1" smtClean="0"/>
              <a:t>Sejarah</a:t>
            </a:r>
            <a:r>
              <a:rPr lang="en-US" dirty="0" smtClean="0"/>
              <a:t> </a:t>
            </a:r>
            <a:r>
              <a:rPr lang="en-US" dirty="0" err="1"/>
              <a:t>nagari</a:t>
            </a:r>
            <a:r>
              <a:rPr lang="en-US" dirty="0"/>
              <a:t> </a:t>
            </a:r>
            <a:r>
              <a:rPr lang="en-US" dirty="0" err="1"/>
              <a:t>atar</a:t>
            </a:r>
            <a:endParaRPr lang="en-US" dirty="0"/>
          </a:p>
          <a:p>
            <a:pPr marL="0" indent="0" algn="just">
              <a:buNone/>
            </a:pPr>
            <a:r>
              <a:rPr lang="en-US" dirty="0" smtClean="0"/>
              <a:t>	</a:t>
            </a:r>
            <a:r>
              <a:rPr lang="en-US" dirty="0" err="1" smtClean="0"/>
              <a:t>Atar</a:t>
            </a:r>
            <a:r>
              <a:rPr lang="en-US" dirty="0" smtClean="0"/>
              <a:t> </a:t>
            </a:r>
            <a:r>
              <a:rPr lang="en-US" dirty="0" err="1"/>
              <a:t>berasal</a:t>
            </a:r>
            <a:r>
              <a:rPr lang="en-US" dirty="0"/>
              <a:t> </a:t>
            </a:r>
            <a:r>
              <a:rPr lang="en-US" dirty="0" err="1"/>
              <a:t>dari</a:t>
            </a:r>
            <a:r>
              <a:rPr lang="en-US" dirty="0"/>
              <a:t> kata </a:t>
            </a:r>
            <a:r>
              <a:rPr lang="id-ID" i="1" dirty="0"/>
              <a:t>“Ontah</a:t>
            </a:r>
            <a:r>
              <a:rPr lang="id-ID" dirty="0"/>
              <a:t>” berarti tidak tau (entahlah), karena Nagari ini masih dikenal Nagari Antah jo Barantah. Syekh “</a:t>
            </a:r>
            <a:r>
              <a:rPr lang="id-ID" i="1" dirty="0"/>
              <a:t>Ontah”</a:t>
            </a:r>
            <a:r>
              <a:rPr lang="id-ID" dirty="0"/>
              <a:t> menuntut ilmu di Aceh, pusat ilmu Islam pada zamannya. Setelah dirasakan cukup matang oleh guru beliau, maka beliau diberi gelar Atri yang berarti “bunga”. Namun di daerah asalnya panggilan Syekh tersebut masih Syekh  “</a:t>
            </a:r>
            <a:r>
              <a:rPr lang="id-ID" i="1" dirty="0"/>
              <a:t>Ontah</a:t>
            </a:r>
            <a:r>
              <a:rPr lang="id-ID" dirty="0"/>
              <a:t>”. Syekh Ontah terus mensyiarkan agama islam, sehingga banyak dikenal orang, dan dipanggil dengan bahasa pribumi yaitu Syekh “Otegh”. Seiring perkembangan zaman, Nama Syekh “Otegh” diperhalus menjadi Syekh </a:t>
            </a:r>
            <a:r>
              <a:rPr lang="id-ID" i="1" dirty="0"/>
              <a:t>Atar.</a:t>
            </a:r>
            <a:r>
              <a:rPr lang="id-ID" dirty="0"/>
              <a:t> Maka diambillah nama daearah ini dari nama Syekh Atar tersebut dan Sampai sekarang jadilah nama daerah ini </a:t>
            </a:r>
            <a:r>
              <a:rPr lang="en-US" dirty="0" err="1"/>
              <a:t>nagari</a:t>
            </a:r>
            <a:r>
              <a:rPr lang="en-US" dirty="0"/>
              <a:t> </a:t>
            </a:r>
            <a:r>
              <a:rPr lang="en-US" dirty="0" err="1"/>
              <a:t>atar</a:t>
            </a:r>
            <a:r>
              <a:rPr lang="id-ID" dirty="0"/>
              <a:t>.   </a:t>
            </a:r>
            <a:endParaRPr lang="en-US" dirty="0"/>
          </a:p>
          <a:p>
            <a:pPr marL="0" lvl="0" indent="0" algn="just">
              <a:buNone/>
            </a:pPr>
            <a:r>
              <a:rPr lang="en-US" dirty="0" smtClean="0"/>
              <a:t>B. </a:t>
            </a:r>
            <a:r>
              <a:rPr lang="en-US" dirty="0" err="1" smtClean="0"/>
              <a:t>Deskriftif</a:t>
            </a:r>
            <a:r>
              <a:rPr lang="en-US" dirty="0" smtClean="0"/>
              <a:t> </a:t>
            </a:r>
            <a:r>
              <a:rPr lang="en-US" dirty="0" err="1"/>
              <a:t>tempat</a:t>
            </a:r>
            <a:r>
              <a:rPr lang="en-US" dirty="0"/>
              <a:t> </a:t>
            </a:r>
            <a:r>
              <a:rPr lang="en-US" dirty="0" err="1"/>
              <a:t>penelitian</a:t>
            </a:r>
            <a:r>
              <a:rPr lang="en-US" dirty="0"/>
              <a:t> </a:t>
            </a:r>
          </a:p>
          <a:p>
            <a:pPr marL="0" indent="0" algn="just">
              <a:buNone/>
            </a:pPr>
            <a:r>
              <a:rPr lang="en-US" dirty="0" smtClean="0"/>
              <a:t>	</a:t>
            </a:r>
            <a:r>
              <a:rPr lang="en-US" dirty="0" err="1" smtClean="0"/>
              <a:t>Nagari</a:t>
            </a:r>
            <a:r>
              <a:rPr lang="en-US" dirty="0" smtClean="0"/>
              <a:t> </a:t>
            </a:r>
            <a:r>
              <a:rPr lang="en-US" dirty="0" err="1"/>
              <a:t>Atar</a:t>
            </a:r>
            <a:r>
              <a:rPr lang="en-US" dirty="0"/>
              <a:t> </a:t>
            </a:r>
            <a:r>
              <a:rPr lang="en-US" dirty="0" err="1"/>
              <a:t>adalah</a:t>
            </a:r>
            <a:r>
              <a:rPr lang="en-US" dirty="0"/>
              <a:t> </a:t>
            </a:r>
            <a:r>
              <a:rPr lang="en-US" dirty="0" err="1"/>
              <a:t>salah</a:t>
            </a:r>
            <a:r>
              <a:rPr lang="en-US" dirty="0"/>
              <a:t> </a:t>
            </a:r>
            <a:r>
              <a:rPr lang="en-US" dirty="0" err="1"/>
              <a:t>satu</a:t>
            </a:r>
            <a:r>
              <a:rPr lang="en-US" dirty="0"/>
              <a:t> </a:t>
            </a:r>
            <a:r>
              <a:rPr lang="en-US" dirty="0" err="1"/>
              <a:t>dari</a:t>
            </a:r>
            <a:r>
              <a:rPr lang="en-US" dirty="0"/>
              <a:t> 2 </a:t>
            </a:r>
            <a:r>
              <a:rPr lang="en-US" dirty="0" err="1"/>
              <a:t>nagari</a:t>
            </a:r>
            <a:r>
              <a:rPr lang="en-US" dirty="0"/>
              <a:t> yang </a:t>
            </a:r>
            <a:r>
              <a:rPr lang="en-US" dirty="0" err="1"/>
              <a:t>berada</a:t>
            </a:r>
            <a:r>
              <a:rPr lang="en-US" dirty="0"/>
              <a:t> </a:t>
            </a:r>
            <a:r>
              <a:rPr lang="en-US" dirty="0" err="1"/>
              <a:t>dalam</a:t>
            </a:r>
            <a:r>
              <a:rPr lang="en-US" dirty="0"/>
              <a:t> </a:t>
            </a:r>
            <a:r>
              <a:rPr lang="en-US" dirty="0" err="1"/>
              <a:t>wilayah</a:t>
            </a:r>
            <a:r>
              <a:rPr lang="en-US" dirty="0"/>
              <a:t> </a:t>
            </a:r>
            <a:r>
              <a:rPr lang="en-US" dirty="0" err="1"/>
              <a:t>Kecamatan</a:t>
            </a:r>
            <a:r>
              <a:rPr lang="en-US" dirty="0"/>
              <a:t> Padang </a:t>
            </a:r>
            <a:r>
              <a:rPr lang="en-US" dirty="0" err="1"/>
              <a:t>Ganting</a:t>
            </a:r>
            <a:r>
              <a:rPr lang="en-US" dirty="0"/>
              <a:t> yang </a:t>
            </a:r>
            <a:r>
              <a:rPr lang="en-US" dirty="0" err="1"/>
              <a:t>letaknya</a:t>
            </a:r>
            <a:r>
              <a:rPr lang="en-US" dirty="0"/>
              <a:t> </a:t>
            </a:r>
            <a:r>
              <a:rPr lang="en-US" dirty="0" err="1"/>
              <a:t>sangat</a:t>
            </a:r>
            <a:r>
              <a:rPr lang="en-US" dirty="0"/>
              <a:t> </a:t>
            </a:r>
            <a:r>
              <a:rPr lang="en-US" dirty="0" err="1"/>
              <a:t>strategis</a:t>
            </a:r>
            <a:r>
              <a:rPr lang="en-US" dirty="0"/>
              <a:t> </a:t>
            </a:r>
            <a:r>
              <a:rPr lang="en-US" dirty="0" err="1"/>
              <a:t>serta</a:t>
            </a:r>
            <a:r>
              <a:rPr lang="en-US" dirty="0"/>
              <a:t> </a:t>
            </a:r>
            <a:r>
              <a:rPr lang="en-US" dirty="0" err="1"/>
              <a:t>dilintasi</a:t>
            </a:r>
            <a:r>
              <a:rPr lang="en-US" dirty="0"/>
              <a:t> </a:t>
            </a:r>
            <a:r>
              <a:rPr lang="en-US" dirty="0" err="1"/>
              <a:t>oleh</a:t>
            </a:r>
            <a:r>
              <a:rPr lang="en-US" dirty="0"/>
              <a:t> </a:t>
            </a:r>
            <a:r>
              <a:rPr lang="en-US" dirty="0" err="1"/>
              <a:t>jalan</a:t>
            </a:r>
            <a:r>
              <a:rPr lang="en-US" dirty="0"/>
              <a:t> </a:t>
            </a:r>
            <a:r>
              <a:rPr lang="en-US" dirty="0" err="1"/>
              <a:t>lintas</a:t>
            </a:r>
            <a:r>
              <a:rPr lang="en-US" dirty="0"/>
              <a:t> </a:t>
            </a:r>
            <a:r>
              <a:rPr lang="en-US" dirty="0" err="1"/>
              <a:t>propinsi</a:t>
            </a:r>
            <a:r>
              <a:rPr lang="en-US" dirty="0"/>
              <a:t>. </a:t>
            </a:r>
            <a:r>
              <a:rPr lang="en-US" dirty="0" err="1"/>
              <a:t>Disamping</a:t>
            </a:r>
            <a:r>
              <a:rPr lang="en-US" dirty="0"/>
              <a:t> </a:t>
            </a:r>
            <a:r>
              <a:rPr lang="en-US" dirty="0" err="1"/>
              <a:t>itu</a:t>
            </a:r>
            <a:r>
              <a:rPr lang="en-US" dirty="0"/>
              <a:t> </a:t>
            </a:r>
            <a:r>
              <a:rPr lang="en-US" dirty="0" err="1"/>
              <a:t>daerahnya</a:t>
            </a:r>
            <a:r>
              <a:rPr lang="en-US" dirty="0"/>
              <a:t> yang </a:t>
            </a:r>
            <a:r>
              <a:rPr lang="en-US" dirty="0" err="1"/>
              <a:t>berbukit</a:t>
            </a:r>
            <a:r>
              <a:rPr lang="en-US" dirty="0"/>
              <a:t>, </a:t>
            </a:r>
            <a:r>
              <a:rPr lang="en-US" dirty="0" err="1"/>
              <a:t>tingkat</a:t>
            </a:r>
            <a:r>
              <a:rPr lang="en-US" dirty="0"/>
              <a:t> </a:t>
            </a:r>
            <a:r>
              <a:rPr lang="en-US" dirty="0" err="1"/>
              <a:t>kesuburan</a:t>
            </a:r>
            <a:r>
              <a:rPr lang="en-US" dirty="0"/>
              <a:t> </a:t>
            </a:r>
            <a:r>
              <a:rPr lang="en-US" dirty="0" err="1"/>
              <a:t>tanah</a:t>
            </a:r>
            <a:r>
              <a:rPr lang="en-US" dirty="0"/>
              <a:t> </a:t>
            </a:r>
            <a:r>
              <a:rPr lang="en-US" dirty="0" err="1"/>
              <a:t>tergolong</a:t>
            </a:r>
            <a:r>
              <a:rPr lang="en-US" dirty="0"/>
              <a:t> </a:t>
            </a:r>
            <a:r>
              <a:rPr lang="en-US" dirty="0" err="1"/>
              <a:t>sedang</a:t>
            </a:r>
            <a:r>
              <a:rPr lang="en-US" dirty="0"/>
              <a:t> </a:t>
            </a:r>
            <a:r>
              <a:rPr lang="en-US" dirty="0" err="1"/>
              <a:t>serta</a:t>
            </a:r>
            <a:r>
              <a:rPr lang="en-US" dirty="0"/>
              <a:t> </a:t>
            </a:r>
            <a:r>
              <a:rPr lang="en-US" dirty="0" err="1"/>
              <a:t>kehidupan</a:t>
            </a:r>
            <a:r>
              <a:rPr lang="en-US" dirty="0"/>
              <a:t> yang </a:t>
            </a:r>
            <a:r>
              <a:rPr lang="en-US" dirty="0" err="1"/>
              <a:t>saling</a:t>
            </a:r>
            <a:r>
              <a:rPr lang="en-US" dirty="0"/>
              <a:t> </a:t>
            </a:r>
            <a:r>
              <a:rPr lang="en-US" dirty="0" err="1"/>
              <a:t>menghargai</a:t>
            </a:r>
            <a:r>
              <a:rPr lang="en-US" dirty="0"/>
              <a:t>, </a:t>
            </a:r>
            <a:r>
              <a:rPr lang="en-US" dirty="0" err="1"/>
              <a:t>masyarakat</a:t>
            </a:r>
            <a:r>
              <a:rPr lang="en-US" dirty="0"/>
              <a:t> </a:t>
            </a:r>
            <a:r>
              <a:rPr lang="en-US" dirty="0" err="1"/>
              <a:t>Nagari</a:t>
            </a:r>
            <a:r>
              <a:rPr lang="en-US" dirty="0"/>
              <a:t> </a:t>
            </a:r>
            <a:r>
              <a:rPr lang="en-US" dirty="0" err="1"/>
              <a:t>Atar</a:t>
            </a:r>
            <a:r>
              <a:rPr lang="en-US" dirty="0"/>
              <a:t> </a:t>
            </a:r>
            <a:r>
              <a:rPr lang="en-US" dirty="0" err="1"/>
              <a:t>termasuk</a:t>
            </a:r>
            <a:r>
              <a:rPr lang="en-US" dirty="0"/>
              <a:t> </a:t>
            </a:r>
            <a:r>
              <a:rPr lang="en-US" dirty="0" err="1"/>
              <a:t>kedalam</a:t>
            </a:r>
            <a:r>
              <a:rPr lang="en-US" dirty="0"/>
              <a:t> </a:t>
            </a:r>
            <a:r>
              <a:rPr lang="en-US" dirty="0" err="1"/>
              <a:t>nagari</a:t>
            </a:r>
            <a:r>
              <a:rPr lang="en-US" dirty="0"/>
              <a:t> yang </a:t>
            </a:r>
            <a:r>
              <a:rPr lang="en-US" dirty="0" err="1"/>
              <a:t>memiliki</a:t>
            </a:r>
            <a:r>
              <a:rPr lang="en-US" dirty="0"/>
              <a:t> </a:t>
            </a:r>
            <a:r>
              <a:rPr lang="en-US" dirty="0" err="1"/>
              <a:t>integrasi</a:t>
            </a:r>
            <a:r>
              <a:rPr lang="en-US" dirty="0"/>
              <a:t> yang </a:t>
            </a:r>
            <a:r>
              <a:rPr lang="en-US" dirty="0" err="1"/>
              <a:t>tinggi</a:t>
            </a:r>
            <a:r>
              <a:rPr lang="en-US" dirty="0"/>
              <a:t> </a:t>
            </a:r>
            <a:r>
              <a:rPr lang="en-US" dirty="0" err="1"/>
              <a:t>antar</a:t>
            </a:r>
            <a:r>
              <a:rPr lang="en-US" dirty="0"/>
              <a:t> </a:t>
            </a:r>
            <a:r>
              <a:rPr lang="en-US" dirty="0" err="1"/>
              <a:t>sesamanya</a:t>
            </a:r>
            <a:r>
              <a:rPr lang="en-US" dirty="0"/>
              <a:t>.</a:t>
            </a:r>
          </a:p>
          <a:p>
            <a:pPr marL="0" indent="0" algn="just">
              <a:buNone/>
            </a:pPr>
            <a:endParaRPr lang="en-US" dirty="0"/>
          </a:p>
        </p:txBody>
      </p:sp>
    </p:spTree>
    <p:extLst>
      <p:ext uri="{BB962C8B-B14F-4D97-AF65-F5344CB8AC3E}">
        <p14:creationId xmlns:p14="http://schemas.microsoft.com/office/powerpoint/2010/main" val="1686692378"/>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6633"/>
            <a:ext cx="8686800" cy="648071"/>
          </a:xfrm>
        </p:spPr>
        <p:txBody>
          <a:bodyPr/>
          <a:lstStyle/>
          <a:p>
            <a:pPr marL="0" indent="0">
              <a:buNone/>
            </a:pPr>
            <a:r>
              <a:rPr lang="en-US" dirty="0" smtClean="0"/>
              <a:t>C. Mata </a:t>
            </a:r>
            <a:r>
              <a:rPr lang="en-US" dirty="0" err="1" smtClean="0"/>
              <a:t>Pncarian</a:t>
            </a:r>
            <a:endParaRPr lang="en-US" dirty="0" smtClean="0"/>
          </a:p>
        </p:txBody>
      </p:sp>
      <p:graphicFrame>
        <p:nvGraphicFramePr>
          <p:cNvPr id="6" name="Table 5"/>
          <p:cNvGraphicFramePr>
            <a:graphicFrameLocks noGrp="1"/>
          </p:cNvGraphicFramePr>
          <p:nvPr>
            <p:extLst>
              <p:ext uri="{D42A27DB-BD31-4B8C-83A1-F6EECF244321}">
                <p14:modId xmlns:p14="http://schemas.microsoft.com/office/powerpoint/2010/main" val="2939248728"/>
              </p:ext>
            </p:extLst>
          </p:nvPr>
        </p:nvGraphicFramePr>
        <p:xfrm>
          <a:off x="467544" y="764705"/>
          <a:ext cx="4104456" cy="1584176"/>
        </p:xfrm>
        <a:graphic>
          <a:graphicData uri="http://schemas.openxmlformats.org/drawingml/2006/table">
            <a:tbl>
              <a:tblPr firstRow="1" firstCol="1" bandRow="1">
                <a:tableStyleId>{5C22544A-7EE6-4342-B048-85BDC9FD1C3A}</a:tableStyleId>
              </a:tblPr>
              <a:tblGrid>
                <a:gridCol w="2052228"/>
                <a:gridCol w="2052228"/>
              </a:tblGrid>
              <a:tr h="452621">
                <a:tc>
                  <a:txBody>
                    <a:bodyPr/>
                    <a:lstStyle/>
                    <a:p>
                      <a:pPr marL="457200" algn="ctr">
                        <a:lnSpc>
                          <a:spcPct val="115000"/>
                        </a:lnSpc>
                        <a:spcAft>
                          <a:spcPts val="0"/>
                        </a:spcAft>
                      </a:pPr>
                      <a:r>
                        <a:rPr lang="en-US" sz="1200" dirty="0">
                          <a:effectLst/>
                        </a:rPr>
                        <a:t>Mata </a:t>
                      </a:r>
                      <a:r>
                        <a:rPr lang="en-US" sz="1200" dirty="0" err="1">
                          <a:effectLst/>
                        </a:rPr>
                        <a:t>pencaharian</a:t>
                      </a:r>
                      <a:endParaRPr lang="en-US" sz="1100" dirty="0">
                        <a:effectLst/>
                        <a:latin typeface="Calibri"/>
                        <a:ea typeface="Calibri"/>
                        <a:cs typeface="Arial"/>
                      </a:endParaRPr>
                    </a:p>
                  </a:txBody>
                  <a:tcPr marL="68580" marR="68580" marT="0" marB="0"/>
                </a:tc>
                <a:tc>
                  <a:txBody>
                    <a:bodyPr/>
                    <a:lstStyle/>
                    <a:p>
                      <a:pPr marL="457200" algn="ctr">
                        <a:lnSpc>
                          <a:spcPct val="115000"/>
                        </a:lnSpc>
                        <a:spcAft>
                          <a:spcPts val="0"/>
                        </a:spcAft>
                      </a:pPr>
                      <a:r>
                        <a:rPr lang="en-US" sz="1200">
                          <a:effectLst/>
                        </a:rPr>
                        <a:t>Persentase</a:t>
                      </a:r>
                      <a:endParaRPr lang="en-US" sz="1100">
                        <a:effectLst/>
                        <a:latin typeface="Calibri"/>
                        <a:ea typeface="Calibri"/>
                        <a:cs typeface="Arial"/>
                      </a:endParaRPr>
                    </a:p>
                  </a:txBody>
                  <a:tcPr marL="68580" marR="68580" marT="0" marB="0"/>
                </a:tc>
              </a:tr>
              <a:tr h="226311">
                <a:tc>
                  <a:txBody>
                    <a:bodyPr/>
                    <a:lstStyle/>
                    <a:p>
                      <a:pPr marL="457200" algn="ctr">
                        <a:lnSpc>
                          <a:spcPct val="115000"/>
                        </a:lnSpc>
                        <a:spcAft>
                          <a:spcPts val="0"/>
                        </a:spcAft>
                      </a:pPr>
                      <a:r>
                        <a:rPr lang="en-US" sz="1200">
                          <a:effectLst/>
                        </a:rPr>
                        <a:t>Petani </a:t>
                      </a:r>
                      <a:endParaRPr lang="en-US" sz="1100">
                        <a:effectLst/>
                        <a:latin typeface="Calibri"/>
                        <a:ea typeface="Calibri"/>
                        <a:cs typeface="Arial"/>
                      </a:endParaRPr>
                    </a:p>
                  </a:txBody>
                  <a:tcPr marL="68580" marR="68580" marT="0" marB="0"/>
                </a:tc>
                <a:tc>
                  <a:txBody>
                    <a:bodyPr/>
                    <a:lstStyle/>
                    <a:p>
                      <a:pPr marL="457200" algn="ctr">
                        <a:lnSpc>
                          <a:spcPct val="115000"/>
                        </a:lnSpc>
                        <a:spcAft>
                          <a:spcPts val="0"/>
                        </a:spcAft>
                      </a:pPr>
                      <a:r>
                        <a:rPr lang="en-US" sz="1200">
                          <a:effectLst/>
                        </a:rPr>
                        <a:t>90%</a:t>
                      </a:r>
                      <a:endParaRPr lang="en-US" sz="1100">
                        <a:effectLst/>
                        <a:latin typeface="Calibri"/>
                        <a:ea typeface="Calibri"/>
                        <a:cs typeface="Arial"/>
                      </a:endParaRPr>
                    </a:p>
                  </a:txBody>
                  <a:tcPr marL="68580" marR="68580" marT="0" marB="0"/>
                </a:tc>
              </a:tr>
              <a:tr h="226311">
                <a:tc>
                  <a:txBody>
                    <a:bodyPr/>
                    <a:lstStyle/>
                    <a:p>
                      <a:pPr marL="457200" algn="ctr">
                        <a:lnSpc>
                          <a:spcPct val="115000"/>
                        </a:lnSpc>
                        <a:spcAft>
                          <a:spcPts val="0"/>
                        </a:spcAft>
                      </a:pPr>
                      <a:r>
                        <a:rPr lang="en-US" sz="1200">
                          <a:effectLst/>
                        </a:rPr>
                        <a:t>Perdagangan </a:t>
                      </a:r>
                      <a:endParaRPr lang="en-US" sz="1100">
                        <a:effectLst/>
                        <a:latin typeface="Calibri"/>
                        <a:ea typeface="Calibri"/>
                        <a:cs typeface="Arial"/>
                      </a:endParaRPr>
                    </a:p>
                  </a:txBody>
                  <a:tcPr marL="68580" marR="68580" marT="0" marB="0"/>
                </a:tc>
                <a:tc>
                  <a:txBody>
                    <a:bodyPr/>
                    <a:lstStyle/>
                    <a:p>
                      <a:pPr marL="457200" algn="ctr">
                        <a:lnSpc>
                          <a:spcPct val="115000"/>
                        </a:lnSpc>
                        <a:spcAft>
                          <a:spcPts val="0"/>
                        </a:spcAft>
                      </a:pPr>
                      <a:r>
                        <a:rPr lang="en-US" sz="1200">
                          <a:effectLst/>
                        </a:rPr>
                        <a:t>2%</a:t>
                      </a:r>
                      <a:endParaRPr lang="en-US" sz="1100">
                        <a:effectLst/>
                        <a:latin typeface="Calibri"/>
                        <a:ea typeface="Calibri"/>
                        <a:cs typeface="Arial"/>
                      </a:endParaRPr>
                    </a:p>
                  </a:txBody>
                  <a:tcPr marL="68580" marR="68580" marT="0" marB="0"/>
                </a:tc>
              </a:tr>
              <a:tr h="226311">
                <a:tc>
                  <a:txBody>
                    <a:bodyPr/>
                    <a:lstStyle/>
                    <a:p>
                      <a:pPr marL="457200" algn="ctr">
                        <a:lnSpc>
                          <a:spcPct val="115000"/>
                        </a:lnSpc>
                        <a:spcAft>
                          <a:spcPts val="0"/>
                        </a:spcAft>
                      </a:pPr>
                      <a:r>
                        <a:rPr lang="en-US" sz="1200">
                          <a:effectLst/>
                        </a:rPr>
                        <a:t>Pengusaha </a:t>
                      </a:r>
                      <a:endParaRPr lang="en-US" sz="1100">
                        <a:effectLst/>
                        <a:latin typeface="Calibri"/>
                        <a:ea typeface="Calibri"/>
                        <a:cs typeface="Arial"/>
                      </a:endParaRPr>
                    </a:p>
                  </a:txBody>
                  <a:tcPr marL="68580" marR="68580" marT="0" marB="0"/>
                </a:tc>
                <a:tc>
                  <a:txBody>
                    <a:bodyPr/>
                    <a:lstStyle/>
                    <a:p>
                      <a:pPr marL="457200" algn="ctr">
                        <a:lnSpc>
                          <a:spcPct val="115000"/>
                        </a:lnSpc>
                        <a:spcAft>
                          <a:spcPts val="0"/>
                        </a:spcAft>
                      </a:pPr>
                      <a:r>
                        <a:rPr lang="en-US" sz="1200" dirty="0">
                          <a:effectLst/>
                        </a:rPr>
                        <a:t>5%</a:t>
                      </a:r>
                      <a:endParaRPr lang="en-US" sz="1100" dirty="0">
                        <a:effectLst/>
                        <a:latin typeface="Calibri"/>
                        <a:ea typeface="Calibri"/>
                        <a:cs typeface="Arial"/>
                      </a:endParaRPr>
                    </a:p>
                  </a:txBody>
                  <a:tcPr marL="68580" marR="68580" marT="0" marB="0"/>
                </a:tc>
              </a:tr>
              <a:tr h="226311">
                <a:tc>
                  <a:txBody>
                    <a:bodyPr/>
                    <a:lstStyle/>
                    <a:p>
                      <a:pPr marL="457200" algn="ctr">
                        <a:lnSpc>
                          <a:spcPct val="115000"/>
                        </a:lnSpc>
                        <a:spcAft>
                          <a:spcPts val="0"/>
                        </a:spcAft>
                      </a:pPr>
                      <a:r>
                        <a:rPr lang="en-US" sz="1200">
                          <a:effectLst/>
                        </a:rPr>
                        <a:t>PNS</a:t>
                      </a:r>
                      <a:endParaRPr lang="en-US" sz="1100">
                        <a:effectLst/>
                        <a:latin typeface="Calibri"/>
                        <a:ea typeface="Calibri"/>
                        <a:cs typeface="Arial"/>
                      </a:endParaRPr>
                    </a:p>
                  </a:txBody>
                  <a:tcPr marL="68580" marR="68580" marT="0" marB="0"/>
                </a:tc>
                <a:tc>
                  <a:txBody>
                    <a:bodyPr/>
                    <a:lstStyle/>
                    <a:p>
                      <a:pPr marL="457200" algn="ctr">
                        <a:lnSpc>
                          <a:spcPct val="115000"/>
                        </a:lnSpc>
                        <a:spcAft>
                          <a:spcPts val="0"/>
                        </a:spcAft>
                      </a:pPr>
                      <a:r>
                        <a:rPr lang="en-US" sz="1200">
                          <a:effectLst/>
                        </a:rPr>
                        <a:t>1%</a:t>
                      </a:r>
                      <a:endParaRPr lang="en-US" sz="1100">
                        <a:effectLst/>
                        <a:latin typeface="Calibri"/>
                        <a:ea typeface="Calibri"/>
                        <a:cs typeface="Arial"/>
                      </a:endParaRPr>
                    </a:p>
                  </a:txBody>
                  <a:tcPr marL="68580" marR="68580" marT="0" marB="0"/>
                </a:tc>
              </a:tr>
              <a:tr h="226311">
                <a:tc>
                  <a:txBody>
                    <a:bodyPr/>
                    <a:lstStyle/>
                    <a:p>
                      <a:pPr marL="457200" algn="ctr">
                        <a:lnSpc>
                          <a:spcPct val="115000"/>
                        </a:lnSpc>
                        <a:spcAft>
                          <a:spcPts val="0"/>
                        </a:spcAft>
                      </a:pPr>
                      <a:r>
                        <a:rPr lang="en-US" sz="1200" dirty="0">
                          <a:effectLst/>
                        </a:rPr>
                        <a:t>DLL</a:t>
                      </a:r>
                      <a:endParaRPr lang="en-US" sz="1100" dirty="0">
                        <a:effectLst/>
                        <a:latin typeface="Calibri"/>
                        <a:ea typeface="Calibri"/>
                        <a:cs typeface="Arial"/>
                      </a:endParaRPr>
                    </a:p>
                  </a:txBody>
                  <a:tcPr marL="68580" marR="68580" marT="0" marB="0"/>
                </a:tc>
                <a:tc>
                  <a:txBody>
                    <a:bodyPr/>
                    <a:lstStyle/>
                    <a:p>
                      <a:pPr marL="457200" algn="ctr">
                        <a:lnSpc>
                          <a:spcPct val="115000"/>
                        </a:lnSpc>
                        <a:spcAft>
                          <a:spcPts val="0"/>
                        </a:spcAft>
                      </a:pPr>
                      <a:r>
                        <a:rPr lang="en-US" sz="1200" dirty="0">
                          <a:effectLst/>
                        </a:rPr>
                        <a:t>2%</a:t>
                      </a:r>
                      <a:endParaRPr lang="en-US" sz="1100" dirty="0">
                        <a:effectLst/>
                        <a:latin typeface="Calibri"/>
                        <a:ea typeface="Calibri"/>
                        <a:cs typeface="Arial"/>
                      </a:endParaRPr>
                    </a:p>
                  </a:txBody>
                  <a:tcPr marL="68580" marR="68580" marT="0" marB="0"/>
                </a:tc>
              </a:tr>
            </a:tbl>
          </a:graphicData>
        </a:graphic>
      </p:graphicFrame>
      <p:sp>
        <p:nvSpPr>
          <p:cNvPr id="8" name="Rectangle 7"/>
          <p:cNvSpPr/>
          <p:nvPr/>
        </p:nvSpPr>
        <p:spPr>
          <a:xfrm>
            <a:off x="0" y="1720840"/>
            <a:ext cx="9144000" cy="5355312"/>
          </a:xfrm>
          <a:prstGeom prst="rect">
            <a:avLst/>
          </a:prstGeom>
        </p:spPr>
        <p:txBody>
          <a:bodyPr wrap="square">
            <a:spAutoFit/>
          </a:bodyPr>
          <a:lstStyle/>
          <a:p>
            <a:endParaRPr lang="en-US" dirty="0" smtClean="0"/>
          </a:p>
          <a:p>
            <a:endParaRPr lang="en-US" dirty="0"/>
          </a:p>
          <a:p>
            <a:endParaRPr lang="en-US" dirty="0" smtClean="0"/>
          </a:p>
          <a:p>
            <a:pPr algn="just"/>
            <a:r>
              <a:rPr lang="en-US" dirty="0" smtClean="0"/>
              <a:t>	</a:t>
            </a:r>
            <a:r>
              <a:rPr lang="en-US" dirty="0" err="1" smtClean="0"/>
              <a:t>Dapat</a:t>
            </a:r>
            <a:r>
              <a:rPr lang="en-US" dirty="0" smtClean="0"/>
              <a:t> </a:t>
            </a:r>
            <a:r>
              <a:rPr lang="en-US" dirty="0" err="1"/>
              <a:t>dilihat</a:t>
            </a:r>
            <a:r>
              <a:rPr lang="en-US" dirty="0"/>
              <a:t> </a:t>
            </a:r>
            <a:r>
              <a:rPr lang="en-US" dirty="0" err="1"/>
              <a:t>dari</a:t>
            </a:r>
            <a:r>
              <a:rPr lang="en-US" dirty="0"/>
              <a:t> </a:t>
            </a:r>
            <a:r>
              <a:rPr lang="en-US" dirty="0" err="1"/>
              <a:t>tabel</a:t>
            </a:r>
            <a:r>
              <a:rPr lang="en-US" dirty="0"/>
              <a:t> </a:t>
            </a:r>
            <a:r>
              <a:rPr lang="en-US" dirty="0" err="1"/>
              <a:t>mengenai</a:t>
            </a:r>
            <a:r>
              <a:rPr lang="en-US" dirty="0"/>
              <a:t> </a:t>
            </a:r>
            <a:r>
              <a:rPr lang="en-US" dirty="0" err="1"/>
              <a:t>mata</a:t>
            </a:r>
            <a:r>
              <a:rPr lang="en-US" dirty="0"/>
              <a:t> </a:t>
            </a:r>
            <a:r>
              <a:rPr lang="en-US" dirty="0" err="1"/>
              <a:t>pencaharian</a:t>
            </a:r>
            <a:r>
              <a:rPr lang="en-US" dirty="0"/>
              <a:t> </a:t>
            </a:r>
            <a:r>
              <a:rPr lang="en-US" dirty="0" err="1"/>
              <a:t>masyarakat</a:t>
            </a:r>
            <a:r>
              <a:rPr lang="en-US" dirty="0"/>
              <a:t> </a:t>
            </a:r>
            <a:r>
              <a:rPr lang="en-US" dirty="0" err="1"/>
              <a:t>Nagari</a:t>
            </a:r>
            <a:r>
              <a:rPr lang="en-US" dirty="0"/>
              <a:t> </a:t>
            </a:r>
            <a:r>
              <a:rPr lang="en-US" dirty="0" err="1"/>
              <a:t>Atar</a:t>
            </a:r>
            <a:r>
              <a:rPr lang="en-US" dirty="0"/>
              <a:t> </a:t>
            </a:r>
            <a:r>
              <a:rPr lang="en-US" dirty="0" err="1"/>
              <a:t>sangat</a:t>
            </a:r>
            <a:r>
              <a:rPr lang="en-US" dirty="0"/>
              <a:t> </a:t>
            </a:r>
            <a:r>
              <a:rPr lang="en-US" dirty="0" err="1"/>
              <a:t>jelas</a:t>
            </a:r>
            <a:r>
              <a:rPr lang="en-US" dirty="0"/>
              <a:t> </a:t>
            </a:r>
            <a:r>
              <a:rPr lang="en-US" dirty="0" err="1"/>
              <a:t>terihat</a:t>
            </a:r>
            <a:r>
              <a:rPr lang="en-US" dirty="0"/>
              <a:t> </a:t>
            </a:r>
            <a:r>
              <a:rPr lang="en-US" dirty="0" err="1"/>
              <a:t>bahwa</a:t>
            </a:r>
            <a:r>
              <a:rPr lang="en-US" dirty="0"/>
              <a:t> </a:t>
            </a:r>
            <a:r>
              <a:rPr lang="en-US" dirty="0" err="1"/>
              <a:t>masyarakat</a:t>
            </a:r>
            <a:r>
              <a:rPr lang="en-US" dirty="0"/>
              <a:t> di </a:t>
            </a:r>
            <a:r>
              <a:rPr lang="en-US" dirty="0" err="1"/>
              <a:t>Nagari</a:t>
            </a:r>
            <a:r>
              <a:rPr lang="en-US" dirty="0"/>
              <a:t> </a:t>
            </a:r>
            <a:r>
              <a:rPr lang="en-US" dirty="0" err="1"/>
              <a:t>Atar</a:t>
            </a:r>
            <a:r>
              <a:rPr lang="en-US" dirty="0"/>
              <a:t> </a:t>
            </a:r>
            <a:r>
              <a:rPr lang="en-US" dirty="0" err="1"/>
              <a:t>dominan</a:t>
            </a:r>
            <a:r>
              <a:rPr lang="en-US" dirty="0"/>
              <a:t> </a:t>
            </a:r>
            <a:r>
              <a:rPr lang="en-US" dirty="0" err="1"/>
              <a:t>mata</a:t>
            </a:r>
            <a:r>
              <a:rPr lang="en-US" dirty="0"/>
              <a:t> </a:t>
            </a:r>
            <a:r>
              <a:rPr lang="en-US" dirty="0" err="1"/>
              <a:t>pencaharianya</a:t>
            </a:r>
            <a:r>
              <a:rPr lang="en-US" dirty="0"/>
              <a:t> </a:t>
            </a:r>
            <a:r>
              <a:rPr lang="en-US" dirty="0" err="1"/>
              <a:t>sebagai</a:t>
            </a:r>
            <a:r>
              <a:rPr lang="en-US" dirty="0"/>
              <a:t> </a:t>
            </a:r>
            <a:r>
              <a:rPr lang="en-US" dirty="0" err="1"/>
              <a:t>petani</a:t>
            </a:r>
            <a:r>
              <a:rPr lang="en-US" dirty="0"/>
              <a:t>, </a:t>
            </a:r>
            <a:r>
              <a:rPr lang="en-US" dirty="0" err="1"/>
              <a:t>hal</a:t>
            </a:r>
            <a:r>
              <a:rPr lang="en-US" dirty="0"/>
              <a:t> </a:t>
            </a:r>
            <a:r>
              <a:rPr lang="en-US" dirty="0" err="1"/>
              <a:t>tersebut</a:t>
            </a:r>
            <a:r>
              <a:rPr lang="en-US" dirty="0"/>
              <a:t> </a:t>
            </a:r>
            <a:r>
              <a:rPr lang="en-US" dirty="0" err="1"/>
              <a:t>juga</a:t>
            </a:r>
            <a:r>
              <a:rPr lang="en-US" dirty="0"/>
              <a:t> di </a:t>
            </a:r>
            <a:r>
              <a:rPr lang="en-US" dirty="0" err="1"/>
              <a:t>pengaruhi</a:t>
            </a:r>
            <a:r>
              <a:rPr lang="en-US" dirty="0"/>
              <a:t> </a:t>
            </a:r>
            <a:r>
              <a:rPr lang="en-US" dirty="0" err="1"/>
              <a:t>oleh</a:t>
            </a:r>
            <a:r>
              <a:rPr lang="en-US" dirty="0"/>
              <a:t> </a:t>
            </a:r>
            <a:r>
              <a:rPr lang="en-US" dirty="0" err="1"/>
              <a:t>curah</a:t>
            </a:r>
            <a:r>
              <a:rPr lang="en-US" dirty="0"/>
              <a:t> </a:t>
            </a:r>
            <a:r>
              <a:rPr lang="en-US" dirty="0" err="1"/>
              <a:t>hujan</a:t>
            </a:r>
            <a:r>
              <a:rPr lang="en-US" dirty="0"/>
              <a:t> yang </a:t>
            </a:r>
            <a:r>
              <a:rPr lang="en-US" dirty="0" err="1"/>
              <a:t>tidak</a:t>
            </a:r>
            <a:r>
              <a:rPr lang="en-US" dirty="0"/>
              <a:t> </a:t>
            </a:r>
            <a:r>
              <a:rPr lang="en-US" dirty="0" err="1"/>
              <a:t>menentu</a:t>
            </a:r>
            <a:r>
              <a:rPr lang="en-US" dirty="0"/>
              <a:t>, </a:t>
            </a:r>
            <a:r>
              <a:rPr lang="en-US" dirty="0" err="1"/>
              <a:t>sehingga</a:t>
            </a:r>
            <a:r>
              <a:rPr lang="en-US" dirty="0"/>
              <a:t> </a:t>
            </a:r>
            <a:r>
              <a:rPr lang="en-US" dirty="0" err="1"/>
              <a:t>sebagian</a:t>
            </a:r>
            <a:r>
              <a:rPr lang="en-US" dirty="0"/>
              <a:t> </a:t>
            </a:r>
            <a:r>
              <a:rPr lang="en-US" dirty="0" err="1"/>
              <a:t>besar</a:t>
            </a:r>
            <a:r>
              <a:rPr lang="en-US" dirty="0"/>
              <a:t> </a:t>
            </a:r>
            <a:r>
              <a:rPr lang="en-US" dirty="0" err="1"/>
              <a:t>wilayah</a:t>
            </a:r>
            <a:r>
              <a:rPr lang="en-US" dirty="0"/>
              <a:t> </a:t>
            </a:r>
            <a:r>
              <a:rPr lang="en-US" dirty="0" err="1"/>
              <a:t>Nagari</a:t>
            </a:r>
            <a:r>
              <a:rPr lang="en-US" dirty="0"/>
              <a:t> </a:t>
            </a:r>
            <a:r>
              <a:rPr lang="en-US" dirty="0" err="1"/>
              <a:t>Atar</a:t>
            </a:r>
            <a:r>
              <a:rPr lang="en-US" dirty="0"/>
              <a:t> </a:t>
            </a:r>
            <a:r>
              <a:rPr lang="en-US" dirty="0" err="1"/>
              <a:t>hanya</a:t>
            </a:r>
            <a:r>
              <a:rPr lang="en-US" dirty="0"/>
              <a:t> </a:t>
            </a:r>
            <a:r>
              <a:rPr lang="en-US" dirty="0" err="1"/>
              <a:t>terdiri</a:t>
            </a:r>
            <a:r>
              <a:rPr lang="en-US" dirty="0"/>
              <a:t> </a:t>
            </a:r>
            <a:r>
              <a:rPr lang="en-US" dirty="0" err="1"/>
              <a:t>dari</a:t>
            </a:r>
            <a:r>
              <a:rPr lang="en-US" dirty="0"/>
              <a:t> </a:t>
            </a:r>
            <a:r>
              <a:rPr lang="en-US" dirty="0" err="1"/>
              <a:t>persawahan</a:t>
            </a:r>
            <a:r>
              <a:rPr lang="en-US" dirty="0"/>
              <a:t>, </a:t>
            </a:r>
            <a:r>
              <a:rPr lang="en-US" dirty="0" err="1"/>
              <a:t>perkebunan</a:t>
            </a:r>
            <a:r>
              <a:rPr lang="en-US" dirty="0"/>
              <a:t> </a:t>
            </a:r>
            <a:r>
              <a:rPr lang="en-US" dirty="0" err="1"/>
              <a:t>dan</a:t>
            </a:r>
            <a:r>
              <a:rPr lang="en-US" dirty="0"/>
              <a:t> </a:t>
            </a:r>
            <a:r>
              <a:rPr lang="en-US" dirty="0" err="1"/>
              <a:t>hutan</a:t>
            </a:r>
            <a:r>
              <a:rPr lang="en-US" dirty="0"/>
              <a:t>, </a:t>
            </a:r>
            <a:r>
              <a:rPr lang="en-US" dirty="0" err="1"/>
              <a:t>sehingga</a:t>
            </a:r>
            <a:r>
              <a:rPr lang="en-US" dirty="0"/>
              <a:t> </a:t>
            </a:r>
            <a:r>
              <a:rPr lang="en-US" dirty="0" err="1"/>
              <a:t>menjadi</a:t>
            </a:r>
            <a:r>
              <a:rPr lang="en-US" dirty="0"/>
              <a:t> </a:t>
            </a:r>
            <a:r>
              <a:rPr lang="en-US" dirty="0" err="1"/>
              <a:t>petani</a:t>
            </a:r>
            <a:r>
              <a:rPr lang="en-US" dirty="0"/>
              <a:t> </a:t>
            </a:r>
            <a:r>
              <a:rPr lang="en-US" dirty="0" err="1"/>
              <a:t>mungkin</a:t>
            </a:r>
            <a:r>
              <a:rPr lang="en-US" dirty="0"/>
              <a:t> </a:t>
            </a:r>
            <a:r>
              <a:rPr lang="en-US" dirty="0" err="1"/>
              <a:t>atau</a:t>
            </a:r>
            <a:r>
              <a:rPr lang="en-US" dirty="0"/>
              <a:t> </a:t>
            </a:r>
            <a:r>
              <a:rPr lang="en-US" dirty="0" err="1"/>
              <a:t>tidak</a:t>
            </a:r>
            <a:r>
              <a:rPr lang="en-US" dirty="0"/>
              <a:t> </a:t>
            </a:r>
            <a:r>
              <a:rPr lang="en-US" dirty="0" err="1"/>
              <a:t>mungkin</a:t>
            </a:r>
            <a:r>
              <a:rPr lang="en-US" dirty="0"/>
              <a:t>, </a:t>
            </a:r>
            <a:r>
              <a:rPr lang="en-US" dirty="0" err="1"/>
              <a:t>memang</a:t>
            </a:r>
            <a:r>
              <a:rPr lang="en-US" dirty="0"/>
              <a:t> </a:t>
            </a:r>
            <a:r>
              <a:rPr lang="en-US" dirty="0" err="1"/>
              <a:t>harus</a:t>
            </a:r>
            <a:r>
              <a:rPr lang="en-US" dirty="0"/>
              <a:t> di </a:t>
            </a:r>
            <a:r>
              <a:rPr lang="en-US" dirty="0" err="1"/>
              <a:t>tekuni</a:t>
            </a:r>
            <a:r>
              <a:rPr lang="en-US" dirty="0"/>
              <a:t> demi </a:t>
            </a:r>
            <a:r>
              <a:rPr lang="en-US" dirty="0" err="1"/>
              <a:t>menyambung</a:t>
            </a:r>
            <a:r>
              <a:rPr lang="en-US" dirty="0"/>
              <a:t> </a:t>
            </a:r>
            <a:r>
              <a:rPr lang="en-US" dirty="0" err="1"/>
              <a:t>hidup</a:t>
            </a:r>
            <a:r>
              <a:rPr lang="en-US" dirty="0"/>
              <a:t> </a:t>
            </a:r>
            <a:r>
              <a:rPr lang="en-US" dirty="0" err="1"/>
              <a:t>esok</a:t>
            </a:r>
            <a:r>
              <a:rPr lang="en-US" dirty="0"/>
              <a:t> </a:t>
            </a:r>
            <a:r>
              <a:rPr lang="en-US" dirty="0" err="1"/>
              <a:t>harinya</a:t>
            </a:r>
            <a:r>
              <a:rPr lang="en-US" dirty="0"/>
              <a:t>, </a:t>
            </a:r>
            <a:r>
              <a:rPr lang="en-US" dirty="0" err="1"/>
              <a:t>sesuai</a:t>
            </a:r>
            <a:r>
              <a:rPr lang="en-US" dirty="0"/>
              <a:t> </a:t>
            </a:r>
            <a:r>
              <a:rPr lang="en-US" dirty="0" err="1"/>
              <a:t>dengan</a:t>
            </a:r>
            <a:r>
              <a:rPr lang="en-US" dirty="0"/>
              <a:t> </a:t>
            </a:r>
            <a:r>
              <a:rPr lang="en-US" dirty="0" err="1"/>
              <a:t>pepatah</a:t>
            </a:r>
            <a:r>
              <a:rPr lang="en-US" dirty="0"/>
              <a:t> </a:t>
            </a:r>
            <a:r>
              <a:rPr lang="en-US" dirty="0" err="1"/>
              <a:t>minang</a:t>
            </a:r>
            <a:r>
              <a:rPr lang="en-US" dirty="0"/>
              <a:t>, </a:t>
            </a:r>
            <a:endParaRPr lang="en-US" dirty="0" smtClean="0"/>
          </a:p>
          <a:p>
            <a:r>
              <a:rPr lang="en-US" i="1" dirty="0" err="1"/>
              <a:t>sacupak</a:t>
            </a:r>
            <a:r>
              <a:rPr lang="en-US" i="1" dirty="0"/>
              <a:t> </a:t>
            </a:r>
            <a:r>
              <a:rPr lang="en-US" i="1" dirty="0" err="1"/>
              <a:t>duobaleh</a:t>
            </a:r>
            <a:r>
              <a:rPr lang="en-US" i="1" dirty="0"/>
              <a:t> </a:t>
            </a:r>
            <a:r>
              <a:rPr lang="en-US" i="1" dirty="0" err="1"/>
              <a:t>kati</a:t>
            </a:r>
            <a:endParaRPr lang="en-US" dirty="0"/>
          </a:p>
          <a:p>
            <a:r>
              <a:rPr lang="en-US" i="1" dirty="0" err="1"/>
              <a:t>disukek</a:t>
            </a:r>
            <a:r>
              <a:rPr lang="en-US" i="1" dirty="0"/>
              <a:t> </a:t>
            </a:r>
            <a:r>
              <a:rPr lang="en-US" i="1" dirty="0" err="1"/>
              <a:t>baru</a:t>
            </a:r>
            <a:r>
              <a:rPr lang="en-US" i="1" dirty="0"/>
              <a:t> </a:t>
            </a:r>
            <a:r>
              <a:rPr lang="en-US" i="1" dirty="0" err="1"/>
              <a:t>digantang</a:t>
            </a:r>
            <a:endParaRPr lang="en-US" dirty="0"/>
          </a:p>
          <a:p>
            <a:r>
              <a:rPr lang="en-US" i="1" dirty="0"/>
              <a:t>nan </a:t>
            </a:r>
            <a:r>
              <a:rPr lang="en-US" i="1" dirty="0" err="1"/>
              <a:t>lanyah</a:t>
            </a:r>
            <a:r>
              <a:rPr lang="en-US" i="1" dirty="0"/>
              <a:t> </a:t>
            </a:r>
            <a:r>
              <a:rPr lang="en-US" i="1" dirty="0" err="1"/>
              <a:t>ditanam</a:t>
            </a:r>
            <a:r>
              <a:rPr lang="en-US" i="1" dirty="0"/>
              <a:t> </a:t>
            </a:r>
            <a:r>
              <a:rPr lang="en-US" i="1" dirty="0" err="1"/>
              <a:t>padi</a:t>
            </a:r>
            <a:endParaRPr lang="en-US" dirty="0"/>
          </a:p>
          <a:p>
            <a:r>
              <a:rPr lang="en-US" i="1" dirty="0"/>
              <a:t>nan </a:t>
            </a:r>
            <a:r>
              <a:rPr lang="en-US" i="1" dirty="0" err="1"/>
              <a:t>kareh</a:t>
            </a:r>
            <a:r>
              <a:rPr lang="en-US" i="1" dirty="0"/>
              <a:t> </a:t>
            </a:r>
            <a:r>
              <a:rPr lang="en-US" i="1" dirty="0" err="1"/>
              <a:t>dijadikan</a:t>
            </a:r>
            <a:r>
              <a:rPr lang="en-US" i="1" dirty="0"/>
              <a:t> lading</a:t>
            </a:r>
            <a:endParaRPr lang="en-US" dirty="0"/>
          </a:p>
          <a:p>
            <a:r>
              <a:rPr lang="en-US" dirty="0"/>
              <a:t>Di </a:t>
            </a:r>
            <a:r>
              <a:rPr lang="en-US" dirty="0" err="1"/>
              <a:t>atar</a:t>
            </a:r>
            <a:r>
              <a:rPr lang="en-US" dirty="0"/>
              <a:t> </a:t>
            </a:r>
            <a:r>
              <a:rPr lang="en-US" dirty="0" err="1"/>
              <a:t>terdapat</a:t>
            </a:r>
            <a:r>
              <a:rPr lang="en-US" dirty="0"/>
              <a:t> </a:t>
            </a:r>
            <a:r>
              <a:rPr lang="en-US" dirty="0" err="1"/>
              <a:t>lahan</a:t>
            </a:r>
            <a:r>
              <a:rPr lang="en-US" dirty="0"/>
              <a:t> </a:t>
            </a:r>
            <a:r>
              <a:rPr lang="en-US" dirty="0" err="1"/>
              <a:t>pertanian</a:t>
            </a:r>
            <a:r>
              <a:rPr lang="en-US" dirty="0"/>
              <a:t> </a:t>
            </a:r>
            <a:r>
              <a:rPr lang="en-US" dirty="0" err="1"/>
              <a:t>sebagai</a:t>
            </a:r>
            <a:r>
              <a:rPr lang="en-US" dirty="0"/>
              <a:t> </a:t>
            </a:r>
            <a:r>
              <a:rPr lang="en-US" dirty="0" err="1"/>
              <a:t>berikut</a:t>
            </a:r>
            <a:r>
              <a:rPr lang="en-US" dirty="0"/>
              <a:t>:</a:t>
            </a:r>
          </a:p>
          <a:p>
            <a:pPr lvl="0"/>
            <a:r>
              <a:rPr lang="en-US" dirty="0" smtClean="0"/>
              <a:t>1. </a:t>
            </a:r>
            <a:r>
              <a:rPr lang="en-US" dirty="0" err="1" smtClean="0"/>
              <a:t>Sawah</a:t>
            </a:r>
            <a:r>
              <a:rPr lang="en-US" dirty="0" smtClean="0"/>
              <a:t> </a:t>
            </a:r>
            <a:r>
              <a:rPr lang="en-US" dirty="0" err="1"/>
              <a:t>tadah</a:t>
            </a:r>
            <a:r>
              <a:rPr lang="en-US" dirty="0"/>
              <a:t> </a:t>
            </a:r>
            <a:r>
              <a:rPr lang="en-US" dirty="0" err="1"/>
              <a:t>hujan</a:t>
            </a:r>
            <a:endParaRPr lang="en-US" dirty="0"/>
          </a:p>
          <a:p>
            <a:pPr lvl="0"/>
            <a:r>
              <a:rPr lang="en-US" dirty="0" smtClean="0"/>
              <a:t>2. </a:t>
            </a:r>
            <a:r>
              <a:rPr lang="en-US" dirty="0" err="1" smtClean="0"/>
              <a:t>Sawah</a:t>
            </a:r>
            <a:r>
              <a:rPr lang="en-US" dirty="0" smtClean="0"/>
              <a:t> </a:t>
            </a:r>
            <a:r>
              <a:rPr lang="en-US" dirty="0" err="1"/>
              <a:t>irigasi</a:t>
            </a:r>
            <a:r>
              <a:rPr lang="en-US" dirty="0"/>
              <a:t> </a:t>
            </a:r>
            <a:r>
              <a:rPr lang="en-US" dirty="0" err="1"/>
              <a:t>desa</a:t>
            </a:r>
            <a:endParaRPr lang="en-US" dirty="0"/>
          </a:p>
          <a:p>
            <a:pPr lvl="0"/>
            <a:r>
              <a:rPr lang="en-US" dirty="0" smtClean="0"/>
              <a:t>3. Perkebunan</a:t>
            </a:r>
            <a:endParaRPr lang="en-US" dirty="0"/>
          </a:p>
          <a:p>
            <a:pPr lvl="0"/>
            <a:r>
              <a:rPr lang="en-US" dirty="0" smtClean="0"/>
              <a:t>4. </a:t>
            </a:r>
            <a:r>
              <a:rPr lang="en-US" dirty="0" err="1" smtClean="0"/>
              <a:t>Kawasan</a:t>
            </a:r>
            <a:r>
              <a:rPr lang="en-US" dirty="0" smtClean="0"/>
              <a:t> </a:t>
            </a:r>
            <a:r>
              <a:rPr lang="en-US" dirty="0" err="1"/>
              <a:t>hutan</a:t>
            </a:r>
            <a:endParaRPr lang="en-US" dirty="0"/>
          </a:p>
          <a:p>
            <a:pPr algn="just"/>
            <a:endParaRPr lang="en-US" dirty="0"/>
          </a:p>
        </p:txBody>
      </p:sp>
    </p:spTree>
    <p:extLst>
      <p:ext uri="{BB962C8B-B14F-4D97-AF65-F5344CB8AC3E}">
        <p14:creationId xmlns:p14="http://schemas.microsoft.com/office/powerpoint/2010/main" val="209543411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60648"/>
            <a:ext cx="8686800" cy="6597352"/>
          </a:xfrm>
        </p:spPr>
        <p:txBody>
          <a:bodyPr>
            <a:normAutofit fontScale="55000" lnSpcReduction="20000"/>
          </a:bodyPr>
          <a:lstStyle/>
          <a:p>
            <a:pPr marL="0" indent="0" algn="just">
              <a:buNone/>
            </a:pPr>
            <a:r>
              <a:rPr lang="en-US" dirty="0" smtClean="0"/>
              <a:t>D. </a:t>
            </a:r>
            <a:r>
              <a:rPr lang="en-US" sz="3300" dirty="0" err="1" smtClean="0"/>
              <a:t>Pembahasan</a:t>
            </a:r>
            <a:endParaRPr lang="en-US" sz="3300" dirty="0"/>
          </a:p>
          <a:p>
            <a:pPr marL="0" indent="0" algn="just">
              <a:buNone/>
            </a:pPr>
            <a:r>
              <a:rPr lang="en-US" sz="3300" dirty="0" err="1"/>
              <a:t>Implementasi</a:t>
            </a:r>
            <a:r>
              <a:rPr lang="en-US" sz="3300" dirty="0"/>
              <a:t> </a:t>
            </a:r>
            <a:r>
              <a:rPr lang="en-US" sz="3300" dirty="0" err="1"/>
              <a:t>dana</a:t>
            </a:r>
            <a:r>
              <a:rPr lang="en-US" sz="3300" dirty="0"/>
              <a:t> </a:t>
            </a:r>
            <a:r>
              <a:rPr lang="en-US" sz="3300" dirty="0" err="1"/>
              <a:t>desa</a:t>
            </a:r>
            <a:endParaRPr lang="en-US" sz="3300" dirty="0"/>
          </a:p>
          <a:p>
            <a:pPr marL="0" indent="0" algn="just">
              <a:buNone/>
            </a:pPr>
            <a:r>
              <a:rPr lang="en-US" sz="3300" dirty="0" err="1"/>
              <a:t>Berdasarkan</a:t>
            </a:r>
            <a:r>
              <a:rPr lang="en-US" sz="3300" dirty="0"/>
              <a:t> </a:t>
            </a:r>
            <a:r>
              <a:rPr lang="en-US" sz="3300" dirty="0" err="1"/>
              <a:t>singkronisasi</a:t>
            </a:r>
            <a:r>
              <a:rPr lang="en-US" sz="3300" dirty="0"/>
              <a:t> </a:t>
            </a:r>
            <a:r>
              <a:rPr lang="en-US" sz="3300" dirty="0" err="1"/>
              <a:t>dengan</a:t>
            </a:r>
            <a:r>
              <a:rPr lang="en-US" sz="3300" dirty="0"/>
              <a:t> </a:t>
            </a:r>
            <a:r>
              <a:rPr lang="en-US" sz="3300" dirty="0" err="1"/>
              <a:t>teori</a:t>
            </a:r>
            <a:r>
              <a:rPr lang="en-US" sz="3300" dirty="0"/>
              <a:t> </a:t>
            </a:r>
            <a:r>
              <a:rPr lang="en-US" sz="3300" dirty="0" err="1"/>
              <a:t>Edwar</a:t>
            </a:r>
            <a:r>
              <a:rPr lang="en-US" sz="3300" dirty="0"/>
              <a:t> iii </a:t>
            </a:r>
            <a:r>
              <a:rPr lang="en-US" sz="3300" dirty="0" err="1"/>
              <a:t>yaitu</a:t>
            </a:r>
            <a:endParaRPr lang="en-US" sz="3300" dirty="0"/>
          </a:p>
          <a:p>
            <a:pPr marL="0" lvl="0" indent="0" algn="just">
              <a:buNone/>
            </a:pPr>
            <a:r>
              <a:rPr lang="en-US" sz="3300" dirty="0" smtClean="0"/>
              <a:t>1. </a:t>
            </a:r>
            <a:r>
              <a:rPr lang="en-US" sz="3300" dirty="0" err="1" smtClean="0"/>
              <a:t>Hubungan</a:t>
            </a:r>
            <a:r>
              <a:rPr lang="en-US" sz="3300" dirty="0" smtClean="0"/>
              <a:t> </a:t>
            </a:r>
            <a:r>
              <a:rPr lang="en-US" sz="3300" dirty="0" err="1"/>
              <a:t>Komunikasi</a:t>
            </a:r>
            <a:r>
              <a:rPr lang="en-US" sz="3300" dirty="0"/>
              <a:t> </a:t>
            </a:r>
            <a:r>
              <a:rPr lang="en-US" sz="3300" dirty="0" err="1"/>
              <a:t>dengan</a:t>
            </a:r>
            <a:r>
              <a:rPr lang="en-US" sz="3300" dirty="0"/>
              <a:t> </a:t>
            </a:r>
            <a:r>
              <a:rPr lang="en-US" sz="3300" dirty="0" err="1"/>
              <a:t>implementasi</a:t>
            </a:r>
            <a:r>
              <a:rPr lang="en-US" sz="3300" dirty="0"/>
              <a:t> </a:t>
            </a:r>
            <a:r>
              <a:rPr lang="en-US" sz="3300" dirty="0" err="1"/>
              <a:t>kebijkan</a:t>
            </a:r>
            <a:endParaRPr lang="en-US" sz="3300" dirty="0"/>
          </a:p>
          <a:p>
            <a:pPr marL="514350" lvl="0" indent="-514350" algn="just">
              <a:buAutoNum type="alphaLcPeriod"/>
            </a:pPr>
            <a:r>
              <a:rPr lang="en-US" sz="3300" dirty="0" smtClean="0"/>
              <a:t>Ada </a:t>
            </a:r>
            <a:r>
              <a:rPr lang="en-US" sz="3300" dirty="0" err="1"/>
              <a:t>nya</a:t>
            </a:r>
            <a:r>
              <a:rPr lang="en-US" sz="3300" dirty="0"/>
              <a:t> </a:t>
            </a:r>
            <a:r>
              <a:rPr lang="en-US" sz="3300" dirty="0" err="1"/>
              <a:t>unsur</a:t>
            </a:r>
            <a:r>
              <a:rPr lang="en-US" sz="3300" dirty="0"/>
              <a:t> </a:t>
            </a:r>
            <a:r>
              <a:rPr lang="en-US" sz="3300" dirty="0" err="1"/>
              <a:t>keterbukaan</a:t>
            </a:r>
            <a:r>
              <a:rPr lang="en-US" sz="3300" dirty="0"/>
              <a:t> </a:t>
            </a:r>
            <a:r>
              <a:rPr lang="en-US" sz="3300" dirty="0" err="1"/>
              <a:t>pemerintah</a:t>
            </a:r>
            <a:r>
              <a:rPr lang="en-US" sz="3300" dirty="0"/>
              <a:t> </a:t>
            </a:r>
            <a:r>
              <a:rPr lang="en-US" sz="3300" dirty="0" err="1"/>
              <a:t>nagari</a:t>
            </a:r>
            <a:r>
              <a:rPr lang="en-US" sz="3300" dirty="0"/>
              <a:t> </a:t>
            </a:r>
            <a:r>
              <a:rPr lang="en-US" sz="3300" dirty="0" err="1"/>
              <a:t>dengan</a:t>
            </a:r>
            <a:r>
              <a:rPr lang="en-US" sz="3300" dirty="0"/>
              <a:t> </a:t>
            </a:r>
            <a:r>
              <a:rPr lang="en-US" sz="3300" dirty="0" err="1"/>
              <a:t>beberapa</a:t>
            </a:r>
            <a:r>
              <a:rPr lang="en-US" sz="3300" dirty="0"/>
              <a:t> </a:t>
            </a:r>
            <a:r>
              <a:rPr lang="en-US" sz="3300" dirty="0" err="1"/>
              <a:t>masyarakat</a:t>
            </a:r>
            <a:r>
              <a:rPr lang="en-US" sz="3300" dirty="0"/>
              <a:t> </a:t>
            </a:r>
            <a:r>
              <a:rPr lang="en-US" sz="3300" dirty="0" err="1"/>
              <a:t>untuk</a:t>
            </a:r>
            <a:r>
              <a:rPr lang="en-US" sz="3300" dirty="0"/>
              <a:t> </a:t>
            </a:r>
            <a:r>
              <a:rPr lang="en-US" sz="3300" dirty="0" err="1"/>
              <a:t>menetukan</a:t>
            </a:r>
            <a:r>
              <a:rPr lang="en-US" sz="3300" dirty="0"/>
              <a:t> </a:t>
            </a:r>
            <a:r>
              <a:rPr lang="en-US" sz="3300" dirty="0" err="1"/>
              <a:t>arah</a:t>
            </a:r>
            <a:r>
              <a:rPr lang="en-US" sz="3300" dirty="0"/>
              <a:t> </a:t>
            </a:r>
            <a:r>
              <a:rPr lang="en-US" sz="3300" dirty="0" err="1"/>
              <a:t>kebijakan</a:t>
            </a:r>
            <a:r>
              <a:rPr lang="en-US" sz="3300" dirty="0"/>
              <a:t> </a:t>
            </a:r>
            <a:r>
              <a:rPr lang="en-US" sz="3300" dirty="0" err="1"/>
              <a:t>pemerintahan</a:t>
            </a:r>
            <a:r>
              <a:rPr lang="en-US" sz="3300" dirty="0"/>
              <a:t> </a:t>
            </a:r>
            <a:r>
              <a:rPr lang="en-US" sz="3300" dirty="0" err="1"/>
              <a:t>nagari</a:t>
            </a:r>
            <a:r>
              <a:rPr lang="en-US" sz="3300" dirty="0"/>
              <a:t> </a:t>
            </a:r>
            <a:r>
              <a:rPr lang="en-US" sz="3300" dirty="0" err="1"/>
              <a:t>kedepanya</a:t>
            </a:r>
            <a:r>
              <a:rPr lang="en-US" sz="3300" dirty="0"/>
              <a:t> </a:t>
            </a:r>
            <a:r>
              <a:rPr lang="en-US" sz="3300" dirty="0" err="1"/>
              <a:t>dalam</a:t>
            </a:r>
            <a:r>
              <a:rPr lang="en-US" sz="3300" dirty="0"/>
              <a:t> </a:t>
            </a:r>
            <a:r>
              <a:rPr lang="en-US" sz="3300" dirty="0" err="1" smtClean="0"/>
              <a:t>pembangunan</a:t>
            </a:r>
            <a:endParaRPr lang="en-US" sz="3300" dirty="0"/>
          </a:p>
          <a:p>
            <a:pPr marL="514350" lvl="0" indent="-514350" algn="just">
              <a:buAutoNum type="alphaLcPeriod"/>
            </a:pPr>
            <a:r>
              <a:rPr lang="en-US" sz="3300" dirty="0" err="1" smtClean="0"/>
              <a:t>Namun</a:t>
            </a:r>
            <a:r>
              <a:rPr lang="en-US" sz="3300" dirty="0" smtClean="0"/>
              <a:t> </a:t>
            </a:r>
            <a:r>
              <a:rPr lang="en-US" sz="3300" dirty="0"/>
              <a:t>di lain </a:t>
            </a:r>
            <a:r>
              <a:rPr lang="en-US" sz="3300" dirty="0" err="1"/>
              <a:t>hal</a:t>
            </a:r>
            <a:r>
              <a:rPr lang="en-US" sz="3300" dirty="0"/>
              <a:t> </a:t>
            </a:r>
            <a:r>
              <a:rPr lang="en-US" sz="3300" dirty="0" err="1"/>
              <a:t>ada</a:t>
            </a:r>
            <a:r>
              <a:rPr lang="en-US" sz="3300" dirty="0"/>
              <a:t> </a:t>
            </a:r>
            <a:r>
              <a:rPr lang="en-US" sz="3300" dirty="0" err="1"/>
              <a:t>juga</a:t>
            </a:r>
            <a:r>
              <a:rPr lang="en-US" sz="3300" dirty="0"/>
              <a:t> </a:t>
            </a:r>
            <a:r>
              <a:rPr lang="en-US" sz="3300" dirty="0" err="1"/>
              <a:t>beberapa</a:t>
            </a:r>
            <a:r>
              <a:rPr lang="en-US" sz="3300" dirty="0"/>
              <a:t> </a:t>
            </a:r>
            <a:r>
              <a:rPr lang="en-US" sz="3300" dirty="0" err="1"/>
              <a:t>pihak</a:t>
            </a:r>
            <a:r>
              <a:rPr lang="en-US" sz="3300" dirty="0"/>
              <a:t> yang di </a:t>
            </a:r>
            <a:r>
              <a:rPr lang="en-US" sz="3300" dirty="0" err="1"/>
              <a:t>abaikan</a:t>
            </a:r>
            <a:r>
              <a:rPr lang="en-US" sz="3300" dirty="0"/>
              <a:t> </a:t>
            </a:r>
            <a:r>
              <a:rPr lang="en-US" sz="3300" dirty="0" err="1"/>
              <a:t>dalam</a:t>
            </a:r>
            <a:r>
              <a:rPr lang="en-US" sz="3300" dirty="0"/>
              <a:t> </a:t>
            </a:r>
            <a:r>
              <a:rPr lang="en-US" sz="3300" dirty="0" err="1"/>
              <a:t>hal</a:t>
            </a:r>
            <a:r>
              <a:rPr lang="en-US" sz="3300" dirty="0"/>
              <a:t> </a:t>
            </a:r>
            <a:r>
              <a:rPr lang="en-US" sz="3300" dirty="0" err="1" smtClean="0"/>
              <a:t>demikian</a:t>
            </a:r>
            <a:endParaRPr lang="en-US" sz="3300" dirty="0"/>
          </a:p>
          <a:p>
            <a:pPr marL="514350" lvl="0" indent="-514350" algn="just">
              <a:buAutoNum type="alphaLcPeriod"/>
            </a:pPr>
            <a:r>
              <a:rPr lang="en-US" sz="3300" dirty="0" err="1" smtClean="0"/>
              <a:t>Adanya</a:t>
            </a:r>
            <a:r>
              <a:rPr lang="en-US" sz="3300" dirty="0" smtClean="0"/>
              <a:t> </a:t>
            </a:r>
            <a:r>
              <a:rPr lang="en-US" sz="3300" dirty="0" err="1"/>
              <a:t>sebuah</a:t>
            </a:r>
            <a:r>
              <a:rPr lang="en-US" sz="3300" dirty="0"/>
              <a:t> </a:t>
            </a:r>
            <a:r>
              <a:rPr lang="en-US" sz="3300" dirty="0" err="1"/>
              <a:t>miskomunikasi</a:t>
            </a:r>
            <a:r>
              <a:rPr lang="en-US" sz="3300" dirty="0"/>
              <a:t> </a:t>
            </a:r>
            <a:r>
              <a:rPr lang="en-US" sz="3300" dirty="0" err="1"/>
              <a:t>anatar</a:t>
            </a:r>
            <a:r>
              <a:rPr lang="en-US" sz="3300" dirty="0"/>
              <a:t> </a:t>
            </a:r>
            <a:r>
              <a:rPr lang="en-US" sz="3300" dirty="0" err="1"/>
              <a:t>pihak</a:t>
            </a:r>
            <a:r>
              <a:rPr lang="en-US" sz="3300" dirty="0"/>
              <a:t> </a:t>
            </a:r>
            <a:r>
              <a:rPr lang="en-US" sz="3300" dirty="0" err="1"/>
              <a:t>pemerintah</a:t>
            </a:r>
            <a:r>
              <a:rPr lang="en-US" sz="3300" dirty="0"/>
              <a:t> </a:t>
            </a:r>
            <a:r>
              <a:rPr lang="en-US" sz="3300" dirty="0" err="1"/>
              <a:t>dengan</a:t>
            </a:r>
            <a:r>
              <a:rPr lang="en-US" sz="3300" dirty="0"/>
              <a:t> </a:t>
            </a:r>
            <a:r>
              <a:rPr lang="en-US" sz="3300" dirty="0" err="1"/>
              <a:t>masyarakat</a:t>
            </a:r>
            <a:endParaRPr lang="en-US" sz="3300" dirty="0"/>
          </a:p>
          <a:p>
            <a:pPr marL="0" lvl="0" indent="0" algn="just">
              <a:buNone/>
            </a:pPr>
            <a:r>
              <a:rPr lang="en-US" sz="3300" dirty="0" smtClean="0"/>
              <a:t>2. </a:t>
            </a:r>
            <a:r>
              <a:rPr lang="en-US" sz="3300" dirty="0" err="1" smtClean="0"/>
              <a:t>Sumberdaya</a:t>
            </a:r>
            <a:endParaRPr lang="en-US" sz="3300" dirty="0"/>
          </a:p>
          <a:p>
            <a:pPr marL="0" indent="0" algn="just">
              <a:buNone/>
            </a:pPr>
            <a:r>
              <a:rPr lang="en-US" sz="3300" dirty="0" err="1"/>
              <a:t>Disinyalir</a:t>
            </a:r>
            <a:r>
              <a:rPr lang="en-US" sz="3300" dirty="0"/>
              <a:t> </a:t>
            </a:r>
            <a:r>
              <a:rPr lang="en-US" sz="3300" dirty="0" err="1"/>
              <a:t>sumberdaya</a:t>
            </a:r>
            <a:r>
              <a:rPr lang="en-US" sz="3300" dirty="0"/>
              <a:t> </a:t>
            </a:r>
            <a:r>
              <a:rPr lang="en-US" sz="3300" dirty="0" err="1"/>
              <a:t>manusia</a:t>
            </a:r>
            <a:r>
              <a:rPr lang="en-US" sz="3300" dirty="0"/>
              <a:t> (SDM) </a:t>
            </a:r>
            <a:r>
              <a:rPr lang="en-US" sz="3300" dirty="0" err="1"/>
              <a:t>masih</a:t>
            </a:r>
            <a:r>
              <a:rPr lang="en-US" sz="3300" dirty="0"/>
              <a:t> </a:t>
            </a:r>
            <a:r>
              <a:rPr lang="en-US" sz="3300" dirty="0" err="1"/>
              <a:t>belum</a:t>
            </a:r>
            <a:r>
              <a:rPr lang="en-US" sz="3300" dirty="0"/>
              <a:t> </a:t>
            </a:r>
            <a:r>
              <a:rPr lang="en-US" sz="3300" dirty="0" err="1"/>
              <a:t>mampu</a:t>
            </a:r>
            <a:r>
              <a:rPr lang="en-US" sz="3300" dirty="0"/>
              <a:t> </a:t>
            </a:r>
            <a:r>
              <a:rPr lang="en-US" sz="3300" dirty="0" err="1"/>
              <a:t>untuk</a:t>
            </a:r>
            <a:r>
              <a:rPr lang="en-US" sz="3300" dirty="0"/>
              <a:t> </a:t>
            </a:r>
            <a:r>
              <a:rPr lang="en-US" sz="3300" dirty="0" err="1"/>
              <a:t>upaya</a:t>
            </a:r>
            <a:r>
              <a:rPr lang="en-US" sz="3300" dirty="0"/>
              <a:t> </a:t>
            </a:r>
            <a:r>
              <a:rPr lang="en-US" sz="3300" dirty="0" err="1"/>
              <a:t>menerapkan</a:t>
            </a:r>
            <a:r>
              <a:rPr lang="en-US" sz="3300" dirty="0"/>
              <a:t> </a:t>
            </a:r>
            <a:r>
              <a:rPr lang="en-US" sz="3300" dirty="0" err="1"/>
              <a:t>suatu</a:t>
            </a:r>
            <a:r>
              <a:rPr lang="en-US" sz="3300" dirty="0"/>
              <a:t> </a:t>
            </a:r>
            <a:r>
              <a:rPr lang="en-US" sz="3300" dirty="0" err="1"/>
              <a:t>kebijakan</a:t>
            </a:r>
            <a:r>
              <a:rPr lang="en-US" sz="3300" dirty="0"/>
              <a:t> yang di </a:t>
            </a:r>
            <a:r>
              <a:rPr lang="en-US" sz="3300" dirty="0" err="1"/>
              <a:t>tetapkan</a:t>
            </a:r>
            <a:r>
              <a:rPr lang="en-US" sz="3300" dirty="0"/>
              <a:t> </a:t>
            </a:r>
          </a:p>
          <a:p>
            <a:pPr marL="0" lvl="0" indent="0" algn="just">
              <a:buNone/>
            </a:pPr>
            <a:r>
              <a:rPr lang="en-US" sz="3300" dirty="0" smtClean="0"/>
              <a:t>3. </a:t>
            </a:r>
            <a:r>
              <a:rPr lang="en-US" sz="3300" dirty="0" err="1" smtClean="0"/>
              <a:t>Disposisi</a:t>
            </a:r>
            <a:endParaRPr lang="en-US" sz="3300" dirty="0"/>
          </a:p>
          <a:p>
            <a:pPr marL="0" indent="0" algn="just">
              <a:buNone/>
            </a:pPr>
            <a:r>
              <a:rPr lang="en-US" sz="3300" dirty="0"/>
              <a:t> </a:t>
            </a:r>
            <a:r>
              <a:rPr lang="en-US" sz="3300" dirty="0" err="1"/>
              <a:t>edwar</a:t>
            </a:r>
            <a:r>
              <a:rPr lang="en-US" sz="3300" dirty="0"/>
              <a:t> </a:t>
            </a:r>
            <a:r>
              <a:rPr lang="en-US" sz="3300" dirty="0" err="1"/>
              <a:t>menjelaskan</a:t>
            </a:r>
            <a:r>
              <a:rPr lang="en-US" sz="3300" dirty="0"/>
              <a:t> </a:t>
            </a:r>
            <a:r>
              <a:rPr lang="en-US" sz="3300" dirty="0" err="1"/>
              <a:t>pembawaan</a:t>
            </a:r>
            <a:r>
              <a:rPr lang="en-US" sz="3300" dirty="0"/>
              <a:t> </a:t>
            </a:r>
            <a:r>
              <a:rPr lang="en-US" sz="3300" dirty="0" err="1"/>
              <a:t>kepribadian</a:t>
            </a:r>
            <a:r>
              <a:rPr lang="en-US" sz="3300" dirty="0"/>
              <a:t>, </a:t>
            </a:r>
            <a:r>
              <a:rPr lang="en-US" sz="3300" dirty="0" err="1"/>
              <a:t>pandangan</a:t>
            </a:r>
            <a:r>
              <a:rPr lang="en-US" sz="3300" dirty="0"/>
              <a:t> </a:t>
            </a:r>
            <a:r>
              <a:rPr lang="en-US" sz="3300" dirty="0" err="1"/>
              <a:t>idiologi</a:t>
            </a:r>
            <a:r>
              <a:rPr lang="en-US" sz="3300" dirty="0"/>
              <a:t> </a:t>
            </a:r>
            <a:r>
              <a:rPr lang="en-US" sz="3300" dirty="0" err="1"/>
              <a:t>serta</a:t>
            </a:r>
            <a:r>
              <a:rPr lang="en-US" sz="3300" dirty="0"/>
              <a:t> </a:t>
            </a:r>
            <a:r>
              <a:rPr lang="en-US" sz="3300" dirty="0" err="1"/>
              <a:t>kerakteristik</a:t>
            </a:r>
            <a:r>
              <a:rPr lang="en-US" sz="3300" dirty="0"/>
              <a:t> </a:t>
            </a:r>
            <a:r>
              <a:rPr lang="en-US" sz="3300" dirty="0" err="1"/>
              <a:t>para</a:t>
            </a:r>
            <a:r>
              <a:rPr lang="en-US" sz="3300" dirty="0"/>
              <a:t> </a:t>
            </a:r>
            <a:r>
              <a:rPr lang="en-US" sz="3300" dirty="0" err="1"/>
              <a:t>implementor</a:t>
            </a:r>
            <a:r>
              <a:rPr lang="en-US" sz="3300" dirty="0"/>
              <a:t> </a:t>
            </a:r>
            <a:r>
              <a:rPr lang="en-US" sz="3300" dirty="0" err="1"/>
              <a:t>untuk</a:t>
            </a:r>
            <a:r>
              <a:rPr lang="en-US" sz="3300" dirty="0"/>
              <a:t> </a:t>
            </a:r>
            <a:r>
              <a:rPr lang="en-US" sz="3300" dirty="0" err="1"/>
              <a:t>melaksanakan</a:t>
            </a:r>
            <a:r>
              <a:rPr lang="en-US" sz="3300" dirty="0"/>
              <a:t> </a:t>
            </a:r>
            <a:r>
              <a:rPr lang="en-US" sz="3300" dirty="0" err="1"/>
              <a:t>kebijakan</a:t>
            </a:r>
            <a:r>
              <a:rPr lang="en-US" sz="3300" dirty="0"/>
              <a:t>, </a:t>
            </a:r>
            <a:r>
              <a:rPr lang="en-US" sz="3300" dirty="0" err="1"/>
              <a:t>dalam</a:t>
            </a:r>
            <a:r>
              <a:rPr lang="en-US" sz="3300" dirty="0"/>
              <a:t> </a:t>
            </a:r>
            <a:r>
              <a:rPr lang="en-US" sz="3300" dirty="0" err="1"/>
              <a:t>pemerinahan</a:t>
            </a:r>
            <a:r>
              <a:rPr lang="en-US" sz="3300" dirty="0"/>
              <a:t> </a:t>
            </a:r>
            <a:r>
              <a:rPr lang="en-US" sz="3300" dirty="0" err="1"/>
              <a:t>desa</a:t>
            </a:r>
            <a:r>
              <a:rPr lang="en-US" sz="3300" dirty="0"/>
              <a:t> </a:t>
            </a:r>
            <a:r>
              <a:rPr lang="en-US" sz="3300" dirty="0" err="1"/>
              <a:t>wali</a:t>
            </a:r>
            <a:r>
              <a:rPr lang="en-US" sz="3300" dirty="0"/>
              <a:t> </a:t>
            </a:r>
            <a:r>
              <a:rPr lang="en-US" sz="3300" dirty="0" err="1"/>
              <a:t>nagari</a:t>
            </a:r>
            <a:r>
              <a:rPr lang="en-US" sz="3300" dirty="0"/>
              <a:t> </a:t>
            </a:r>
            <a:r>
              <a:rPr lang="en-US" sz="3300" dirty="0" err="1"/>
              <a:t>merupakan</a:t>
            </a:r>
            <a:r>
              <a:rPr lang="en-US" sz="3300" dirty="0"/>
              <a:t> </a:t>
            </a:r>
            <a:r>
              <a:rPr lang="en-US" sz="3300" dirty="0" err="1"/>
              <a:t>disposisi</a:t>
            </a:r>
            <a:r>
              <a:rPr lang="en-US" sz="3300" dirty="0"/>
              <a:t> </a:t>
            </a:r>
            <a:r>
              <a:rPr lang="en-US" sz="3300" dirty="0" err="1"/>
              <a:t>atau</a:t>
            </a:r>
            <a:r>
              <a:rPr lang="en-US" sz="3300" dirty="0"/>
              <a:t> </a:t>
            </a:r>
            <a:r>
              <a:rPr lang="en-US" sz="3300" dirty="0" err="1"/>
              <a:t>seseorang</a:t>
            </a:r>
            <a:r>
              <a:rPr lang="en-US" sz="3300" dirty="0"/>
              <a:t> yang </a:t>
            </a:r>
            <a:r>
              <a:rPr lang="en-US" sz="3300" dirty="0" err="1"/>
              <a:t>memiliki</a:t>
            </a:r>
            <a:r>
              <a:rPr lang="en-US" sz="3300" dirty="0"/>
              <a:t> </a:t>
            </a:r>
            <a:r>
              <a:rPr lang="en-US" sz="3300" dirty="0" err="1"/>
              <a:t>kekuasaan</a:t>
            </a:r>
            <a:r>
              <a:rPr lang="en-US" sz="3300" dirty="0"/>
              <a:t> yang paling </a:t>
            </a:r>
            <a:r>
              <a:rPr lang="en-US" sz="3300" dirty="0" err="1"/>
              <a:t>tinggi</a:t>
            </a:r>
            <a:r>
              <a:rPr lang="en-US" sz="3300" dirty="0"/>
              <a:t>, </a:t>
            </a:r>
            <a:r>
              <a:rPr lang="en-US" sz="3300" dirty="0" err="1"/>
              <a:t>sehingga</a:t>
            </a:r>
            <a:r>
              <a:rPr lang="en-US" sz="3300" dirty="0"/>
              <a:t> </a:t>
            </a:r>
            <a:r>
              <a:rPr lang="en-US" sz="3300" dirty="0" err="1"/>
              <a:t>oarng</a:t>
            </a:r>
            <a:r>
              <a:rPr lang="en-US" sz="3300" dirty="0"/>
              <a:t> yang </a:t>
            </a:r>
            <a:r>
              <a:rPr lang="en-US" sz="3300" dirty="0" err="1"/>
              <a:t>berjabatan</a:t>
            </a:r>
            <a:r>
              <a:rPr lang="en-US" sz="3300" dirty="0"/>
              <a:t> </a:t>
            </a:r>
            <a:r>
              <a:rPr lang="en-US" sz="3300" dirty="0" err="1"/>
              <a:t>lebih</a:t>
            </a:r>
            <a:r>
              <a:rPr lang="en-US" sz="3300" dirty="0"/>
              <a:t> </a:t>
            </a:r>
            <a:r>
              <a:rPr lang="en-US" sz="3300" dirty="0" err="1"/>
              <a:t>tinggi</a:t>
            </a:r>
            <a:r>
              <a:rPr lang="en-US" sz="3300" dirty="0"/>
              <a:t> </a:t>
            </a:r>
            <a:r>
              <a:rPr lang="en-US" sz="3300" dirty="0" err="1"/>
              <a:t>tersebut</a:t>
            </a:r>
            <a:r>
              <a:rPr lang="en-US" sz="3300" dirty="0"/>
              <a:t> </a:t>
            </a:r>
            <a:r>
              <a:rPr lang="en-US" sz="3300" dirty="0" err="1"/>
              <a:t>berhak</a:t>
            </a:r>
            <a:r>
              <a:rPr lang="en-US" sz="3300" dirty="0"/>
              <a:t> </a:t>
            </a:r>
            <a:r>
              <a:rPr lang="en-US" sz="3300" dirty="0" err="1"/>
              <a:t>membuat</a:t>
            </a:r>
            <a:r>
              <a:rPr lang="en-US" sz="3300" dirty="0"/>
              <a:t> </a:t>
            </a:r>
            <a:r>
              <a:rPr lang="en-US" sz="3300" dirty="0" err="1"/>
              <a:t>sebuah</a:t>
            </a:r>
            <a:r>
              <a:rPr lang="en-US" sz="3300" dirty="0"/>
              <a:t> </a:t>
            </a:r>
            <a:r>
              <a:rPr lang="en-US" sz="3300" dirty="0" err="1"/>
              <a:t>kebijakan</a:t>
            </a:r>
            <a:r>
              <a:rPr lang="en-US" sz="3300" dirty="0"/>
              <a:t> </a:t>
            </a:r>
            <a:r>
              <a:rPr lang="en-US" sz="3300" dirty="0" err="1"/>
              <a:t>sehinga</a:t>
            </a:r>
            <a:r>
              <a:rPr lang="en-US" sz="3300" dirty="0"/>
              <a:t>  </a:t>
            </a:r>
            <a:r>
              <a:rPr lang="en-US" sz="3300" dirty="0" err="1"/>
              <a:t>hal</a:t>
            </a:r>
            <a:r>
              <a:rPr lang="en-US" sz="3300" dirty="0"/>
              <a:t> </a:t>
            </a:r>
            <a:r>
              <a:rPr lang="en-US" sz="3300" dirty="0" err="1"/>
              <a:t>tersebut</a:t>
            </a:r>
            <a:r>
              <a:rPr lang="en-US" sz="3300" dirty="0"/>
              <a:t> </a:t>
            </a:r>
            <a:r>
              <a:rPr lang="en-US" sz="3300" dirty="0" err="1"/>
              <a:t>menjadi</a:t>
            </a:r>
            <a:r>
              <a:rPr lang="en-US" sz="3300" dirty="0"/>
              <a:t> </a:t>
            </a:r>
            <a:r>
              <a:rPr lang="en-US" sz="3300" dirty="0" err="1"/>
              <a:t>pedoman</a:t>
            </a:r>
            <a:r>
              <a:rPr lang="en-US" sz="3300" dirty="0"/>
              <a:t> </a:t>
            </a:r>
            <a:r>
              <a:rPr lang="en-US" sz="3300" dirty="0" err="1"/>
              <a:t>bagi</a:t>
            </a:r>
            <a:r>
              <a:rPr lang="en-US" sz="3300" dirty="0"/>
              <a:t> </a:t>
            </a:r>
            <a:r>
              <a:rPr lang="en-US" sz="3300" dirty="0" err="1"/>
              <a:t>bawahan</a:t>
            </a:r>
            <a:r>
              <a:rPr lang="en-US" sz="3300" dirty="0"/>
              <a:t> </a:t>
            </a:r>
            <a:r>
              <a:rPr lang="en-US" sz="3300" dirty="0" err="1"/>
              <a:t>nya</a:t>
            </a:r>
            <a:endParaRPr lang="en-US" sz="3300" dirty="0"/>
          </a:p>
          <a:p>
            <a:pPr marL="0" indent="0" algn="just">
              <a:buNone/>
            </a:pPr>
            <a:r>
              <a:rPr lang="en-US" sz="3300" dirty="0" err="1"/>
              <a:t>seperti</a:t>
            </a:r>
            <a:r>
              <a:rPr lang="en-US" sz="3300" dirty="0"/>
              <a:t> proses </a:t>
            </a:r>
            <a:r>
              <a:rPr lang="en-US" sz="3300" dirty="0" err="1"/>
              <a:t>tidakan</a:t>
            </a:r>
            <a:r>
              <a:rPr lang="en-US" sz="3300" dirty="0"/>
              <a:t> yang </a:t>
            </a:r>
            <a:r>
              <a:rPr lang="en-US" sz="3300" dirty="0" err="1"/>
              <a:t>mengarahkan</a:t>
            </a:r>
            <a:r>
              <a:rPr lang="en-US" sz="3300" dirty="0"/>
              <a:t>, </a:t>
            </a:r>
            <a:r>
              <a:rPr lang="en-US" sz="3300" dirty="0" err="1"/>
              <a:t>membagikan</a:t>
            </a:r>
            <a:r>
              <a:rPr lang="en-US" sz="3300" dirty="0"/>
              <a:t> </a:t>
            </a:r>
            <a:r>
              <a:rPr lang="en-US" sz="3300" dirty="0" err="1"/>
              <a:t>ataupun</a:t>
            </a:r>
            <a:r>
              <a:rPr lang="en-US" sz="3300" dirty="0"/>
              <a:t> </a:t>
            </a:r>
            <a:r>
              <a:rPr lang="en-US" sz="3300" dirty="0" err="1"/>
              <a:t>menugaskanpekerjaan</a:t>
            </a:r>
            <a:r>
              <a:rPr lang="en-US" sz="3300" dirty="0"/>
              <a:t> </a:t>
            </a:r>
            <a:r>
              <a:rPr lang="en-US" sz="3300" dirty="0" err="1"/>
              <a:t>kepada</a:t>
            </a:r>
            <a:r>
              <a:rPr lang="en-US" sz="3300" dirty="0"/>
              <a:t> </a:t>
            </a:r>
            <a:r>
              <a:rPr lang="en-US" sz="3300" dirty="0" err="1"/>
              <a:t>seseorang</a:t>
            </a:r>
            <a:r>
              <a:rPr lang="en-US" sz="3300" dirty="0"/>
              <a:t> </a:t>
            </a:r>
            <a:r>
              <a:rPr lang="en-US" sz="3300" dirty="0" err="1"/>
              <a:t>maupun</a:t>
            </a:r>
            <a:r>
              <a:rPr lang="en-US" sz="3300" dirty="0"/>
              <a:t> </a:t>
            </a:r>
            <a:r>
              <a:rPr lang="en-US" sz="3300" dirty="0" err="1"/>
              <a:t>kelompok</a:t>
            </a:r>
            <a:r>
              <a:rPr lang="en-US" sz="3300" dirty="0"/>
              <a:t>.</a:t>
            </a:r>
          </a:p>
          <a:p>
            <a:pPr marL="0" lvl="0" indent="0" algn="just">
              <a:buNone/>
            </a:pPr>
            <a:r>
              <a:rPr lang="en-US" sz="3300" dirty="0" smtClean="0"/>
              <a:t>4. </a:t>
            </a:r>
            <a:r>
              <a:rPr lang="en-US" sz="3300" dirty="0" err="1" smtClean="0"/>
              <a:t>Stuktur</a:t>
            </a:r>
            <a:r>
              <a:rPr lang="en-US" sz="3300" dirty="0" smtClean="0"/>
              <a:t> </a:t>
            </a:r>
            <a:r>
              <a:rPr lang="en-US" sz="3300" dirty="0" err="1"/>
              <a:t>organisasi</a:t>
            </a:r>
            <a:endParaRPr lang="en-US" sz="3300" dirty="0"/>
          </a:p>
          <a:p>
            <a:pPr marL="0" indent="0" algn="just">
              <a:buNone/>
            </a:pPr>
            <a:r>
              <a:rPr lang="en-US" sz="3300" dirty="0" err="1"/>
              <a:t>Adanya</a:t>
            </a:r>
            <a:r>
              <a:rPr lang="en-US" sz="3300" dirty="0"/>
              <a:t> </a:t>
            </a:r>
            <a:r>
              <a:rPr lang="en-US" sz="3300" dirty="0" err="1"/>
              <a:t>kerjasama</a:t>
            </a:r>
            <a:r>
              <a:rPr lang="en-US" sz="3300" dirty="0"/>
              <a:t> </a:t>
            </a:r>
            <a:r>
              <a:rPr lang="en-US" sz="3300" dirty="0" err="1"/>
              <a:t>didalam</a:t>
            </a:r>
            <a:r>
              <a:rPr lang="en-US" sz="3300" dirty="0"/>
              <a:t> di </a:t>
            </a:r>
            <a:r>
              <a:rPr lang="en-US" sz="3300" dirty="0" err="1"/>
              <a:t>dalam</a:t>
            </a:r>
            <a:r>
              <a:rPr lang="en-US" sz="3300" dirty="0"/>
              <a:t> </a:t>
            </a:r>
            <a:r>
              <a:rPr lang="en-US" sz="3300" dirty="0" err="1"/>
              <a:t>tubuh</a:t>
            </a:r>
            <a:r>
              <a:rPr lang="en-US" sz="3300" dirty="0"/>
              <a:t> </a:t>
            </a:r>
            <a:r>
              <a:rPr lang="en-US" sz="3300" dirty="0" err="1"/>
              <a:t>pemerintahansehingga</a:t>
            </a:r>
            <a:r>
              <a:rPr lang="en-US" sz="3300" dirty="0"/>
              <a:t> </a:t>
            </a:r>
            <a:r>
              <a:rPr lang="en-US" sz="3300" dirty="0" err="1"/>
              <a:t>hal</a:t>
            </a:r>
            <a:r>
              <a:rPr lang="en-US" sz="3300" dirty="0"/>
              <a:t> </a:t>
            </a:r>
            <a:r>
              <a:rPr lang="en-US" sz="3300" dirty="0" err="1"/>
              <a:t>tersebut</a:t>
            </a:r>
            <a:r>
              <a:rPr lang="en-US" sz="3300" dirty="0"/>
              <a:t> </a:t>
            </a:r>
            <a:r>
              <a:rPr lang="en-US" sz="3300" dirty="0" err="1"/>
              <a:t>dapat</a:t>
            </a:r>
            <a:r>
              <a:rPr lang="en-US" sz="3300" dirty="0"/>
              <a:t> </a:t>
            </a:r>
            <a:r>
              <a:rPr lang="en-US" sz="3300" dirty="0" err="1"/>
              <a:t>membantu</a:t>
            </a:r>
            <a:r>
              <a:rPr lang="en-US" sz="3300" dirty="0"/>
              <a:t> </a:t>
            </a:r>
            <a:r>
              <a:rPr lang="en-US" sz="3300" dirty="0" err="1"/>
              <a:t>untuk</a:t>
            </a:r>
            <a:r>
              <a:rPr lang="en-US" sz="3300" dirty="0"/>
              <a:t> </a:t>
            </a:r>
            <a:r>
              <a:rPr lang="en-US" sz="3300" dirty="0" err="1"/>
              <a:t>terciptanya</a:t>
            </a:r>
            <a:r>
              <a:rPr lang="en-US" sz="3300" dirty="0"/>
              <a:t> </a:t>
            </a:r>
            <a:r>
              <a:rPr lang="en-US" sz="3300" dirty="0" err="1"/>
              <a:t>implemetasi</a:t>
            </a:r>
            <a:r>
              <a:rPr lang="en-US" sz="3300" dirty="0"/>
              <a:t> yang di </a:t>
            </a:r>
            <a:r>
              <a:rPr lang="en-US" sz="3300" dirty="0" err="1"/>
              <a:t>harapkan</a:t>
            </a:r>
            <a:endParaRPr lang="en-US" sz="3300" dirty="0"/>
          </a:p>
          <a:p>
            <a:pPr marL="0" indent="0" algn="just">
              <a:buNone/>
            </a:pPr>
            <a:endParaRPr lang="en-US" sz="3300" dirty="0"/>
          </a:p>
        </p:txBody>
      </p:sp>
    </p:spTree>
    <p:extLst>
      <p:ext uri="{BB962C8B-B14F-4D97-AF65-F5344CB8AC3E}">
        <p14:creationId xmlns:p14="http://schemas.microsoft.com/office/powerpoint/2010/main" val="800255544"/>
      </p:ext>
    </p:extLst>
  </p:cSld>
  <p:clrMapOvr>
    <a:masterClrMapping/>
  </p:clrMapOvr>
  <p:transition spd="slow">
    <p:wheel spokes="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BAB V</a:t>
            </a:r>
            <a:br>
              <a:rPr lang="en-US" dirty="0" smtClean="0"/>
            </a:br>
            <a:r>
              <a:rPr lang="en-US" dirty="0" smtClean="0"/>
              <a:t>PENUTUP </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r>
              <a:rPr lang="en-US" b="1" dirty="0" err="1" smtClean="0"/>
              <a:t>Kesimpulan</a:t>
            </a:r>
            <a:endParaRPr lang="en-US" b="1" dirty="0"/>
          </a:p>
          <a:p>
            <a:pPr marL="0" lvl="0" indent="0" algn="just">
              <a:buNone/>
            </a:pPr>
            <a:r>
              <a:rPr lang="en-US" dirty="0" smtClean="0"/>
              <a:t>1. </a:t>
            </a:r>
            <a:r>
              <a:rPr lang="en-US" dirty="0" err="1" smtClean="0"/>
              <a:t>Berdasarkan</a:t>
            </a:r>
            <a:r>
              <a:rPr lang="en-US" dirty="0" smtClean="0"/>
              <a:t> </a:t>
            </a:r>
            <a:r>
              <a:rPr lang="en-US" dirty="0" err="1"/>
              <a:t>Hasil</a:t>
            </a:r>
            <a:r>
              <a:rPr lang="en-US" dirty="0"/>
              <a:t> </a:t>
            </a:r>
            <a:r>
              <a:rPr lang="en-US" dirty="0" err="1"/>
              <a:t>Penelitian</a:t>
            </a:r>
            <a:r>
              <a:rPr lang="en-US" dirty="0"/>
              <a:t> Yang </a:t>
            </a:r>
            <a:r>
              <a:rPr lang="en-US" dirty="0" err="1"/>
              <a:t>Dilakukan</a:t>
            </a:r>
            <a:r>
              <a:rPr lang="en-US" dirty="0"/>
              <a:t> </a:t>
            </a:r>
            <a:r>
              <a:rPr lang="en-US" dirty="0" err="1"/>
              <a:t>tentang</a:t>
            </a:r>
            <a:r>
              <a:rPr lang="en-US" dirty="0"/>
              <a:t> </a:t>
            </a:r>
            <a:r>
              <a:rPr lang="en-US" dirty="0" err="1"/>
              <a:t>implementasi</a:t>
            </a:r>
            <a:r>
              <a:rPr lang="en-US" dirty="0"/>
              <a:t> </a:t>
            </a:r>
            <a:r>
              <a:rPr lang="en-US" dirty="0" err="1"/>
              <a:t>alokasi</a:t>
            </a:r>
            <a:r>
              <a:rPr lang="en-US" dirty="0"/>
              <a:t> </a:t>
            </a:r>
            <a:r>
              <a:rPr lang="en-US" dirty="0" err="1"/>
              <a:t>dana</a:t>
            </a:r>
            <a:r>
              <a:rPr lang="en-US" dirty="0"/>
              <a:t> </a:t>
            </a:r>
            <a:r>
              <a:rPr lang="en-US" dirty="0" err="1"/>
              <a:t>desa</a:t>
            </a:r>
            <a:r>
              <a:rPr lang="en-US" dirty="0"/>
              <a:t> di </a:t>
            </a:r>
            <a:r>
              <a:rPr lang="en-US" dirty="0" err="1"/>
              <a:t>Nagari</a:t>
            </a:r>
            <a:r>
              <a:rPr lang="en-US" dirty="0"/>
              <a:t> </a:t>
            </a:r>
            <a:r>
              <a:rPr lang="en-US" dirty="0" err="1"/>
              <a:t>Atar</a:t>
            </a:r>
            <a:r>
              <a:rPr lang="en-US" dirty="0"/>
              <a:t> </a:t>
            </a:r>
            <a:r>
              <a:rPr lang="en-US" dirty="0" err="1"/>
              <a:t>kecamatan</a:t>
            </a:r>
            <a:r>
              <a:rPr lang="en-US" dirty="0"/>
              <a:t> </a:t>
            </a:r>
            <a:r>
              <a:rPr lang="en-US" dirty="0" err="1"/>
              <a:t>padang</a:t>
            </a:r>
            <a:r>
              <a:rPr lang="en-US" dirty="0"/>
              <a:t> </a:t>
            </a:r>
            <a:r>
              <a:rPr lang="en-US" dirty="0" err="1"/>
              <a:t>ganting</a:t>
            </a:r>
            <a:r>
              <a:rPr lang="en-US" dirty="0"/>
              <a:t> </a:t>
            </a:r>
            <a:r>
              <a:rPr lang="en-US" dirty="0" err="1"/>
              <a:t>kabupaten</a:t>
            </a:r>
            <a:r>
              <a:rPr lang="en-US" dirty="0"/>
              <a:t> </a:t>
            </a:r>
            <a:r>
              <a:rPr lang="en-US" dirty="0" err="1"/>
              <a:t>tanah</a:t>
            </a:r>
            <a:r>
              <a:rPr lang="en-US" dirty="0"/>
              <a:t> </a:t>
            </a:r>
            <a:r>
              <a:rPr lang="en-US" dirty="0" err="1"/>
              <a:t>datar</a:t>
            </a:r>
            <a:r>
              <a:rPr lang="en-US" dirty="0"/>
              <a:t>, </a:t>
            </a:r>
            <a:r>
              <a:rPr lang="en-US" dirty="0" err="1"/>
              <a:t>dapat</a:t>
            </a:r>
            <a:r>
              <a:rPr lang="en-US" dirty="0"/>
              <a:t> di </a:t>
            </a:r>
            <a:r>
              <a:rPr lang="en-US" dirty="0" err="1"/>
              <a:t>tarik</a:t>
            </a:r>
            <a:r>
              <a:rPr lang="en-US" dirty="0"/>
              <a:t> </a:t>
            </a:r>
            <a:r>
              <a:rPr lang="en-US" dirty="0" err="1"/>
              <a:t>kesimpulanya</a:t>
            </a:r>
            <a:r>
              <a:rPr lang="en-US" dirty="0"/>
              <a:t> </a:t>
            </a:r>
            <a:r>
              <a:rPr lang="en-US" dirty="0" err="1"/>
              <a:t>bahwasahnya</a:t>
            </a:r>
            <a:r>
              <a:rPr lang="en-US" dirty="0"/>
              <a:t> </a:t>
            </a:r>
            <a:r>
              <a:rPr lang="en-US" dirty="0" err="1"/>
              <a:t>yaitu</a:t>
            </a:r>
            <a:r>
              <a:rPr lang="en-US" dirty="0"/>
              <a:t> </a:t>
            </a:r>
            <a:r>
              <a:rPr lang="en-US" dirty="0" err="1"/>
              <a:t>tentang</a:t>
            </a:r>
            <a:r>
              <a:rPr lang="en-US" dirty="0"/>
              <a:t> </a:t>
            </a:r>
            <a:r>
              <a:rPr lang="en-US" dirty="0" err="1"/>
              <a:t>pengalokasian</a:t>
            </a:r>
            <a:r>
              <a:rPr lang="en-US" dirty="0"/>
              <a:t> </a:t>
            </a:r>
            <a:r>
              <a:rPr lang="en-US" dirty="0" err="1"/>
              <a:t>dana</a:t>
            </a:r>
            <a:r>
              <a:rPr lang="en-US" dirty="0"/>
              <a:t> </a:t>
            </a:r>
            <a:r>
              <a:rPr lang="en-US" dirty="0" err="1"/>
              <a:t>desa</a:t>
            </a:r>
            <a:r>
              <a:rPr lang="en-US" dirty="0"/>
              <a:t> </a:t>
            </a:r>
            <a:r>
              <a:rPr lang="en-US" dirty="0" err="1"/>
              <a:t>pada</a:t>
            </a:r>
            <a:r>
              <a:rPr lang="en-US" dirty="0"/>
              <a:t> </a:t>
            </a:r>
            <a:r>
              <a:rPr lang="en-US" dirty="0" err="1"/>
              <a:t>tahun</a:t>
            </a:r>
            <a:r>
              <a:rPr lang="en-US" dirty="0"/>
              <a:t> 2022 di n </a:t>
            </a:r>
            <a:r>
              <a:rPr lang="en-US" dirty="0" err="1"/>
              <a:t>agari</a:t>
            </a:r>
            <a:r>
              <a:rPr lang="en-US" dirty="0"/>
              <a:t> </a:t>
            </a:r>
            <a:r>
              <a:rPr lang="en-US" dirty="0" err="1"/>
              <a:t>atar</a:t>
            </a:r>
            <a:r>
              <a:rPr lang="en-US" dirty="0"/>
              <a:t> yang </a:t>
            </a:r>
            <a:r>
              <a:rPr lang="en-US" dirty="0" err="1"/>
              <a:t>masih</a:t>
            </a:r>
            <a:r>
              <a:rPr lang="en-US" dirty="0"/>
              <a:t> </a:t>
            </a:r>
            <a:r>
              <a:rPr lang="en-US" dirty="0" err="1"/>
              <a:t>terdapat</a:t>
            </a:r>
            <a:r>
              <a:rPr lang="en-US" dirty="0"/>
              <a:t> </a:t>
            </a:r>
            <a:r>
              <a:rPr lang="en-US" dirty="0" err="1"/>
              <a:t>pencapain</a:t>
            </a:r>
            <a:r>
              <a:rPr lang="en-US" dirty="0"/>
              <a:t> </a:t>
            </a:r>
            <a:r>
              <a:rPr lang="en-US" dirty="0" err="1"/>
              <a:t>dua</a:t>
            </a:r>
            <a:r>
              <a:rPr lang="en-US" dirty="0"/>
              <a:t> </a:t>
            </a:r>
            <a:r>
              <a:rPr lang="en-US" dirty="0" err="1"/>
              <a:t>bidang</a:t>
            </a:r>
            <a:r>
              <a:rPr lang="en-US" dirty="0"/>
              <a:t> yang </a:t>
            </a:r>
            <a:r>
              <a:rPr lang="en-US" dirty="0" err="1"/>
              <a:t>tingkat</a:t>
            </a:r>
            <a:r>
              <a:rPr lang="en-US" dirty="0"/>
              <a:t> </a:t>
            </a:r>
            <a:r>
              <a:rPr lang="en-US" dirty="0" err="1"/>
              <a:t>persentasenya</a:t>
            </a:r>
            <a:r>
              <a:rPr lang="en-US" dirty="0"/>
              <a:t> </a:t>
            </a:r>
            <a:r>
              <a:rPr lang="en-US" dirty="0" err="1"/>
              <a:t>masih</a:t>
            </a:r>
            <a:r>
              <a:rPr lang="en-US" dirty="0"/>
              <a:t> </a:t>
            </a:r>
            <a:r>
              <a:rPr lang="en-US" dirty="0" err="1"/>
              <a:t>rendah</a:t>
            </a:r>
            <a:r>
              <a:rPr lang="en-US" dirty="0"/>
              <a:t> </a:t>
            </a:r>
            <a:r>
              <a:rPr lang="en-US" dirty="0" err="1"/>
              <a:t>sedangkan</a:t>
            </a:r>
            <a:r>
              <a:rPr lang="en-US" dirty="0"/>
              <a:t> </a:t>
            </a:r>
            <a:r>
              <a:rPr lang="en-US" dirty="0" err="1"/>
              <a:t>dua</a:t>
            </a:r>
            <a:r>
              <a:rPr lang="en-US" dirty="0"/>
              <a:t> </a:t>
            </a:r>
            <a:r>
              <a:rPr lang="en-US" dirty="0" err="1"/>
              <a:t>bidang</a:t>
            </a:r>
            <a:r>
              <a:rPr lang="en-US" dirty="0"/>
              <a:t> </a:t>
            </a:r>
            <a:r>
              <a:rPr lang="en-US" dirty="0" err="1"/>
              <a:t>tersebut</a:t>
            </a:r>
            <a:r>
              <a:rPr lang="en-US" dirty="0"/>
              <a:t> </a:t>
            </a:r>
            <a:r>
              <a:rPr lang="en-US" dirty="0" err="1"/>
              <a:t>merupakan</a:t>
            </a:r>
            <a:r>
              <a:rPr lang="en-US" dirty="0"/>
              <a:t> </a:t>
            </a:r>
            <a:r>
              <a:rPr lang="en-US" dirty="0" err="1"/>
              <a:t>dua</a:t>
            </a:r>
            <a:r>
              <a:rPr lang="en-US" dirty="0"/>
              <a:t> </a:t>
            </a:r>
            <a:r>
              <a:rPr lang="en-US" dirty="0" err="1"/>
              <a:t>komponen</a:t>
            </a:r>
            <a:r>
              <a:rPr lang="en-US" dirty="0"/>
              <a:t> yang paling </a:t>
            </a:r>
            <a:r>
              <a:rPr lang="en-US" dirty="0" err="1"/>
              <a:t>utama</a:t>
            </a:r>
            <a:r>
              <a:rPr lang="en-US" dirty="0"/>
              <a:t> </a:t>
            </a:r>
            <a:r>
              <a:rPr lang="en-US" dirty="0" err="1"/>
              <a:t>untuk</a:t>
            </a:r>
            <a:r>
              <a:rPr lang="en-US" dirty="0"/>
              <a:t> </a:t>
            </a:r>
            <a:r>
              <a:rPr lang="en-US" dirty="0" err="1"/>
              <a:t>memajukan</a:t>
            </a:r>
            <a:r>
              <a:rPr lang="en-US" dirty="0"/>
              <a:t> </a:t>
            </a:r>
            <a:r>
              <a:rPr lang="en-US" dirty="0" err="1"/>
              <a:t>dan</a:t>
            </a:r>
            <a:r>
              <a:rPr lang="en-US" dirty="0"/>
              <a:t> </a:t>
            </a:r>
            <a:r>
              <a:rPr lang="en-US" dirty="0" err="1"/>
              <a:t>meningkatkan</a:t>
            </a:r>
            <a:r>
              <a:rPr lang="en-US" dirty="0"/>
              <a:t> </a:t>
            </a:r>
            <a:r>
              <a:rPr lang="en-US" dirty="0" err="1"/>
              <a:t>daerah</a:t>
            </a:r>
            <a:r>
              <a:rPr lang="en-US" dirty="0"/>
              <a:t> </a:t>
            </a:r>
            <a:r>
              <a:rPr lang="en-US" dirty="0" err="1"/>
              <a:t>itu</a:t>
            </a:r>
            <a:r>
              <a:rPr lang="en-US" dirty="0"/>
              <a:t> </a:t>
            </a:r>
            <a:r>
              <a:rPr lang="en-US" dirty="0" err="1"/>
              <a:t>sendiri</a:t>
            </a:r>
            <a:r>
              <a:rPr lang="en-US" dirty="0"/>
              <a:t>. </a:t>
            </a:r>
            <a:r>
              <a:rPr lang="en-US" dirty="0" err="1"/>
              <a:t>memang</a:t>
            </a:r>
            <a:r>
              <a:rPr lang="en-US" dirty="0"/>
              <a:t> </a:t>
            </a:r>
            <a:r>
              <a:rPr lang="en-US" dirty="0" err="1"/>
              <a:t>tidak</a:t>
            </a:r>
            <a:r>
              <a:rPr lang="en-US" dirty="0"/>
              <a:t> </a:t>
            </a:r>
            <a:r>
              <a:rPr lang="en-US" dirty="0" err="1"/>
              <a:t>dapat</a:t>
            </a:r>
            <a:r>
              <a:rPr lang="en-US" dirty="0"/>
              <a:t> </a:t>
            </a:r>
            <a:r>
              <a:rPr lang="en-US" dirty="0" err="1"/>
              <a:t>dipungkiri</a:t>
            </a:r>
            <a:r>
              <a:rPr lang="en-US" dirty="0"/>
              <a:t> </a:t>
            </a:r>
            <a:r>
              <a:rPr lang="en-US" dirty="0" err="1"/>
              <a:t>bahwasanya</a:t>
            </a:r>
            <a:r>
              <a:rPr lang="en-US" dirty="0"/>
              <a:t> </a:t>
            </a:r>
            <a:r>
              <a:rPr lang="en-US" dirty="0" err="1"/>
              <a:t>tidak</a:t>
            </a:r>
            <a:r>
              <a:rPr lang="en-US" dirty="0"/>
              <a:t> </a:t>
            </a:r>
            <a:r>
              <a:rPr lang="en-US" dirty="0" err="1"/>
              <a:t>semua</a:t>
            </a:r>
            <a:r>
              <a:rPr lang="en-US" dirty="0"/>
              <a:t> </a:t>
            </a:r>
            <a:r>
              <a:rPr lang="en-US" dirty="0" err="1"/>
              <a:t>tingkat</a:t>
            </a:r>
            <a:r>
              <a:rPr lang="en-US" dirty="0"/>
              <a:t> </a:t>
            </a:r>
            <a:r>
              <a:rPr lang="en-US" dirty="0" err="1"/>
              <a:t>keberhasilan</a:t>
            </a:r>
            <a:r>
              <a:rPr lang="en-US" dirty="0"/>
              <a:t> </a:t>
            </a:r>
            <a:r>
              <a:rPr lang="en-US" dirty="0" err="1"/>
              <a:t>itu</a:t>
            </a:r>
            <a:r>
              <a:rPr lang="en-US" dirty="0"/>
              <a:t> 100% </a:t>
            </a:r>
            <a:r>
              <a:rPr lang="en-US" dirty="0" err="1"/>
              <a:t>terkadang</a:t>
            </a:r>
            <a:r>
              <a:rPr lang="en-US" dirty="0"/>
              <a:t> </a:t>
            </a:r>
            <a:r>
              <a:rPr lang="en-US" dirty="0" err="1"/>
              <a:t>ada</a:t>
            </a:r>
            <a:r>
              <a:rPr lang="en-US" dirty="0"/>
              <a:t> pula </a:t>
            </a:r>
            <a:r>
              <a:rPr lang="en-US" dirty="0" err="1"/>
              <a:t>berupa</a:t>
            </a:r>
            <a:r>
              <a:rPr lang="en-US" dirty="0"/>
              <a:t> </a:t>
            </a:r>
            <a:r>
              <a:rPr lang="en-US" dirty="0" err="1"/>
              <a:t>kendala</a:t>
            </a:r>
            <a:r>
              <a:rPr lang="en-US" dirty="0"/>
              <a:t> yang di </a:t>
            </a:r>
            <a:r>
              <a:rPr lang="en-US" dirty="0" err="1"/>
              <a:t>hadapi</a:t>
            </a:r>
            <a:r>
              <a:rPr lang="en-US" dirty="0"/>
              <a:t>, </a:t>
            </a:r>
            <a:r>
              <a:rPr lang="en-US" dirty="0" err="1"/>
              <a:t>itu</a:t>
            </a:r>
            <a:r>
              <a:rPr lang="en-US" dirty="0"/>
              <a:t> </a:t>
            </a:r>
            <a:r>
              <a:rPr lang="en-US" dirty="0" err="1"/>
              <a:t>semua</a:t>
            </a:r>
            <a:r>
              <a:rPr lang="en-US" dirty="0"/>
              <a:t> </a:t>
            </a:r>
            <a:r>
              <a:rPr lang="en-US" dirty="0" err="1"/>
              <a:t>kembali</a:t>
            </a:r>
            <a:r>
              <a:rPr lang="en-US" dirty="0"/>
              <a:t> </a:t>
            </a:r>
            <a:r>
              <a:rPr lang="en-US" dirty="0" err="1"/>
              <a:t>kepada</a:t>
            </a:r>
            <a:r>
              <a:rPr lang="en-US" dirty="0"/>
              <a:t> </a:t>
            </a:r>
            <a:r>
              <a:rPr lang="en-US" dirty="0" err="1"/>
              <a:t>tahapan</a:t>
            </a:r>
            <a:r>
              <a:rPr lang="en-US" dirty="0"/>
              <a:t> </a:t>
            </a:r>
            <a:r>
              <a:rPr lang="en-US" dirty="0" err="1"/>
              <a:t>nya</a:t>
            </a:r>
            <a:r>
              <a:rPr lang="en-US" dirty="0"/>
              <a:t> </a:t>
            </a:r>
            <a:r>
              <a:rPr lang="en-US" dirty="0" err="1"/>
              <a:t>masing-masing</a:t>
            </a:r>
            <a:r>
              <a:rPr lang="en-US" dirty="0"/>
              <a:t>.</a:t>
            </a:r>
          </a:p>
          <a:p>
            <a:pPr marL="0" lvl="0" indent="0" algn="just">
              <a:buNone/>
            </a:pPr>
            <a:r>
              <a:rPr lang="en-US" dirty="0" smtClean="0"/>
              <a:t>2. </a:t>
            </a:r>
            <a:r>
              <a:rPr lang="en-US" dirty="0" err="1" smtClean="0"/>
              <a:t>Pemerintah</a:t>
            </a:r>
            <a:r>
              <a:rPr lang="en-US" dirty="0" smtClean="0"/>
              <a:t> </a:t>
            </a:r>
            <a:r>
              <a:rPr lang="en-US" dirty="0" err="1"/>
              <a:t>desa</a:t>
            </a:r>
            <a:r>
              <a:rPr lang="en-US" dirty="0"/>
              <a:t> </a:t>
            </a:r>
            <a:r>
              <a:rPr lang="en-US" dirty="0" err="1"/>
              <a:t>harus</a:t>
            </a:r>
            <a:r>
              <a:rPr lang="en-US" dirty="0"/>
              <a:t> </a:t>
            </a:r>
            <a:r>
              <a:rPr lang="en-US" dirty="0" err="1"/>
              <a:t>selalu</a:t>
            </a:r>
            <a:r>
              <a:rPr lang="en-US" dirty="0"/>
              <a:t> </a:t>
            </a:r>
            <a:r>
              <a:rPr lang="en-US" dirty="0" err="1"/>
              <a:t>melakukan</a:t>
            </a:r>
            <a:r>
              <a:rPr lang="en-US" dirty="0"/>
              <a:t> </a:t>
            </a:r>
            <a:r>
              <a:rPr lang="en-US" dirty="0" err="1"/>
              <a:t>pelaksaan</a:t>
            </a:r>
            <a:r>
              <a:rPr lang="en-US" dirty="0"/>
              <a:t> program </a:t>
            </a:r>
            <a:r>
              <a:rPr lang="en-US" dirty="0" err="1"/>
              <a:t>pemberdayaan</a:t>
            </a:r>
            <a:r>
              <a:rPr lang="en-US" dirty="0"/>
              <a:t> </a:t>
            </a:r>
            <a:r>
              <a:rPr lang="en-US" dirty="0" err="1"/>
              <a:t>masyarakat</a:t>
            </a:r>
            <a:r>
              <a:rPr lang="en-US" dirty="0"/>
              <a:t> </a:t>
            </a:r>
            <a:r>
              <a:rPr lang="en-US" dirty="0" err="1"/>
              <a:t>untuk</a:t>
            </a:r>
            <a:r>
              <a:rPr lang="en-US" dirty="0"/>
              <a:t> </a:t>
            </a:r>
            <a:r>
              <a:rPr lang="en-US" dirty="0" err="1"/>
              <a:t>dapat</a:t>
            </a:r>
            <a:r>
              <a:rPr lang="en-US" dirty="0"/>
              <a:t> </a:t>
            </a:r>
            <a:r>
              <a:rPr lang="en-US" dirty="0" err="1"/>
              <a:t>terselengara</a:t>
            </a:r>
            <a:r>
              <a:rPr lang="en-US" dirty="0"/>
              <a:t> </a:t>
            </a:r>
            <a:r>
              <a:rPr lang="en-US" dirty="0" err="1"/>
              <a:t>dengan</a:t>
            </a:r>
            <a:r>
              <a:rPr lang="en-US" dirty="0"/>
              <a:t> </a:t>
            </a:r>
            <a:r>
              <a:rPr lang="en-US" dirty="0" err="1"/>
              <a:t>baik</a:t>
            </a:r>
            <a:r>
              <a:rPr lang="en-US" dirty="0"/>
              <a:t>, </a:t>
            </a:r>
            <a:r>
              <a:rPr lang="en-US" dirty="0" err="1"/>
              <a:t>sehingga</a:t>
            </a:r>
            <a:r>
              <a:rPr lang="en-US" dirty="0"/>
              <a:t> </a:t>
            </a:r>
            <a:r>
              <a:rPr lang="en-US" dirty="0" err="1"/>
              <a:t>hal</a:t>
            </a:r>
            <a:r>
              <a:rPr lang="en-US" dirty="0"/>
              <a:t> </a:t>
            </a:r>
            <a:r>
              <a:rPr lang="en-US" dirty="0" err="1"/>
              <a:t>tersebut</a:t>
            </a:r>
            <a:r>
              <a:rPr lang="en-US" dirty="0"/>
              <a:t> </a:t>
            </a:r>
            <a:r>
              <a:rPr lang="en-US" dirty="0" err="1"/>
              <a:t>juga</a:t>
            </a:r>
            <a:r>
              <a:rPr lang="en-US" dirty="0"/>
              <a:t> </a:t>
            </a:r>
            <a:r>
              <a:rPr lang="en-US" dirty="0" err="1"/>
              <a:t>bermanfaat</a:t>
            </a:r>
            <a:r>
              <a:rPr lang="en-US" dirty="0"/>
              <a:t> </a:t>
            </a:r>
            <a:r>
              <a:rPr lang="en-US" dirty="0" err="1"/>
              <a:t>bagi</a:t>
            </a:r>
            <a:r>
              <a:rPr lang="en-US" dirty="0"/>
              <a:t> </a:t>
            </a:r>
            <a:r>
              <a:rPr lang="en-US" dirty="0" err="1"/>
              <a:t>masyarakat</a:t>
            </a:r>
            <a:r>
              <a:rPr lang="en-US" dirty="0"/>
              <a:t> </a:t>
            </a:r>
            <a:r>
              <a:rPr lang="en-US" dirty="0" err="1"/>
              <a:t>itu</a:t>
            </a:r>
            <a:r>
              <a:rPr lang="en-US" dirty="0"/>
              <a:t> </a:t>
            </a:r>
            <a:r>
              <a:rPr lang="en-US" dirty="0" err="1"/>
              <a:t>sendiri</a:t>
            </a:r>
            <a:r>
              <a:rPr lang="en-US" dirty="0"/>
              <a:t> </a:t>
            </a:r>
            <a:r>
              <a:rPr lang="en-US" dirty="0" err="1"/>
              <a:t>untuk</a:t>
            </a:r>
            <a:r>
              <a:rPr lang="en-US" dirty="0"/>
              <a:t> </a:t>
            </a:r>
            <a:r>
              <a:rPr lang="en-US" dirty="0" err="1"/>
              <a:t>dapat</a:t>
            </a:r>
            <a:r>
              <a:rPr lang="en-US" dirty="0"/>
              <a:t> </a:t>
            </a:r>
            <a:r>
              <a:rPr lang="en-US" dirty="0" err="1"/>
              <a:t>mengatasi</a:t>
            </a:r>
            <a:r>
              <a:rPr lang="en-US" dirty="0"/>
              <a:t> </a:t>
            </a:r>
            <a:r>
              <a:rPr lang="en-US" dirty="0" err="1"/>
              <a:t>kemiskinan</a:t>
            </a:r>
            <a:r>
              <a:rPr lang="en-US" dirty="0"/>
              <a:t> </a:t>
            </a:r>
            <a:r>
              <a:rPr lang="en-US" dirty="0" err="1"/>
              <a:t>dan</a:t>
            </a:r>
            <a:r>
              <a:rPr lang="en-US" dirty="0"/>
              <a:t> </a:t>
            </a:r>
            <a:r>
              <a:rPr lang="en-US" dirty="0" err="1"/>
              <a:t>lainya</a:t>
            </a:r>
            <a:r>
              <a:rPr lang="en-US" dirty="0"/>
              <a:t> </a:t>
            </a:r>
            <a:r>
              <a:rPr lang="en-US" dirty="0" err="1"/>
              <a:t>karena</a:t>
            </a:r>
            <a:r>
              <a:rPr lang="en-US" dirty="0"/>
              <a:t> </a:t>
            </a:r>
            <a:r>
              <a:rPr lang="en-US" dirty="0" err="1"/>
              <a:t>demikian</a:t>
            </a:r>
            <a:r>
              <a:rPr lang="en-US" dirty="0"/>
              <a:t> </a:t>
            </a:r>
            <a:r>
              <a:rPr lang="en-US" dirty="0" err="1"/>
              <a:t>pemberdayaan</a:t>
            </a:r>
            <a:r>
              <a:rPr lang="en-US" dirty="0"/>
              <a:t> </a:t>
            </a:r>
            <a:r>
              <a:rPr lang="en-US" dirty="0" err="1"/>
              <a:t>masyarakat</a:t>
            </a:r>
            <a:r>
              <a:rPr lang="en-US" dirty="0"/>
              <a:t> </a:t>
            </a:r>
            <a:r>
              <a:rPr lang="en-US" dirty="0" err="1"/>
              <a:t>merupakan</a:t>
            </a:r>
            <a:r>
              <a:rPr lang="en-US" dirty="0"/>
              <a:t> </a:t>
            </a:r>
            <a:r>
              <a:rPr lang="en-US" dirty="0" err="1"/>
              <a:t>sutu</a:t>
            </a:r>
            <a:r>
              <a:rPr lang="en-US" dirty="0"/>
              <a:t> </a:t>
            </a:r>
            <a:r>
              <a:rPr lang="en-US" dirty="0" err="1"/>
              <a:t>poros</a:t>
            </a:r>
            <a:r>
              <a:rPr lang="en-US" dirty="0"/>
              <a:t> yang </a:t>
            </a:r>
            <a:r>
              <a:rPr lang="en-US" dirty="0" err="1"/>
              <a:t>harus</a:t>
            </a:r>
            <a:r>
              <a:rPr lang="en-US" dirty="0"/>
              <a:t> </a:t>
            </a:r>
            <a:r>
              <a:rPr lang="en-US" dirty="0" err="1"/>
              <a:t>berjalan</a:t>
            </a:r>
            <a:r>
              <a:rPr lang="en-US" dirty="0"/>
              <a:t> </a:t>
            </a:r>
            <a:r>
              <a:rPr lang="en-US" dirty="0" err="1"/>
              <a:t>terus</a:t>
            </a:r>
            <a:r>
              <a:rPr lang="en-US" dirty="0"/>
              <a:t>  agar </a:t>
            </a:r>
            <a:r>
              <a:rPr lang="en-US" dirty="0" err="1"/>
              <a:t>terciptanya</a:t>
            </a:r>
            <a:r>
              <a:rPr lang="en-US" dirty="0"/>
              <a:t> </a:t>
            </a:r>
            <a:r>
              <a:rPr lang="en-US" dirty="0" err="1"/>
              <a:t>hubungan</a:t>
            </a:r>
            <a:r>
              <a:rPr lang="en-US" dirty="0"/>
              <a:t> yang </a:t>
            </a:r>
            <a:r>
              <a:rPr lang="en-US" dirty="0" err="1"/>
              <a:t>harmonis</a:t>
            </a:r>
            <a:r>
              <a:rPr lang="en-US" dirty="0"/>
              <a:t> </a:t>
            </a:r>
            <a:r>
              <a:rPr lang="en-US" dirty="0" err="1"/>
              <a:t>kemandirian</a:t>
            </a:r>
            <a:r>
              <a:rPr lang="en-US" dirty="0"/>
              <a:t> </a:t>
            </a:r>
            <a:r>
              <a:rPr lang="en-US" dirty="0" err="1"/>
              <a:t>sehingga</a:t>
            </a:r>
            <a:r>
              <a:rPr lang="en-US" dirty="0"/>
              <a:t> </a:t>
            </a:r>
            <a:r>
              <a:rPr lang="en-US" dirty="0" err="1"/>
              <a:t>akan</a:t>
            </a:r>
            <a:r>
              <a:rPr lang="en-US" dirty="0"/>
              <a:t> </a:t>
            </a:r>
            <a:r>
              <a:rPr lang="en-US" dirty="0" err="1"/>
              <a:t>tercapainya</a:t>
            </a:r>
            <a:r>
              <a:rPr lang="en-US" dirty="0"/>
              <a:t> </a:t>
            </a:r>
            <a:r>
              <a:rPr lang="en-US" dirty="0" err="1"/>
              <a:t>kehidupan</a:t>
            </a:r>
            <a:r>
              <a:rPr lang="en-US" dirty="0"/>
              <a:t> yang </a:t>
            </a:r>
            <a:r>
              <a:rPr lang="en-US" dirty="0" err="1"/>
              <a:t>lebih</a:t>
            </a:r>
            <a:r>
              <a:rPr lang="en-US" dirty="0"/>
              <a:t> </a:t>
            </a:r>
            <a:r>
              <a:rPr lang="en-US" dirty="0" err="1"/>
              <a:t>sejahtera</a:t>
            </a:r>
            <a:r>
              <a:rPr lang="en-US" dirty="0"/>
              <a:t>.</a:t>
            </a:r>
          </a:p>
          <a:p>
            <a:pPr marL="0" indent="0" algn="just">
              <a:buNone/>
            </a:pPr>
            <a:endParaRPr lang="en-US" dirty="0"/>
          </a:p>
        </p:txBody>
      </p:sp>
    </p:spTree>
    <p:extLst>
      <p:ext uri="{BB962C8B-B14F-4D97-AF65-F5344CB8AC3E}">
        <p14:creationId xmlns:p14="http://schemas.microsoft.com/office/powerpoint/2010/main" val="267555714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32656"/>
            <a:ext cx="8686800" cy="5747469"/>
          </a:xfrm>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lgn="ctr">
              <a:buNone/>
            </a:pPr>
            <a:r>
              <a:rPr lang="en-US" sz="7200" dirty="0" smtClean="0"/>
              <a:t>TERIMA KASIH</a:t>
            </a:r>
            <a:endParaRPr lang="en-US" sz="7200" dirty="0"/>
          </a:p>
        </p:txBody>
      </p:sp>
    </p:spTree>
    <p:extLst>
      <p:ext uri="{BB962C8B-B14F-4D97-AF65-F5344CB8AC3E}">
        <p14:creationId xmlns:p14="http://schemas.microsoft.com/office/powerpoint/2010/main" val="387020614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814</TotalTime>
  <Words>846</Words>
  <Application>Microsoft Office PowerPoint</Application>
  <PresentationFormat>On-screen Show (4:3)</PresentationFormat>
  <Paragraphs>138</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Trek</vt:lpstr>
      <vt:lpstr>PowerPoint Presentation</vt:lpstr>
      <vt:lpstr>BAB I PENDAHULUAN</vt:lpstr>
      <vt:lpstr>PowerPoint Presentation</vt:lpstr>
      <vt:lpstr>PowerPoint Presentation</vt:lpstr>
      <vt:lpstr>PowerPoint Presentation</vt:lpstr>
      <vt:lpstr>BAB III METODE PENELITIAN</vt:lpstr>
      <vt:lpstr>PowerPoint Presentation</vt:lpstr>
      <vt:lpstr>PowerPoint Presentation</vt:lpstr>
      <vt:lpstr>BAB IV HASIL PENELITIAN DAN PEMBAHASAN</vt:lpstr>
      <vt:lpstr>PowerPoint Presentation</vt:lpstr>
      <vt:lpstr>PowerPoint Presentation</vt:lpstr>
      <vt:lpstr>BAB V PENUTUP </vt:lpstr>
      <vt:lpstr>PowerPoint Presentation</vt:lpstr>
    </vt:vector>
  </TitlesOfParts>
  <Company>SmartC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dc:creator>
  <cp:lastModifiedBy>Lenovo</cp:lastModifiedBy>
  <cp:revision>35</cp:revision>
  <dcterms:created xsi:type="dcterms:W3CDTF">2023-06-11T02:14:16Z</dcterms:created>
  <dcterms:modified xsi:type="dcterms:W3CDTF">2023-08-06T18:37:07Z</dcterms:modified>
</cp:coreProperties>
</file>