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81" r:id="rId1"/>
  </p:sldMasterIdLst>
  <p:notesMasterIdLst>
    <p:notesMasterId r:id="rId23"/>
  </p:notesMasterIdLst>
  <p:sldIdLst>
    <p:sldId id="256" r:id="rId2"/>
    <p:sldId id="258" r:id="rId3"/>
    <p:sldId id="259" r:id="rId4"/>
    <p:sldId id="260" r:id="rId5"/>
    <p:sldId id="261" r:id="rId6"/>
    <p:sldId id="308" r:id="rId7"/>
    <p:sldId id="273" r:id="rId8"/>
    <p:sldId id="274" r:id="rId9"/>
    <p:sldId id="275" r:id="rId10"/>
    <p:sldId id="313" r:id="rId11"/>
    <p:sldId id="277" r:id="rId12"/>
    <p:sldId id="278" r:id="rId13"/>
    <p:sldId id="279" r:id="rId14"/>
    <p:sldId id="310" r:id="rId15"/>
    <p:sldId id="316" r:id="rId16"/>
    <p:sldId id="317" r:id="rId17"/>
    <p:sldId id="318" r:id="rId18"/>
    <p:sldId id="319" r:id="rId19"/>
    <p:sldId id="321" r:id="rId20"/>
    <p:sldId id="322" r:id="rId21"/>
    <p:sldId id="312" r:id="rId22"/>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xmlns="">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D5EB74D2-47F5-432C-B65E-FD26B6DE34B1}">
  <a:tblStyle styleId="{D5EB74D2-47F5-432C-B65E-FD26B6DE34B1}"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9" d="100"/>
          <a:sy n="89" d="100"/>
        </p:scale>
        <p:origin x="-846" y="-96"/>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4">
  <dgm:title val=""/>
  <dgm:desc val=""/>
  <dgm:catLst>
    <dgm:cat type="accent1" pri="11400"/>
  </dgm:catLst>
  <dgm:styleLbl name="node0">
    <dgm:fillClrLst meth="cycle">
      <a:schemeClr val="accent1">
        <a:shade val="60000"/>
      </a:schemeClr>
    </dgm:fillClrLst>
    <dgm:linClrLst meth="repeat">
      <a:schemeClr val="lt1"/>
    </dgm:linClrLst>
    <dgm:effectClrLst/>
    <dgm:txLinClrLst/>
    <dgm:txFillClrLst/>
    <dgm:txEffectClrLst/>
  </dgm:styleLbl>
  <dgm:styleLbl name="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alignNode1">
    <dgm:fillClrLst meth="cycle">
      <a:schemeClr val="accent1">
        <a:shade val="50000"/>
      </a:schemeClr>
      <a:schemeClr val="accent1">
        <a:tint val="55000"/>
      </a:schemeClr>
    </dgm:fillClrLst>
    <dgm:linClrLst meth="cycle">
      <a:schemeClr val="accent1">
        <a:shade val="50000"/>
      </a:schemeClr>
      <a:schemeClr val="accent1">
        <a:tint val="55000"/>
      </a:schemeClr>
    </dgm:linClrLst>
    <dgm:effectClrLst/>
    <dgm:txLinClrLst/>
    <dgm:txFillClrLst/>
    <dgm:txEffectClrLst/>
  </dgm:styleLbl>
  <dgm:styleLbl name="ln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vennNode1">
    <dgm:fillClrLst meth="cycle">
      <a:schemeClr val="accent1">
        <a:shade val="80000"/>
        <a:alpha val="50000"/>
      </a:schemeClr>
      <a:schemeClr val="accent1">
        <a:tint val="50000"/>
        <a:alpha val="50000"/>
      </a:schemeClr>
    </dgm:fillClrLst>
    <dgm:linClrLst meth="repeat">
      <a:schemeClr val="lt1"/>
    </dgm:linClrLst>
    <dgm:effectClrLst/>
    <dgm:txLinClrLst/>
    <dgm:txFillClrLst/>
    <dgm:txEffectClrLst/>
  </dgm:styleLbl>
  <dgm:styleLbl name="node2">
    <dgm:fillClrLst>
      <a:schemeClr val="accent1">
        <a:shade val="80000"/>
      </a:schemeClr>
    </dgm:fillClrLst>
    <dgm:linClrLst meth="repeat">
      <a:schemeClr val="lt1"/>
    </dgm:linClrLst>
    <dgm:effectClrLst/>
    <dgm:txLinClrLst/>
    <dgm:txFillClrLst/>
    <dgm:txEffectClrLst/>
  </dgm:styleLbl>
  <dgm:styleLbl name="node3">
    <dgm:fillClrLst>
      <a:schemeClr val="accent1">
        <a:tint val="99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f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b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sibTrans1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0000"/>
      </a:schemeClr>
    </dgm:fillClrLst>
    <dgm:linClrLst meth="repeat">
      <a:schemeClr val="lt1"/>
    </dgm:linClrLst>
    <dgm:effectClrLst/>
    <dgm:txLinClrLst/>
    <dgm:txFillClrLst/>
    <dgm:txEffectClrLst/>
  </dgm:styleLbl>
  <dgm:styleLbl name="asst3">
    <dgm:fillClrLst>
      <a:schemeClr val="accent1">
        <a:tint val="70000"/>
      </a:schemeClr>
    </dgm:fillClrLst>
    <dgm:linClrLst meth="repeat">
      <a:schemeClr val="lt1"/>
    </dgm:linClrLst>
    <dgm:effectClrLst/>
    <dgm:txLinClrLst/>
    <dgm:txFillClrLst/>
    <dgm:txEffectClrLst/>
  </dgm:styleLbl>
  <dgm:styleLbl name="asst4">
    <dgm:fillClrLst>
      <a:schemeClr val="accent1">
        <a:tint val="5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align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bgAccFollowNode1">
    <dgm:fillClrLst meth="repeat">
      <a:schemeClr val="accent1">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55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2_3">
  <dgm:title val=""/>
  <dgm:desc val=""/>
  <dgm:catLst>
    <dgm:cat type="accent2" pri="11300"/>
  </dgm:catLst>
  <dgm:styleLbl name="node0">
    <dgm:fillClrLst meth="repeat">
      <a:schemeClr val="accent2">
        <a:shade val="80000"/>
      </a:schemeClr>
    </dgm:fillClrLst>
    <dgm:linClrLst meth="repeat">
      <a:schemeClr val="lt1"/>
    </dgm:linClrLst>
    <dgm:effectClrLst/>
    <dgm:txLinClrLst/>
    <dgm:txFillClrLst/>
    <dgm:txEffectClrLst/>
  </dgm:styleLbl>
  <dgm:styleLbl name="node1">
    <dgm:fillClrLst>
      <a:schemeClr val="accent2">
        <a:shade val="80000"/>
      </a:schemeClr>
      <a:schemeClr val="accent2">
        <a:tint val="70000"/>
      </a:schemeClr>
    </dgm:fillClrLst>
    <dgm:linClrLst meth="repeat">
      <a:schemeClr val="lt1"/>
    </dgm:linClrLst>
    <dgm:effectClrLst/>
    <dgm:txLinClrLst/>
    <dgm:txFillClrLst/>
    <dgm:txEffectClrLst/>
  </dgm:styleLbl>
  <dgm:styleLbl name="alignNode1">
    <dgm:fillClrLst>
      <a:schemeClr val="accent2">
        <a:shade val="80000"/>
      </a:schemeClr>
      <a:schemeClr val="accent2">
        <a:tint val="70000"/>
      </a:schemeClr>
    </dgm:fillClrLst>
    <dgm:linClrLst>
      <a:schemeClr val="accent2">
        <a:shade val="80000"/>
      </a:schemeClr>
      <a:schemeClr val="accent2">
        <a:tint val="70000"/>
      </a:schemeClr>
    </dgm:linClrLst>
    <dgm:effectClrLst/>
    <dgm:txLinClrLst/>
    <dgm:txFillClrLst/>
    <dgm:txEffectClrLst/>
  </dgm:styleLbl>
  <dgm:styleLbl name="lnNode1">
    <dgm:fillClrLst>
      <a:schemeClr val="accent2">
        <a:shade val="80000"/>
      </a:schemeClr>
      <a:schemeClr val="accent2">
        <a:tint val="7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tint val="70000"/>
        <a:alpha val="50000"/>
      </a:schemeClr>
    </dgm:fillClrLst>
    <dgm:linClrLst meth="repeat">
      <a:schemeClr val="lt1"/>
    </dgm:linClrLst>
    <dgm:effectClrLst/>
    <dgm:txLinClrLst/>
    <dgm:txFillClrLst/>
    <dgm:txEffectClrLst/>
  </dgm:styleLbl>
  <dgm:styleLbl name="node2">
    <dgm:fillClrLst>
      <a:schemeClr val="accent2">
        <a:tint val="99000"/>
      </a:schemeClr>
    </dgm:fillClrLst>
    <dgm:linClrLst meth="repeat">
      <a:schemeClr val="lt1"/>
    </dgm:linClrLst>
    <dgm:effectClrLst/>
    <dgm:txLinClrLst/>
    <dgm:txFillClrLst/>
    <dgm:txEffectClrLst/>
  </dgm:styleLbl>
  <dgm:styleLbl name="node3">
    <dgm:fillClrLst>
      <a:schemeClr val="accent2">
        <a:tint val="80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f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dgm:txEffectClrLst/>
  </dgm:styleLbl>
  <dgm:styleLbl name="f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b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sibTrans1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9000"/>
      </a:schemeClr>
    </dgm:fillClrLst>
    <dgm:linClrLst meth="repeat">
      <a:schemeClr val="lt1"/>
    </dgm:linClrLst>
    <dgm:effectClrLst/>
    <dgm:txLinClrLst/>
    <dgm:txFillClrLst/>
    <dgm:txEffectClrLst/>
  </dgm:styleLbl>
  <dgm:styleLbl name="asst3">
    <dgm:fillClrLst>
      <a:schemeClr val="accent2">
        <a:tint val="80000"/>
      </a:schemeClr>
    </dgm:fillClrLst>
    <dgm:linClrLst meth="repeat">
      <a:schemeClr val="lt1"/>
    </dgm:linClrLst>
    <dgm:effectClrLst/>
    <dgm:txLinClrLst/>
    <dgm:txFillClrLst/>
    <dgm:txEffectClrLst/>
  </dgm:styleLbl>
  <dgm:styleLbl name="asst4">
    <dgm:fillClrLst>
      <a:schemeClr val="accent2">
        <a:tint val="70000"/>
      </a:schemeClr>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lt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9000"/>
      </a:schemeClr>
    </dgm:fillClrLst>
    <dgm:linClrLst meth="repeat">
      <a:schemeClr val="accent2">
        <a:tint val="99000"/>
      </a:schemeClr>
    </dgm:linClrLst>
    <dgm:effectClrLst/>
    <dgm:txLinClrLst/>
    <dgm:txFillClrLst meth="repeat">
      <a:schemeClr val="tx1"/>
    </dgm:txFillClrLst>
    <dgm:txEffectClrLst/>
  </dgm:styleLbl>
  <dgm:styleLbl name="parChTrans1D3">
    <dgm:fillClrLst meth="repeat">
      <a:schemeClr val="accent2">
        <a:tint val="80000"/>
      </a:schemeClr>
    </dgm:fillClrLst>
    <dgm:linClrLst meth="repeat">
      <a:schemeClr val="accent2">
        <a:tint val="80000"/>
      </a:schemeClr>
    </dgm:linClrLst>
    <dgm:effectClrLst/>
    <dgm:txLinClrLst/>
    <dgm:txFillClrLst meth="repeat">
      <a:schemeClr val="tx1"/>
    </dgm:txFillClrLst>
    <dgm:txEffectClrLst/>
  </dgm:styleLbl>
  <dgm:styleLbl name="parChTrans1D4">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56468A7-498B-49E0-A3BD-28023540012F}"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id-ID"/>
        </a:p>
      </dgm:t>
    </dgm:pt>
    <dgm:pt modelId="{D4181C26-AB60-4B1A-A65C-3EBEF063951D}">
      <dgm:prSet phldrT="[Text]" custT="1"/>
      <dgm:spPr/>
      <dgm:t>
        <a:bodyPr/>
        <a:lstStyle/>
        <a:p>
          <a:pPr algn="just"/>
          <a:r>
            <a:rPr lang="en-US" sz="1800" dirty="0" err="1" smtClean="0">
              <a:solidFill>
                <a:schemeClr val="tx1"/>
              </a:solidFill>
              <a:latin typeface="Times New Roman" panose="02020603050405020304" pitchFamily="18" charset="0"/>
              <a:cs typeface="Times New Roman" panose="02020603050405020304" pitchFamily="18" charset="0"/>
            </a:rPr>
            <a:t>Mendeskripsikan</a:t>
          </a:r>
          <a:r>
            <a:rPr lang="en-US" sz="1800" dirty="0" smtClean="0">
              <a:solidFill>
                <a:schemeClr val="tx1"/>
              </a:solidFill>
              <a:latin typeface="Times New Roman" panose="02020603050405020304" pitchFamily="18" charset="0"/>
              <a:cs typeface="Times New Roman" panose="02020603050405020304" pitchFamily="18" charset="0"/>
            </a:rPr>
            <a:t> </a:t>
          </a:r>
          <a:r>
            <a:rPr lang="en-US" sz="1800" i="1" dirty="0" smtClean="0">
              <a:solidFill>
                <a:schemeClr val="tx1"/>
              </a:solidFill>
              <a:latin typeface="Times New Roman" panose="02020603050405020304" pitchFamily="18" charset="0"/>
              <a:cs typeface="Times New Roman" panose="02020603050405020304" pitchFamily="18" charset="0"/>
            </a:rPr>
            <a:t>self efficacy </a:t>
          </a:r>
          <a:r>
            <a:rPr lang="en-US" sz="1800" i="0" dirty="0" err="1" smtClean="0">
              <a:solidFill>
                <a:schemeClr val="tx1"/>
              </a:solidFill>
              <a:latin typeface="Times New Roman" panose="02020603050405020304" pitchFamily="18" charset="0"/>
              <a:cs typeface="Times New Roman" panose="02020603050405020304" pitchFamily="18" charset="0"/>
            </a:rPr>
            <a:t>pecandu</a:t>
          </a:r>
          <a:r>
            <a:rPr lang="en-US" sz="1800" i="0" dirty="0" smtClean="0">
              <a:solidFill>
                <a:schemeClr val="tx1"/>
              </a:solidFill>
              <a:latin typeface="Times New Roman" panose="02020603050405020304" pitchFamily="18" charset="0"/>
              <a:cs typeface="Times New Roman" panose="02020603050405020304" pitchFamily="18" charset="0"/>
            </a:rPr>
            <a:t> </a:t>
          </a:r>
          <a:r>
            <a:rPr lang="en-US" sz="1800" i="0" dirty="0" err="1" smtClean="0">
              <a:solidFill>
                <a:schemeClr val="tx1"/>
              </a:solidFill>
              <a:latin typeface="Times New Roman" panose="02020603050405020304" pitchFamily="18" charset="0"/>
              <a:cs typeface="Times New Roman" panose="02020603050405020304" pitchFamily="18" charset="0"/>
            </a:rPr>
            <a:t>narkoba</a:t>
          </a:r>
          <a:r>
            <a:rPr lang="en-US" sz="1800" i="0" dirty="0" smtClean="0">
              <a:solidFill>
                <a:schemeClr val="tx1"/>
              </a:solidFill>
              <a:latin typeface="Times New Roman" panose="02020603050405020304" pitchFamily="18" charset="0"/>
              <a:cs typeface="Times New Roman" panose="02020603050405020304" pitchFamily="18" charset="0"/>
            </a:rPr>
            <a:t> </a:t>
          </a:r>
          <a:r>
            <a:rPr lang="en-US" sz="1800" dirty="0" err="1" smtClean="0">
              <a:solidFill>
                <a:schemeClr val="tx1"/>
              </a:solidFill>
              <a:latin typeface="Times New Roman" panose="02020603050405020304" pitchFamily="18" charset="0"/>
              <a:cs typeface="Times New Roman" panose="02020603050405020304" pitchFamily="18" charset="0"/>
            </a:rPr>
            <a:t>berdasarkan</a:t>
          </a:r>
          <a:r>
            <a:rPr lang="en-US" sz="1800" dirty="0" smtClean="0">
              <a:solidFill>
                <a:schemeClr val="tx1"/>
              </a:solidFill>
              <a:latin typeface="Times New Roman" panose="02020603050405020304" pitchFamily="18" charset="0"/>
              <a:cs typeface="Times New Roman" panose="02020603050405020304" pitchFamily="18" charset="0"/>
            </a:rPr>
            <a:t> </a:t>
          </a:r>
          <a:r>
            <a:rPr lang="en-US" sz="1800" dirty="0" err="1" smtClean="0">
              <a:solidFill>
                <a:schemeClr val="tx1"/>
              </a:solidFill>
              <a:latin typeface="Times New Roman" panose="02020603050405020304" pitchFamily="18" charset="0"/>
              <a:cs typeface="Times New Roman" panose="02020603050405020304" pitchFamily="18" charset="0"/>
            </a:rPr>
            <a:t>aspek-aspek</a:t>
          </a:r>
          <a:r>
            <a:rPr lang="en-US" sz="1800" dirty="0" smtClean="0">
              <a:solidFill>
                <a:schemeClr val="tx1"/>
              </a:solidFill>
              <a:latin typeface="Times New Roman" panose="02020603050405020304" pitchFamily="18" charset="0"/>
              <a:cs typeface="Times New Roman" panose="02020603050405020304" pitchFamily="18" charset="0"/>
            </a:rPr>
            <a:t> </a:t>
          </a:r>
          <a:r>
            <a:rPr lang="en-US" sz="1800" i="1" dirty="0" smtClean="0">
              <a:solidFill>
                <a:schemeClr val="tx1"/>
              </a:solidFill>
              <a:latin typeface="Times New Roman" panose="02020603050405020304" pitchFamily="18" charset="0"/>
              <a:cs typeface="Times New Roman" panose="02020603050405020304" pitchFamily="18" charset="0"/>
            </a:rPr>
            <a:t>self efficacy</a:t>
          </a:r>
          <a:r>
            <a:rPr lang="en-US" sz="1800" dirty="0" smtClean="0">
              <a:solidFill>
                <a:schemeClr val="tx1"/>
              </a:solidFill>
              <a:latin typeface="Times New Roman" panose="02020603050405020304" pitchFamily="18" charset="0"/>
              <a:cs typeface="Times New Roman" panose="02020603050405020304" pitchFamily="18" charset="0"/>
            </a:rPr>
            <a:t> di </a:t>
          </a:r>
          <a:r>
            <a:rPr lang="en-US" sz="1800" dirty="0" err="1" smtClean="0">
              <a:solidFill>
                <a:schemeClr val="tx1"/>
              </a:solidFill>
              <a:latin typeface="Times New Roman" panose="02020603050405020304" pitchFamily="18" charset="0"/>
              <a:cs typeface="Times New Roman" panose="02020603050405020304" pitchFamily="18" charset="0"/>
            </a:rPr>
            <a:t>Badan</a:t>
          </a:r>
          <a:r>
            <a:rPr lang="en-US" sz="1800" dirty="0" smtClean="0">
              <a:solidFill>
                <a:schemeClr val="tx1"/>
              </a:solidFill>
              <a:latin typeface="Times New Roman" panose="02020603050405020304" pitchFamily="18" charset="0"/>
              <a:cs typeface="Times New Roman" panose="02020603050405020304" pitchFamily="18" charset="0"/>
            </a:rPr>
            <a:t> </a:t>
          </a:r>
          <a:r>
            <a:rPr lang="en-US" sz="1800" dirty="0" err="1" smtClean="0">
              <a:solidFill>
                <a:schemeClr val="tx1"/>
              </a:solidFill>
              <a:latin typeface="Times New Roman" panose="02020603050405020304" pitchFamily="18" charset="0"/>
              <a:cs typeface="Times New Roman" panose="02020603050405020304" pitchFamily="18" charset="0"/>
            </a:rPr>
            <a:t>Narkotika</a:t>
          </a:r>
          <a:r>
            <a:rPr lang="en-US" sz="1800" dirty="0" smtClean="0">
              <a:solidFill>
                <a:schemeClr val="tx1"/>
              </a:solidFill>
              <a:latin typeface="Times New Roman" panose="02020603050405020304" pitchFamily="18" charset="0"/>
              <a:cs typeface="Times New Roman" panose="02020603050405020304" pitchFamily="18" charset="0"/>
            </a:rPr>
            <a:t> </a:t>
          </a:r>
          <a:r>
            <a:rPr lang="en-US" sz="1800" dirty="0" err="1" smtClean="0">
              <a:solidFill>
                <a:schemeClr val="tx1"/>
              </a:solidFill>
              <a:latin typeface="Times New Roman" panose="02020603050405020304" pitchFamily="18" charset="0"/>
              <a:cs typeface="Times New Roman" panose="02020603050405020304" pitchFamily="18" charset="0"/>
            </a:rPr>
            <a:t>Nasional</a:t>
          </a:r>
          <a:r>
            <a:rPr lang="en-US" sz="1800" dirty="0" smtClean="0">
              <a:solidFill>
                <a:schemeClr val="tx1"/>
              </a:solidFill>
              <a:latin typeface="Times New Roman" panose="02020603050405020304" pitchFamily="18" charset="0"/>
              <a:cs typeface="Times New Roman" panose="02020603050405020304" pitchFamily="18" charset="0"/>
            </a:rPr>
            <a:t> (BNN) </a:t>
          </a:r>
          <a:r>
            <a:rPr lang="en-US" sz="1800" dirty="0" err="1" smtClean="0">
              <a:solidFill>
                <a:schemeClr val="tx1"/>
              </a:solidFill>
              <a:latin typeface="Times New Roman" panose="02020603050405020304" pitchFamily="18" charset="0"/>
              <a:cs typeface="Times New Roman" panose="02020603050405020304" pitchFamily="18" charset="0"/>
            </a:rPr>
            <a:t>Kabupaten</a:t>
          </a:r>
          <a:r>
            <a:rPr lang="en-US" sz="1800" dirty="0" smtClean="0">
              <a:solidFill>
                <a:schemeClr val="tx1"/>
              </a:solidFill>
              <a:latin typeface="Times New Roman" panose="02020603050405020304" pitchFamily="18" charset="0"/>
              <a:cs typeface="Times New Roman" panose="02020603050405020304" pitchFamily="18" charset="0"/>
            </a:rPr>
            <a:t> </a:t>
          </a:r>
          <a:r>
            <a:rPr lang="en-US" sz="1800" dirty="0" err="1" smtClean="0">
              <a:solidFill>
                <a:schemeClr val="tx1"/>
              </a:solidFill>
              <a:latin typeface="Times New Roman" panose="02020603050405020304" pitchFamily="18" charset="0"/>
              <a:cs typeface="Times New Roman" panose="02020603050405020304" pitchFamily="18" charset="0"/>
            </a:rPr>
            <a:t>Solok</a:t>
          </a:r>
          <a:r>
            <a:rPr lang="en-US" sz="1800" dirty="0" smtClean="0">
              <a:solidFill>
                <a:schemeClr val="tx1"/>
              </a:solidFill>
              <a:latin typeface="Times New Roman" panose="02020603050405020304" pitchFamily="18" charset="0"/>
              <a:cs typeface="Times New Roman" panose="02020603050405020304" pitchFamily="18" charset="0"/>
            </a:rPr>
            <a:t>. </a:t>
          </a:r>
          <a:r>
            <a:rPr lang="en-US" sz="1800" dirty="0" err="1" smtClean="0">
              <a:solidFill>
                <a:schemeClr val="tx1"/>
              </a:solidFill>
              <a:latin typeface="Times New Roman" panose="02020603050405020304" pitchFamily="18" charset="0"/>
              <a:cs typeface="Times New Roman" panose="02020603050405020304" pitchFamily="18" charset="0"/>
            </a:rPr>
            <a:t>Aspek-aspek</a:t>
          </a:r>
          <a:r>
            <a:rPr lang="en-US" sz="1800" dirty="0" smtClean="0">
              <a:solidFill>
                <a:schemeClr val="tx1"/>
              </a:solidFill>
              <a:latin typeface="Times New Roman" panose="02020603050405020304" pitchFamily="18" charset="0"/>
              <a:cs typeface="Times New Roman" panose="02020603050405020304" pitchFamily="18" charset="0"/>
            </a:rPr>
            <a:t> yang </a:t>
          </a:r>
          <a:r>
            <a:rPr lang="en-US" sz="1800" dirty="0" err="1" smtClean="0">
              <a:solidFill>
                <a:schemeClr val="tx1"/>
              </a:solidFill>
              <a:latin typeface="Times New Roman" panose="02020603050405020304" pitchFamily="18" charset="0"/>
              <a:cs typeface="Times New Roman" panose="02020603050405020304" pitchFamily="18" charset="0"/>
            </a:rPr>
            <a:t>dimaksud</a:t>
          </a:r>
          <a:r>
            <a:rPr lang="en-US" sz="1800" dirty="0" smtClean="0">
              <a:solidFill>
                <a:schemeClr val="tx1"/>
              </a:solidFill>
              <a:latin typeface="Times New Roman" panose="02020603050405020304" pitchFamily="18" charset="0"/>
              <a:cs typeface="Times New Roman" panose="02020603050405020304" pitchFamily="18" charset="0"/>
            </a:rPr>
            <a:t> </a:t>
          </a:r>
          <a:r>
            <a:rPr lang="en-US" sz="1800" dirty="0" err="1" smtClean="0">
              <a:solidFill>
                <a:schemeClr val="tx1"/>
              </a:solidFill>
              <a:latin typeface="Times New Roman" panose="02020603050405020304" pitchFamily="18" charset="0"/>
              <a:cs typeface="Times New Roman" panose="02020603050405020304" pitchFamily="18" charset="0"/>
            </a:rPr>
            <a:t>adalah</a:t>
          </a:r>
          <a:r>
            <a:rPr lang="en-US" sz="1800" dirty="0" smtClean="0">
              <a:solidFill>
                <a:schemeClr val="tx1"/>
              </a:solidFill>
              <a:latin typeface="Times New Roman" panose="02020603050405020304" pitchFamily="18" charset="0"/>
              <a:cs typeface="Times New Roman" panose="02020603050405020304" pitchFamily="18" charset="0"/>
            </a:rPr>
            <a:t>:</a:t>
          </a:r>
        </a:p>
        <a:p>
          <a:pPr algn="just"/>
          <a:r>
            <a:rPr lang="en-US" sz="1800" dirty="0" smtClean="0">
              <a:solidFill>
                <a:schemeClr val="tx1"/>
              </a:solidFill>
              <a:latin typeface="Times New Roman" panose="02020603050405020304" pitchFamily="18" charset="0"/>
              <a:cs typeface="Times New Roman" panose="02020603050405020304" pitchFamily="18" charset="0"/>
            </a:rPr>
            <a:t>1. </a:t>
          </a:r>
          <a:r>
            <a:rPr lang="en-US" sz="1800" dirty="0" err="1" smtClean="0">
              <a:solidFill>
                <a:schemeClr val="tx1"/>
              </a:solidFill>
              <a:latin typeface="Times New Roman" panose="02020603050405020304" pitchFamily="18" charset="0"/>
              <a:cs typeface="Times New Roman" panose="02020603050405020304" pitchFamily="18" charset="0"/>
            </a:rPr>
            <a:t>Mendeskripsikan</a:t>
          </a:r>
          <a:r>
            <a:rPr lang="en-US" sz="1800" dirty="0" smtClean="0">
              <a:solidFill>
                <a:schemeClr val="tx1"/>
              </a:solidFill>
              <a:latin typeface="Times New Roman" panose="02020603050405020304" pitchFamily="18" charset="0"/>
              <a:cs typeface="Times New Roman" panose="02020603050405020304" pitchFamily="18" charset="0"/>
            </a:rPr>
            <a:t> </a:t>
          </a:r>
          <a:r>
            <a:rPr lang="en-US" sz="1800" dirty="0" err="1" smtClean="0">
              <a:solidFill>
                <a:schemeClr val="tx1"/>
              </a:solidFill>
              <a:latin typeface="Times New Roman" panose="02020603050405020304" pitchFamily="18" charset="0"/>
              <a:cs typeface="Times New Roman" panose="02020603050405020304" pitchFamily="18" charset="0"/>
            </a:rPr>
            <a:t>tingkat</a:t>
          </a:r>
          <a:r>
            <a:rPr lang="en-US" sz="1800" dirty="0" smtClean="0">
              <a:solidFill>
                <a:schemeClr val="tx1"/>
              </a:solidFill>
              <a:latin typeface="Times New Roman" panose="02020603050405020304" pitchFamily="18" charset="0"/>
              <a:cs typeface="Times New Roman" panose="02020603050405020304" pitchFamily="18" charset="0"/>
            </a:rPr>
            <a:t> </a:t>
          </a:r>
          <a:r>
            <a:rPr lang="en-US" sz="1800" dirty="0" err="1" smtClean="0">
              <a:solidFill>
                <a:schemeClr val="tx1"/>
              </a:solidFill>
              <a:latin typeface="Times New Roman" panose="02020603050405020304" pitchFamily="18" charset="0"/>
              <a:cs typeface="Times New Roman" panose="02020603050405020304" pitchFamily="18" charset="0"/>
            </a:rPr>
            <a:t>kesulitan</a:t>
          </a:r>
          <a:r>
            <a:rPr lang="en-US" sz="1800" dirty="0" smtClean="0">
              <a:solidFill>
                <a:schemeClr val="tx1"/>
              </a:solidFill>
              <a:latin typeface="Times New Roman" panose="02020603050405020304" pitchFamily="18" charset="0"/>
              <a:cs typeface="Times New Roman" panose="02020603050405020304" pitchFamily="18" charset="0"/>
            </a:rPr>
            <a:t> </a:t>
          </a:r>
          <a:r>
            <a:rPr lang="en-US" sz="1800" dirty="0" err="1" smtClean="0">
              <a:solidFill>
                <a:schemeClr val="tx1"/>
              </a:solidFill>
              <a:latin typeface="Times New Roman" panose="02020603050405020304" pitchFamily="18" charset="0"/>
              <a:cs typeface="Times New Roman" panose="02020603050405020304" pitchFamily="18" charset="0"/>
            </a:rPr>
            <a:t>tugas</a:t>
          </a:r>
          <a:r>
            <a:rPr lang="en-US" sz="1800" dirty="0" smtClean="0">
              <a:solidFill>
                <a:schemeClr val="tx1"/>
              </a:solidFill>
              <a:latin typeface="Times New Roman" panose="02020603050405020304" pitchFamily="18" charset="0"/>
              <a:cs typeface="Times New Roman" panose="02020603050405020304" pitchFamily="18" charset="0"/>
            </a:rPr>
            <a:t> </a:t>
          </a:r>
          <a:r>
            <a:rPr lang="en-US" sz="1800" dirty="0" err="1" smtClean="0">
              <a:solidFill>
                <a:schemeClr val="tx1"/>
              </a:solidFill>
              <a:latin typeface="Times New Roman" panose="02020603050405020304" pitchFamily="18" charset="0"/>
              <a:cs typeface="Times New Roman" panose="02020603050405020304" pitchFamily="18" charset="0"/>
            </a:rPr>
            <a:t>pecandu</a:t>
          </a:r>
          <a:r>
            <a:rPr lang="en-US" sz="1800" dirty="0" smtClean="0">
              <a:solidFill>
                <a:schemeClr val="tx1"/>
              </a:solidFill>
              <a:latin typeface="Times New Roman" panose="02020603050405020304" pitchFamily="18" charset="0"/>
              <a:cs typeface="Times New Roman" panose="02020603050405020304" pitchFamily="18" charset="0"/>
            </a:rPr>
            <a:t> </a:t>
          </a:r>
          <a:r>
            <a:rPr lang="en-US" sz="1800" dirty="0" err="1" smtClean="0">
              <a:solidFill>
                <a:schemeClr val="tx1"/>
              </a:solidFill>
              <a:latin typeface="Times New Roman" panose="02020603050405020304" pitchFamily="18" charset="0"/>
              <a:cs typeface="Times New Roman" panose="02020603050405020304" pitchFamily="18" charset="0"/>
            </a:rPr>
            <a:t>narkoba</a:t>
          </a:r>
          <a:r>
            <a:rPr lang="en-US" sz="1800" dirty="0" smtClean="0">
              <a:solidFill>
                <a:schemeClr val="tx1"/>
              </a:solidFill>
              <a:latin typeface="Times New Roman" panose="02020603050405020304" pitchFamily="18" charset="0"/>
              <a:cs typeface="Times New Roman" panose="02020603050405020304" pitchFamily="18" charset="0"/>
            </a:rPr>
            <a:t> di </a:t>
          </a:r>
          <a:r>
            <a:rPr lang="en-US" sz="1800" dirty="0" err="1" smtClean="0">
              <a:solidFill>
                <a:schemeClr val="tx1"/>
              </a:solidFill>
              <a:latin typeface="Times New Roman" panose="02020603050405020304" pitchFamily="18" charset="0"/>
              <a:cs typeface="Times New Roman" panose="02020603050405020304" pitchFamily="18" charset="0"/>
            </a:rPr>
            <a:t>bnnk</a:t>
          </a:r>
          <a:r>
            <a:rPr lang="en-US" sz="1800" dirty="0" smtClean="0">
              <a:solidFill>
                <a:schemeClr val="tx1"/>
              </a:solidFill>
              <a:latin typeface="Times New Roman" panose="02020603050405020304" pitchFamily="18" charset="0"/>
              <a:cs typeface="Times New Roman" panose="02020603050405020304" pitchFamily="18" charset="0"/>
            </a:rPr>
            <a:t> </a:t>
          </a:r>
          <a:r>
            <a:rPr lang="en-US" sz="1800" dirty="0" err="1" smtClean="0">
              <a:solidFill>
                <a:schemeClr val="tx1"/>
              </a:solidFill>
              <a:latin typeface="Times New Roman" panose="02020603050405020304" pitchFamily="18" charset="0"/>
              <a:cs typeface="Times New Roman" panose="02020603050405020304" pitchFamily="18" charset="0"/>
            </a:rPr>
            <a:t>solok</a:t>
          </a:r>
          <a:endParaRPr lang="en-US" sz="1800" dirty="0" smtClean="0">
            <a:solidFill>
              <a:schemeClr val="tx1"/>
            </a:solidFill>
            <a:latin typeface="Times New Roman" panose="02020603050405020304" pitchFamily="18" charset="0"/>
            <a:cs typeface="Times New Roman" panose="02020603050405020304" pitchFamily="18" charset="0"/>
          </a:endParaRPr>
        </a:p>
        <a:p>
          <a:pPr algn="just"/>
          <a:r>
            <a:rPr lang="en-US" sz="1800" dirty="0" smtClean="0">
              <a:solidFill>
                <a:schemeClr val="tx1"/>
              </a:solidFill>
              <a:latin typeface="Times New Roman" panose="02020603050405020304" pitchFamily="18" charset="0"/>
              <a:cs typeface="Times New Roman" panose="02020603050405020304" pitchFamily="18" charset="0"/>
            </a:rPr>
            <a:t>2. </a:t>
          </a:r>
          <a:r>
            <a:rPr lang="en-US" sz="1800" dirty="0" err="1" smtClean="0">
              <a:solidFill>
                <a:schemeClr val="tx1"/>
              </a:solidFill>
              <a:latin typeface="Times New Roman" panose="02020603050405020304" pitchFamily="18" charset="0"/>
              <a:cs typeface="Times New Roman" panose="02020603050405020304" pitchFamily="18" charset="0"/>
            </a:rPr>
            <a:t>Mendeskripsikan</a:t>
          </a:r>
          <a:r>
            <a:rPr lang="en-US" sz="1800" dirty="0" smtClean="0">
              <a:solidFill>
                <a:schemeClr val="tx1"/>
              </a:solidFill>
              <a:latin typeface="Times New Roman" panose="02020603050405020304" pitchFamily="18" charset="0"/>
              <a:cs typeface="Times New Roman" panose="02020603050405020304" pitchFamily="18" charset="0"/>
            </a:rPr>
            <a:t> </a:t>
          </a:r>
          <a:r>
            <a:rPr lang="en-US" sz="1800" dirty="0" err="1" smtClean="0">
              <a:solidFill>
                <a:schemeClr val="tx1"/>
              </a:solidFill>
              <a:latin typeface="Times New Roman" panose="02020603050405020304" pitchFamily="18" charset="0"/>
              <a:cs typeface="Times New Roman" panose="02020603050405020304" pitchFamily="18" charset="0"/>
            </a:rPr>
            <a:t>kekuatan</a:t>
          </a:r>
          <a:r>
            <a:rPr lang="en-US" sz="1800" dirty="0" smtClean="0">
              <a:solidFill>
                <a:schemeClr val="tx1"/>
              </a:solidFill>
              <a:latin typeface="Times New Roman" panose="02020603050405020304" pitchFamily="18" charset="0"/>
              <a:cs typeface="Times New Roman" panose="02020603050405020304" pitchFamily="18" charset="0"/>
            </a:rPr>
            <a:t>  </a:t>
          </a:r>
          <a:r>
            <a:rPr lang="en-US" sz="1800" dirty="0" err="1" smtClean="0">
              <a:solidFill>
                <a:schemeClr val="tx1"/>
              </a:solidFill>
              <a:latin typeface="Times New Roman" panose="02020603050405020304" pitchFamily="18" charset="0"/>
              <a:cs typeface="Times New Roman" panose="02020603050405020304" pitchFamily="18" charset="0"/>
            </a:rPr>
            <a:t>pecandu</a:t>
          </a:r>
          <a:r>
            <a:rPr lang="en-US" sz="1800" dirty="0" smtClean="0">
              <a:solidFill>
                <a:schemeClr val="tx1"/>
              </a:solidFill>
              <a:latin typeface="Times New Roman" panose="02020603050405020304" pitchFamily="18" charset="0"/>
              <a:cs typeface="Times New Roman" panose="02020603050405020304" pitchFamily="18" charset="0"/>
            </a:rPr>
            <a:t> </a:t>
          </a:r>
          <a:r>
            <a:rPr lang="en-US" sz="1800" dirty="0" err="1" smtClean="0">
              <a:solidFill>
                <a:schemeClr val="tx1"/>
              </a:solidFill>
              <a:latin typeface="Times New Roman" panose="02020603050405020304" pitchFamily="18" charset="0"/>
              <a:cs typeface="Times New Roman" panose="02020603050405020304" pitchFamily="18" charset="0"/>
            </a:rPr>
            <a:t>narkoba</a:t>
          </a:r>
          <a:r>
            <a:rPr lang="en-US" sz="1800" dirty="0" smtClean="0">
              <a:solidFill>
                <a:schemeClr val="tx1"/>
              </a:solidFill>
              <a:latin typeface="Times New Roman" panose="02020603050405020304" pitchFamily="18" charset="0"/>
              <a:cs typeface="Times New Roman" panose="02020603050405020304" pitchFamily="18" charset="0"/>
            </a:rPr>
            <a:t> di </a:t>
          </a:r>
          <a:r>
            <a:rPr lang="en-US" sz="1800" dirty="0" err="1" smtClean="0">
              <a:solidFill>
                <a:schemeClr val="tx1"/>
              </a:solidFill>
              <a:latin typeface="Times New Roman" panose="02020603050405020304" pitchFamily="18" charset="0"/>
              <a:cs typeface="Times New Roman" panose="02020603050405020304" pitchFamily="18" charset="0"/>
            </a:rPr>
            <a:t>bbnk</a:t>
          </a:r>
          <a:r>
            <a:rPr lang="en-US" sz="1800" dirty="0" smtClean="0">
              <a:solidFill>
                <a:schemeClr val="tx1"/>
              </a:solidFill>
              <a:latin typeface="Times New Roman" panose="02020603050405020304" pitchFamily="18" charset="0"/>
              <a:cs typeface="Times New Roman" panose="02020603050405020304" pitchFamily="18" charset="0"/>
            </a:rPr>
            <a:t> </a:t>
          </a:r>
          <a:r>
            <a:rPr lang="en-US" sz="1800" dirty="0" err="1" smtClean="0">
              <a:solidFill>
                <a:schemeClr val="tx1"/>
              </a:solidFill>
              <a:latin typeface="Times New Roman" panose="02020603050405020304" pitchFamily="18" charset="0"/>
              <a:cs typeface="Times New Roman" panose="02020603050405020304" pitchFamily="18" charset="0"/>
            </a:rPr>
            <a:t>solok</a:t>
          </a:r>
          <a:endParaRPr lang="en-US" sz="1800" dirty="0" smtClean="0">
            <a:solidFill>
              <a:schemeClr val="tx1"/>
            </a:solidFill>
            <a:latin typeface="Times New Roman" panose="02020603050405020304" pitchFamily="18" charset="0"/>
            <a:cs typeface="Times New Roman" panose="02020603050405020304" pitchFamily="18" charset="0"/>
          </a:endParaRPr>
        </a:p>
        <a:p>
          <a:pPr algn="just"/>
          <a:r>
            <a:rPr lang="en-US" sz="1800" dirty="0" smtClean="0">
              <a:solidFill>
                <a:schemeClr val="tx1"/>
              </a:solidFill>
              <a:latin typeface="Times New Roman" panose="02020603050405020304" pitchFamily="18" charset="0"/>
              <a:cs typeface="Times New Roman" panose="02020603050405020304" pitchFamily="18" charset="0"/>
            </a:rPr>
            <a:t>3. </a:t>
          </a:r>
          <a:r>
            <a:rPr lang="en-US" sz="1800" dirty="0" err="1" smtClean="0">
              <a:solidFill>
                <a:schemeClr val="tx1"/>
              </a:solidFill>
              <a:latin typeface="Times New Roman" panose="02020603050405020304" pitchFamily="18" charset="0"/>
              <a:cs typeface="Times New Roman" panose="02020603050405020304" pitchFamily="18" charset="0"/>
            </a:rPr>
            <a:t>Mendeskripsikan</a:t>
          </a:r>
          <a:r>
            <a:rPr lang="en-US" sz="1800" dirty="0" smtClean="0">
              <a:solidFill>
                <a:schemeClr val="tx1"/>
              </a:solidFill>
              <a:latin typeface="Times New Roman" panose="02020603050405020304" pitchFamily="18" charset="0"/>
              <a:cs typeface="Times New Roman" panose="02020603050405020304" pitchFamily="18" charset="0"/>
            </a:rPr>
            <a:t> </a:t>
          </a:r>
          <a:r>
            <a:rPr lang="en-US" sz="1800" dirty="0" err="1" smtClean="0">
              <a:solidFill>
                <a:schemeClr val="tx1"/>
              </a:solidFill>
              <a:latin typeface="Times New Roman" panose="02020603050405020304" pitchFamily="18" charset="0"/>
              <a:cs typeface="Times New Roman" panose="02020603050405020304" pitchFamily="18" charset="0"/>
            </a:rPr>
            <a:t>dimensi</a:t>
          </a:r>
          <a:r>
            <a:rPr lang="en-US" sz="1800" dirty="0" smtClean="0">
              <a:solidFill>
                <a:schemeClr val="tx1"/>
              </a:solidFill>
              <a:latin typeface="Times New Roman" panose="02020603050405020304" pitchFamily="18" charset="0"/>
              <a:cs typeface="Times New Roman" panose="02020603050405020304" pitchFamily="18" charset="0"/>
            </a:rPr>
            <a:t> </a:t>
          </a:r>
          <a:r>
            <a:rPr lang="en-US" sz="1800" dirty="0" err="1" smtClean="0">
              <a:solidFill>
                <a:schemeClr val="tx1"/>
              </a:solidFill>
              <a:latin typeface="Times New Roman" panose="02020603050405020304" pitchFamily="18" charset="0"/>
              <a:cs typeface="Times New Roman" panose="02020603050405020304" pitchFamily="18" charset="0"/>
            </a:rPr>
            <a:t>generalisasi</a:t>
          </a:r>
          <a:r>
            <a:rPr lang="en-US" sz="1800" dirty="0" smtClean="0">
              <a:solidFill>
                <a:schemeClr val="tx1"/>
              </a:solidFill>
              <a:latin typeface="Times New Roman" panose="02020603050405020304" pitchFamily="18" charset="0"/>
              <a:cs typeface="Times New Roman" panose="02020603050405020304" pitchFamily="18" charset="0"/>
            </a:rPr>
            <a:t> </a:t>
          </a:r>
          <a:r>
            <a:rPr lang="en-US" sz="1800" dirty="0" err="1" smtClean="0">
              <a:solidFill>
                <a:schemeClr val="tx1"/>
              </a:solidFill>
              <a:latin typeface="Times New Roman" panose="02020603050405020304" pitchFamily="18" charset="0"/>
              <a:cs typeface="Times New Roman" panose="02020603050405020304" pitchFamily="18" charset="0"/>
            </a:rPr>
            <a:t>pecandu</a:t>
          </a:r>
          <a:r>
            <a:rPr lang="en-US" sz="1800" dirty="0" smtClean="0">
              <a:solidFill>
                <a:schemeClr val="tx1"/>
              </a:solidFill>
              <a:latin typeface="Times New Roman" panose="02020603050405020304" pitchFamily="18" charset="0"/>
              <a:cs typeface="Times New Roman" panose="02020603050405020304" pitchFamily="18" charset="0"/>
            </a:rPr>
            <a:t> </a:t>
          </a:r>
          <a:r>
            <a:rPr lang="en-US" sz="1800" dirty="0" err="1" smtClean="0">
              <a:solidFill>
                <a:schemeClr val="tx1"/>
              </a:solidFill>
              <a:latin typeface="Times New Roman" panose="02020603050405020304" pitchFamily="18" charset="0"/>
              <a:cs typeface="Times New Roman" panose="02020603050405020304" pitchFamily="18" charset="0"/>
            </a:rPr>
            <a:t>narkoba</a:t>
          </a:r>
          <a:r>
            <a:rPr lang="en-US" sz="1800" dirty="0" smtClean="0">
              <a:solidFill>
                <a:schemeClr val="tx1"/>
              </a:solidFill>
              <a:latin typeface="Times New Roman" panose="02020603050405020304" pitchFamily="18" charset="0"/>
              <a:cs typeface="Times New Roman" panose="02020603050405020304" pitchFamily="18" charset="0"/>
            </a:rPr>
            <a:t> di </a:t>
          </a:r>
          <a:r>
            <a:rPr lang="en-US" sz="1800" dirty="0" err="1" smtClean="0">
              <a:solidFill>
                <a:schemeClr val="tx1"/>
              </a:solidFill>
              <a:latin typeface="Times New Roman" panose="02020603050405020304" pitchFamily="18" charset="0"/>
              <a:cs typeface="Times New Roman" panose="02020603050405020304" pitchFamily="18" charset="0"/>
            </a:rPr>
            <a:t>bnnk</a:t>
          </a:r>
          <a:r>
            <a:rPr lang="en-US" sz="1800" dirty="0" smtClean="0">
              <a:solidFill>
                <a:schemeClr val="tx1"/>
              </a:solidFill>
              <a:latin typeface="Times New Roman" panose="02020603050405020304" pitchFamily="18" charset="0"/>
              <a:cs typeface="Times New Roman" panose="02020603050405020304" pitchFamily="18" charset="0"/>
            </a:rPr>
            <a:t> </a:t>
          </a:r>
          <a:r>
            <a:rPr lang="en-US" sz="1800" dirty="0" err="1" smtClean="0">
              <a:solidFill>
                <a:schemeClr val="tx1"/>
              </a:solidFill>
              <a:latin typeface="Times New Roman" panose="02020603050405020304" pitchFamily="18" charset="0"/>
              <a:cs typeface="Times New Roman" panose="02020603050405020304" pitchFamily="18" charset="0"/>
            </a:rPr>
            <a:t>solok</a:t>
          </a:r>
          <a:endParaRPr lang="id-ID" sz="1800" dirty="0">
            <a:solidFill>
              <a:schemeClr val="tx1"/>
            </a:solidFill>
            <a:latin typeface="Times New Roman" panose="02020603050405020304" pitchFamily="18" charset="0"/>
            <a:cs typeface="Times New Roman" panose="02020603050405020304" pitchFamily="18" charset="0"/>
          </a:endParaRPr>
        </a:p>
      </dgm:t>
    </dgm:pt>
    <dgm:pt modelId="{21CB4778-16D5-4B1B-AC81-4779AED07F03}" type="parTrans" cxnId="{B760D3D6-9975-4232-BA6D-9EB5DE2BFF1D}">
      <dgm:prSet/>
      <dgm:spPr/>
      <dgm:t>
        <a:bodyPr/>
        <a:lstStyle/>
        <a:p>
          <a:endParaRPr lang="id-ID"/>
        </a:p>
      </dgm:t>
    </dgm:pt>
    <dgm:pt modelId="{AA7C6595-BE89-49E7-B9CE-373BF2D07957}" type="sibTrans" cxnId="{B760D3D6-9975-4232-BA6D-9EB5DE2BFF1D}">
      <dgm:prSet/>
      <dgm:spPr/>
      <dgm:t>
        <a:bodyPr/>
        <a:lstStyle/>
        <a:p>
          <a:endParaRPr lang="id-ID"/>
        </a:p>
      </dgm:t>
    </dgm:pt>
    <dgm:pt modelId="{3F44A342-01FD-4FA9-A338-C4799D964717}" type="pres">
      <dgm:prSet presAssocID="{B56468A7-498B-49E0-A3BD-28023540012F}" presName="linear" presStyleCnt="0">
        <dgm:presLayoutVars>
          <dgm:dir/>
          <dgm:animLvl val="lvl"/>
          <dgm:resizeHandles val="exact"/>
        </dgm:presLayoutVars>
      </dgm:prSet>
      <dgm:spPr/>
      <dgm:t>
        <a:bodyPr/>
        <a:lstStyle/>
        <a:p>
          <a:endParaRPr lang="en-US"/>
        </a:p>
      </dgm:t>
    </dgm:pt>
    <dgm:pt modelId="{B88E63F3-EAFC-4712-AB48-AE6EB9066E77}" type="pres">
      <dgm:prSet presAssocID="{D4181C26-AB60-4B1A-A65C-3EBEF063951D}" presName="parentLin" presStyleCnt="0"/>
      <dgm:spPr/>
    </dgm:pt>
    <dgm:pt modelId="{BCD2D23F-2BA0-45A4-AF9D-AD3CA821F52C}" type="pres">
      <dgm:prSet presAssocID="{D4181C26-AB60-4B1A-A65C-3EBEF063951D}" presName="parentLeftMargin" presStyleLbl="node1" presStyleIdx="0" presStyleCnt="1"/>
      <dgm:spPr/>
      <dgm:t>
        <a:bodyPr/>
        <a:lstStyle/>
        <a:p>
          <a:endParaRPr lang="en-US"/>
        </a:p>
      </dgm:t>
    </dgm:pt>
    <dgm:pt modelId="{6CAC2B89-C73D-4BA1-BFFA-D6E9FCCC0B19}" type="pres">
      <dgm:prSet presAssocID="{D4181C26-AB60-4B1A-A65C-3EBEF063951D}" presName="parentText" presStyleLbl="node1" presStyleIdx="0" presStyleCnt="1" custScaleX="105305" custScaleY="302172" custLinFactNeighborX="-9861" custLinFactNeighborY="43792">
        <dgm:presLayoutVars>
          <dgm:chMax val="0"/>
          <dgm:bulletEnabled val="1"/>
        </dgm:presLayoutVars>
      </dgm:prSet>
      <dgm:spPr/>
      <dgm:t>
        <a:bodyPr/>
        <a:lstStyle/>
        <a:p>
          <a:endParaRPr lang="id-ID"/>
        </a:p>
      </dgm:t>
    </dgm:pt>
    <dgm:pt modelId="{EFF1477D-F297-4D15-B11C-698295E10F01}" type="pres">
      <dgm:prSet presAssocID="{D4181C26-AB60-4B1A-A65C-3EBEF063951D}" presName="negativeSpace" presStyleCnt="0"/>
      <dgm:spPr/>
    </dgm:pt>
    <dgm:pt modelId="{28765759-455C-4BEC-9F1A-837F7A59E79F}" type="pres">
      <dgm:prSet presAssocID="{D4181C26-AB60-4B1A-A65C-3EBEF063951D}" presName="childText" presStyleLbl="conFgAcc1" presStyleIdx="0" presStyleCnt="1" custFlipVert="1" custScaleX="85910" custScaleY="138816" custLinFactNeighborX="3152" custLinFactNeighborY="-41268">
        <dgm:presLayoutVars>
          <dgm:bulletEnabled val="1"/>
        </dgm:presLayoutVars>
      </dgm:prSet>
      <dgm:spPr/>
    </dgm:pt>
  </dgm:ptLst>
  <dgm:cxnLst>
    <dgm:cxn modelId="{A1CD4DF8-4546-4F2D-9019-4E864D09FA8E}" type="presOf" srcId="{D4181C26-AB60-4B1A-A65C-3EBEF063951D}" destId="{BCD2D23F-2BA0-45A4-AF9D-AD3CA821F52C}" srcOrd="0" destOrd="0" presId="urn:microsoft.com/office/officeart/2005/8/layout/list1"/>
    <dgm:cxn modelId="{E9DF5E3D-12CD-42E0-920A-0A2CB51C544C}" type="presOf" srcId="{B56468A7-498B-49E0-A3BD-28023540012F}" destId="{3F44A342-01FD-4FA9-A338-C4799D964717}" srcOrd="0" destOrd="0" presId="urn:microsoft.com/office/officeart/2005/8/layout/list1"/>
    <dgm:cxn modelId="{B760D3D6-9975-4232-BA6D-9EB5DE2BFF1D}" srcId="{B56468A7-498B-49E0-A3BD-28023540012F}" destId="{D4181C26-AB60-4B1A-A65C-3EBEF063951D}" srcOrd="0" destOrd="0" parTransId="{21CB4778-16D5-4B1B-AC81-4779AED07F03}" sibTransId="{AA7C6595-BE89-49E7-B9CE-373BF2D07957}"/>
    <dgm:cxn modelId="{CE69D797-F299-4770-999D-637B699E99CF}" type="presOf" srcId="{D4181C26-AB60-4B1A-A65C-3EBEF063951D}" destId="{6CAC2B89-C73D-4BA1-BFFA-D6E9FCCC0B19}" srcOrd="1" destOrd="0" presId="urn:microsoft.com/office/officeart/2005/8/layout/list1"/>
    <dgm:cxn modelId="{AF70DB2E-9385-4A96-99FE-7B5364E3BCC1}" type="presParOf" srcId="{3F44A342-01FD-4FA9-A338-C4799D964717}" destId="{B88E63F3-EAFC-4712-AB48-AE6EB9066E77}" srcOrd="0" destOrd="0" presId="urn:microsoft.com/office/officeart/2005/8/layout/list1"/>
    <dgm:cxn modelId="{4A419CC2-6877-4D82-9DBE-13CFDEEE96FE}" type="presParOf" srcId="{B88E63F3-EAFC-4712-AB48-AE6EB9066E77}" destId="{BCD2D23F-2BA0-45A4-AF9D-AD3CA821F52C}" srcOrd="0" destOrd="0" presId="urn:microsoft.com/office/officeart/2005/8/layout/list1"/>
    <dgm:cxn modelId="{FD6D3040-4B1F-433F-9862-8BCA36DED62D}" type="presParOf" srcId="{B88E63F3-EAFC-4712-AB48-AE6EB9066E77}" destId="{6CAC2B89-C73D-4BA1-BFFA-D6E9FCCC0B19}" srcOrd="1" destOrd="0" presId="urn:microsoft.com/office/officeart/2005/8/layout/list1"/>
    <dgm:cxn modelId="{5C4C5213-A71D-4C3E-BC54-8207B3A21B33}" type="presParOf" srcId="{3F44A342-01FD-4FA9-A338-C4799D964717}" destId="{EFF1477D-F297-4D15-B11C-698295E10F01}" srcOrd="1" destOrd="0" presId="urn:microsoft.com/office/officeart/2005/8/layout/list1"/>
    <dgm:cxn modelId="{2271557E-5E65-4EDE-BA3D-7E4F41A8BFE7}" type="presParOf" srcId="{3F44A342-01FD-4FA9-A338-C4799D964717}" destId="{28765759-455C-4BEC-9F1A-837F7A59E79F}" srcOrd="2"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EBEC19D-7C04-4CC2-A13A-F439593B929B}" type="doc">
      <dgm:prSet loTypeId="urn:microsoft.com/office/officeart/2005/8/layout/matrix3" loCatId="matrix" qsTypeId="urn:microsoft.com/office/officeart/2005/8/quickstyle/simple1" qsCatId="simple" csTypeId="urn:microsoft.com/office/officeart/2005/8/colors/accent1_4" csCatId="accent1" phldr="1"/>
      <dgm:spPr/>
      <dgm:t>
        <a:bodyPr/>
        <a:lstStyle/>
        <a:p>
          <a:endParaRPr lang="id-ID"/>
        </a:p>
      </dgm:t>
    </dgm:pt>
    <dgm:pt modelId="{30DE87AC-09BE-4D3E-B36B-A8BB82A67FB0}">
      <dgm:prSet phldrT="[Text]" custT="1"/>
      <dgm:spPr/>
      <dgm:t>
        <a:bodyPr/>
        <a:lstStyle/>
        <a:p>
          <a:pPr algn="l"/>
          <a:r>
            <a:rPr lang="id-ID" sz="2000" dirty="0" smtClean="0"/>
            <a:t>A. </a:t>
          </a:r>
          <a:r>
            <a:rPr lang="en-US" sz="2000" dirty="0" smtClean="0"/>
            <a:t>Self efficacy</a:t>
          </a:r>
          <a:endParaRPr lang="id-ID" sz="2000" dirty="0"/>
        </a:p>
      </dgm:t>
    </dgm:pt>
    <dgm:pt modelId="{63723912-D06D-4A4F-8DFF-B5F5A1BD51AD}" type="parTrans" cxnId="{9801772D-2214-4574-BDA4-7544EF7B3F1F}">
      <dgm:prSet/>
      <dgm:spPr/>
      <dgm:t>
        <a:bodyPr/>
        <a:lstStyle/>
        <a:p>
          <a:endParaRPr lang="id-ID"/>
        </a:p>
      </dgm:t>
    </dgm:pt>
    <dgm:pt modelId="{662B5D7C-CE6E-4B42-9788-06AF67F4FDB0}" type="sibTrans" cxnId="{9801772D-2214-4574-BDA4-7544EF7B3F1F}">
      <dgm:prSet/>
      <dgm:spPr/>
      <dgm:t>
        <a:bodyPr/>
        <a:lstStyle/>
        <a:p>
          <a:endParaRPr lang="id-ID"/>
        </a:p>
      </dgm:t>
    </dgm:pt>
    <dgm:pt modelId="{0774B5F7-4925-446B-82A4-7ED26222A9C4}">
      <dgm:prSet phldrT="[Text]" custT="1"/>
      <dgm:spPr/>
      <dgm:t>
        <a:bodyPr/>
        <a:lstStyle/>
        <a:p>
          <a:pPr algn="l"/>
          <a:r>
            <a:rPr lang="id-ID" sz="1800" dirty="0" smtClean="0"/>
            <a:t>B. P</a:t>
          </a:r>
          <a:r>
            <a:rPr lang="en-US" sz="1800" dirty="0" err="1" smtClean="0"/>
            <a:t>ecandu</a:t>
          </a:r>
          <a:r>
            <a:rPr lang="en-US" sz="1800" dirty="0" smtClean="0"/>
            <a:t> </a:t>
          </a:r>
          <a:r>
            <a:rPr lang="en-US" sz="1800" dirty="0" err="1" smtClean="0"/>
            <a:t>narkoba</a:t>
          </a:r>
          <a:endParaRPr lang="id-ID" sz="1800" dirty="0"/>
        </a:p>
      </dgm:t>
    </dgm:pt>
    <dgm:pt modelId="{B38D3FDC-B00C-443D-8662-F26F3A090427}" type="parTrans" cxnId="{66AA8DA2-1690-401A-B7EB-6E8519FD24D8}">
      <dgm:prSet/>
      <dgm:spPr/>
      <dgm:t>
        <a:bodyPr/>
        <a:lstStyle/>
        <a:p>
          <a:endParaRPr lang="id-ID"/>
        </a:p>
      </dgm:t>
    </dgm:pt>
    <dgm:pt modelId="{0865B4D4-0FE4-4467-9F78-A5DCA09290BB}" type="sibTrans" cxnId="{66AA8DA2-1690-401A-B7EB-6E8519FD24D8}">
      <dgm:prSet/>
      <dgm:spPr/>
      <dgm:t>
        <a:bodyPr/>
        <a:lstStyle/>
        <a:p>
          <a:endParaRPr lang="id-ID"/>
        </a:p>
      </dgm:t>
    </dgm:pt>
    <dgm:pt modelId="{BB8F2D34-4B70-4689-B1C3-871EFE49796A}">
      <dgm:prSet phldrT="[Text]" custT="1"/>
      <dgm:spPr/>
      <dgm:t>
        <a:bodyPr/>
        <a:lstStyle/>
        <a:p>
          <a:pPr algn="l"/>
          <a:r>
            <a:rPr lang="id-ID" sz="2000" dirty="0" smtClean="0"/>
            <a:t>C. Penelitian Relevan</a:t>
          </a:r>
          <a:endParaRPr lang="id-ID" sz="2000" dirty="0"/>
        </a:p>
      </dgm:t>
    </dgm:pt>
    <dgm:pt modelId="{1EBB302E-DE11-4688-BD89-001AC9D5C05E}" type="parTrans" cxnId="{A8D1DC49-F73C-4A64-9D0F-F5FC00EE9003}">
      <dgm:prSet/>
      <dgm:spPr/>
      <dgm:t>
        <a:bodyPr/>
        <a:lstStyle/>
        <a:p>
          <a:endParaRPr lang="id-ID"/>
        </a:p>
      </dgm:t>
    </dgm:pt>
    <dgm:pt modelId="{3BC4378B-0143-4373-8BA7-160477199CE3}" type="sibTrans" cxnId="{A8D1DC49-F73C-4A64-9D0F-F5FC00EE9003}">
      <dgm:prSet/>
      <dgm:spPr/>
      <dgm:t>
        <a:bodyPr/>
        <a:lstStyle/>
        <a:p>
          <a:endParaRPr lang="id-ID"/>
        </a:p>
      </dgm:t>
    </dgm:pt>
    <dgm:pt modelId="{B0D0F207-6B71-4A84-81FC-3D9741368F7F}" type="pres">
      <dgm:prSet presAssocID="{9EBEC19D-7C04-4CC2-A13A-F439593B929B}" presName="matrix" presStyleCnt="0">
        <dgm:presLayoutVars>
          <dgm:chMax val="1"/>
          <dgm:dir/>
          <dgm:resizeHandles val="exact"/>
        </dgm:presLayoutVars>
      </dgm:prSet>
      <dgm:spPr/>
      <dgm:t>
        <a:bodyPr/>
        <a:lstStyle/>
        <a:p>
          <a:endParaRPr lang="en-US"/>
        </a:p>
      </dgm:t>
    </dgm:pt>
    <dgm:pt modelId="{C8DF584B-1E72-4CF1-999A-092F934E94C2}" type="pres">
      <dgm:prSet presAssocID="{9EBEC19D-7C04-4CC2-A13A-F439593B929B}" presName="diamond" presStyleLbl="bgShp" presStyleIdx="0" presStyleCnt="1"/>
      <dgm:spPr/>
    </dgm:pt>
    <dgm:pt modelId="{DD070287-D0ED-4C33-B596-E8F2798AC76A}" type="pres">
      <dgm:prSet presAssocID="{9EBEC19D-7C04-4CC2-A13A-F439593B929B}" presName="quad1" presStyleLbl="node1" presStyleIdx="0" presStyleCnt="4" custScaleX="199464" custLinFactNeighborX="-63319" custLinFactNeighborY="-2647">
        <dgm:presLayoutVars>
          <dgm:chMax val="0"/>
          <dgm:chPref val="0"/>
          <dgm:bulletEnabled val="1"/>
        </dgm:presLayoutVars>
      </dgm:prSet>
      <dgm:spPr/>
      <dgm:t>
        <a:bodyPr/>
        <a:lstStyle/>
        <a:p>
          <a:endParaRPr lang="id-ID"/>
        </a:p>
      </dgm:t>
    </dgm:pt>
    <dgm:pt modelId="{EDE21815-F344-4371-B3DF-F40B8A4AB490}" type="pres">
      <dgm:prSet presAssocID="{9EBEC19D-7C04-4CC2-A13A-F439593B929B}" presName="quad2" presStyleLbl="node1" presStyleIdx="1" presStyleCnt="4" custScaleX="194647" custLinFactNeighborX="62560" custLinFactNeighborY="-7777">
        <dgm:presLayoutVars>
          <dgm:chMax val="0"/>
          <dgm:chPref val="0"/>
          <dgm:bulletEnabled val="1"/>
        </dgm:presLayoutVars>
      </dgm:prSet>
      <dgm:spPr/>
      <dgm:t>
        <a:bodyPr/>
        <a:lstStyle/>
        <a:p>
          <a:endParaRPr lang="en-US"/>
        </a:p>
      </dgm:t>
    </dgm:pt>
    <dgm:pt modelId="{C2BAC034-0FF3-466D-957D-0B1B38253D40}" type="pres">
      <dgm:prSet presAssocID="{9EBEC19D-7C04-4CC2-A13A-F439593B929B}" presName="quad3" presStyleLbl="node1" presStyleIdx="2" presStyleCnt="4" custScaleX="211157" custLinFactNeighborX="-60002" custLinFactNeighborY="-2609">
        <dgm:presLayoutVars>
          <dgm:chMax val="0"/>
          <dgm:chPref val="0"/>
          <dgm:bulletEnabled val="1"/>
        </dgm:presLayoutVars>
      </dgm:prSet>
      <dgm:spPr/>
      <dgm:t>
        <a:bodyPr/>
        <a:lstStyle/>
        <a:p>
          <a:endParaRPr lang="id-ID"/>
        </a:p>
      </dgm:t>
    </dgm:pt>
    <dgm:pt modelId="{430F3C98-0276-420E-B7A8-A99A18772D3F}" type="pres">
      <dgm:prSet presAssocID="{9EBEC19D-7C04-4CC2-A13A-F439593B929B}" presName="quad4" presStyleLbl="node1" presStyleIdx="3" presStyleCnt="4" custFlipVert="1" custFlipHor="0" custScaleX="33313" custScaleY="12740" custLinFactX="93320" custLinFactNeighborX="100000" custLinFactNeighborY="96485">
        <dgm:presLayoutVars>
          <dgm:chMax val="0"/>
          <dgm:chPref val="0"/>
          <dgm:bulletEnabled val="1"/>
        </dgm:presLayoutVars>
        <dgm:style>
          <a:lnRef idx="2">
            <a:schemeClr val="dk1"/>
          </a:lnRef>
          <a:fillRef idx="1">
            <a:schemeClr val="lt1"/>
          </a:fillRef>
          <a:effectRef idx="0">
            <a:schemeClr val="dk1"/>
          </a:effectRef>
          <a:fontRef idx="minor">
            <a:schemeClr val="dk1"/>
          </a:fontRef>
        </dgm:style>
      </dgm:prSet>
      <dgm:spPr>
        <a:solidFill>
          <a:schemeClr val="bg1"/>
        </a:solidFill>
        <a:ln>
          <a:solidFill>
            <a:schemeClr val="bg1"/>
          </a:solidFill>
        </a:ln>
      </dgm:spPr>
      <dgm:t>
        <a:bodyPr/>
        <a:lstStyle/>
        <a:p>
          <a:endParaRPr lang="en-US"/>
        </a:p>
      </dgm:t>
    </dgm:pt>
  </dgm:ptLst>
  <dgm:cxnLst>
    <dgm:cxn modelId="{66AA8DA2-1690-401A-B7EB-6E8519FD24D8}" srcId="{9EBEC19D-7C04-4CC2-A13A-F439593B929B}" destId="{0774B5F7-4925-446B-82A4-7ED26222A9C4}" srcOrd="1" destOrd="0" parTransId="{B38D3FDC-B00C-443D-8662-F26F3A090427}" sibTransId="{0865B4D4-0FE4-4467-9F78-A5DCA09290BB}"/>
    <dgm:cxn modelId="{CECF3EDF-74B2-4D21-8063-C3811972DCF0}" type="presOf" srcId="{9EBEC19D-7C04-4CC2-A13A-F439593B929B}" destId="{B0D0F207-6B71-4A84-81FC-3D9741368F7F}" srcOrd="0" destOrd="0" presId="urn:microsoft.com/office/officeart/2005/8/layout/matrix3"/>
    <dgm:cxn modelId="{0FF0304C-A0E0-4ABA-A576-5DB861D85DDF}" type="presOf" srcId="{0774B5F7-4925-446B-82A4-7ED26222A9C4}" destId="{EDE21815-F344-4371-B3DF-F40B8A4AB490}" srcOrd="0" destOrd="0" presId="urn:microsoft.com/office/officeart/2005/8/layout/matrix3"/>
    <dgm:cxn modelId="{A8D1DC49-F73C-4A64-9D0F-F5FC00EE9003}" srcId="{9EBEC19D-7C04-4CC2-A13A-F439593B929B}" destId="{BB8F2D34-4B70-4689-B1C3-871EFE49796A}" srcOrd="2" destOrd="0" parTransId="{1EBB302E-DE11-4688-BD89-001AC9D5C05E}" sibTransId="{3BC4378B-0143-4373-8BA7-160477199CE3}"/>
    <dgm:cxn modelId="{4F07AD90-A1D7-463F-9366-50B5DAB5FF88}" type="presOf" srcId="{BB8F2D34-4B70-4689-B1C3-871EFE49796A}" destId="{C2BAC034-0FF3-466D-957D-0B1B38253D40}" srcOrd="0" destOrd="0" presId="urn:microsoft.com/office/officeart/2005/8/layout/matrix3"/>
    <dgm:cxn modelId="{9801772D-2214-4574-BDA4-7544EF7B3F1F}" srcId="{9EBEC19D-7C04-4CC2-A13A-F439593B929B}" destId="{30DE87AC-09BE-4D3E-B36B-A8BB82A67FB0}" srcOrd="0" destOrd="0" parTransId="{63723912-D06D-4A4F-8DFF-B5F5A1BD51AD}" sibTransId="{662B5D7C-CE6E-4B42-9788-06AF67F4FDB0}"/>
    <dgm:cxn modelId="{69504978-D50C-4720-8E7D-06B4BF9D1DAA}" type="presOf" srcId="{30DE87AC-09BE-4D3E-B36B-A8BB82A67FB0}" destId="{DD070287-D0ED-4C33-B596-E8F2798AC76A}" srcOrd="0" destOrd="0" presId="urn:microsoft.com/office/officeart/2005/8/layout/matrix3"/>
    <dgm:cxn modelId="{2163F8A2-75F1-4D81-B966-0B71BE49DC63}" type="presParOf" srcId="{B0D0F207-6B71-4A84-81FC-3D9741368F7F}" destId="{C8DF584B-1E72-4CF1-999A-092F934E94C2}" srcOrd="0" destOrd="0" presId="urn:microsoft.com/office/officeart/2005/8/layout/matrix3"/>
    <dgm:cxn modelId="{D6459A73-22A8-47FB-9460-A56D6D64CAD4}" type="presParOf" srcId="{B0D0F207-6B71-4A84-81FC-3D9741368F7F}" destId="{DD070287-D0ED-4C33-B596-E8F2798AC76A}" srcOrd="1" destOrd="0" presId="urn:microsoft.com/office/officeart/2005/8/layout/matrix3"/>
    <dgm:cxn modelId="{52D5186B-E884-4F84-9D1E-E8535B7410D4}" type="presParOf" srcId="{B0D0F207-6B71-4A84-81FC-3D9741368F7F}" destId="{EDE21815-F344-4371-B3DF-F40B8A4AB490}" srcOrd="2" destOrd="0" presId="urn:microsoft.com/office/officeart/2005/8/layout/matrix3"/>
    <dgm:cxn modelId="{1A130E05-2295-4347-BD1A-2149D74FD22E}" type="presParOf" srcId="{B0D0F207-6B71-4A84-81FC-3D9741368F7F}" destId="{C2BAC034-0FF3-466D-957D-0B1B38253D40}" srcOrd="3" destOrd="0" presId="urn:microsoft.com/office/officeart/2005/8/layout/matrix3"/>
    <dgm:cxn modelId="{1735006E-0737-419D-95CD-F581EAF411E2}" type="presParOf" srcId="{B0D0F207-6B71-4A84-81FC-3D9741368F7F}" destId="{430F3C98-0276-420E-B7A8-A99A18772D3F}" srcOrd="4" destOrd="0" presId="urn:microsoft.com/office/officeart/2005/8/layout/matrix3"/>
  </dgm:cxnLst>
  <dgm:bg/>
  <dgm:whole/>
  <dgm:extLst>
    <a:ext uri="http://schemas.microsoft.com/office/drawing/2008/diagram">
      <dsp:dataModelExt xmlns:dsp="http://schemas.microsoft.com/office/drawing/2008/diagram" relId="rId6" minVer="http://schemas.openxmlformats.org/drawingml/2006/diagram"/>
    </a:ext>
    <a:ext uri="{C62137D5-CB1D-491B-B009-E17868A290BF}">
      <dgm14:recolorImg xmlns:dgm14="http://schemas.microsoft.com/office/drawing/2010/diagram" val="1"/>
    </a:ext>
  </dgm:extLst>
</dgm:dataModel>
</file>

<file path=ppt/diagrams/data3.xml><?xml version="1.0" encoding="utf-8"?>
<dgm:dataModel xmlns:dgm="http://schemas.openxmlformats.org/drawingml/2006/diagram" xmlns:a="http://schemas.openxmlformats.org/drawingml/2006/main">
  <dgm:ptLst>
    <dgm:pt modelId="{E410E314-39AD-40BC-A238-4BC68E3F888A}" type="doc">
      <dgm:prSet loTypeId="urn:microsoft.com/office/officeart/2005/8/layout/vList2" loCatId="list" qsTypeId="urn:microsoft.com/office/officeart/2005/8/quickstyle/simple1" qsCatId="simple" csTypeId="urn:microsoft.com/office/officeart/2005/8/colors/accent2_3" csCatId="accent2" phldr="1"/>
      <dgm:spPr/>
      <dgm:t>
        <a:bodyPr/>
        <a:lstStyle/>
        <a:p>
          <a:endParaRPr lang="id-ID"/>
        </a:p>
      </dgm:t>
    </dgm:pt>
    <dgm:pt modelId="{706E8CA7-54FA-4567-8E1D-77411BD0B6AF}">
      <dgm:prSet phldrT="[Text]"/>
      <dgm:spPr/>
      <dgm:t>
        <a:bodyPr/>
        <a:lstStyle/>
        <a:p>
          <a:endParaRPr lang="id-ID" dirty="0"/>
        </a:p>
      </dgm:t>
    </dgm:pt>
    <dgm:pt modelId="{DE72A096-EDAD-4AE9-852D-A0CCA7A13ED2}" type="parTrans" cxnId="{A0D463C8-F47B-4CC8-92A4-1E7F468F4019}">
      <dgm:prSet/>
      <dgm:spPr/>
      <dgm:t>
        <a:bodyPr/>
        <a:lstStyle/>
        <a:p>
          <a:endParaRPr lang="id-ID"/>
        </a:p>
      </dgm:t>
    </dgm:pt>
    <dgm:pt modelId="{078C3CA9-2346-478D-BFD9-ECD880E5C193}" type="sibTrans" cxnId="{A0D463C8-F47B-4CC8-92A4-1E7F468F4019}">
      <dgm:prSet/>
      <dgm:spPr/>
      <dgm:t>
        <a:bodyPr/>
        <a:lstStyle/>
        <a:p>
          <a:endParaRPr lang="id-ID"/>
        </a:p>
      </dgm:t>
    </dgm:pt>
    <dgm:pt modelId="{21C64083-E34E-4A4E-9FB2-53F96B45302A}">
      <dgm:prSet phldrT="[Text]" custT="1"/>
      <dgm:spPr/>
      <dgm:t>
        <a:bodyPr/>
        <a:lstStyle/>
        <a:p>
          <a:r>
            <a:rPr lang="en-US" sz="2400" dirty="0" smtClean="0"/>
            <a:t>1. </a:t>
          </a:r>
          <a:r>
            <a:rPr lang="en-US" sz="2400" dirty="0" err="1" smtClean="0"/>
            <a:t>Perpanjangan</a:t>
          </a:r>
          <a:r>
            <a:rPr lang="en-US" sz="2400" dirty="0" smtClean="0"/>
            <a:t> </a:t>
          </a:r>
          <a:r>
            <a:rPr lang="en-US" sz="2400" dirty="0" err="1" smtClean="0"/>
            <a:t>pengamatan</a:t>
          </a:r>
          <a:endParaRPr lang="en-US" sz="2400" dirty="0" smtClean="0"/>
        </a:p>
        <a:p>
          <a:r>
            <a:rPr lang="en-US" sz="2400" dirty="0" smtClean="0"/>
            <a:t>2. </a:t>
          </a:r>
          <a:r>
            <a:rPr lang="en-US" sz="2400" dirty="0" err="1" smtClean="0"/>
            <a:t>Meningkatkan</a:t>
          </a:r>
          <a:r>
            <a:rPr lang="en-US" sz="2400" dirty="0" smtClean="0"/>
            <a:t> </a:t>
          </a:r>
          <a:r>
            <a:rPr lang="en-US" sz="2400" dirty="0" err="1" smtClean="0"/>
            <a:t>ketekunan</a:t>
          </a:r>
          <a:endParaRPr lang="id-ID" sz="2400" dirty="0" smtClean="0"/>
        </a:p>
        <a:p>
          <a:r>
            <a:rPr lang="en-US" sz="2400" dirty="0" smtClean="0"/>
            <a:t>3.Triangulasi </a:t>
          </a:r>
          <a:r>
            <a:rPr lang="en-US" sz="2400" dirty="0" err="1" smtClean="0"/>
            <a:t>sumber</a:t>
          </a:r>
          <a:endParaRPr lang="id-ID" sz="2400" dirty="0" smtClean="0"/>
        </a:p>
      </dgm:t>
    </dgm:pt>
    <dgm:pt modelId="{1A44485F-445A-4355-B5D9-FE5582F93704}" type="sibTrans" cxnId="{75BF80C9-433B-4A27-AC21-B6F0BCFA1703}">
      <dgm:prSet/>
      <dgm:spPr/>
      <dgm:t>
        <a:bodyPr/>
        <a:lstStyle/>
        <a:p>
          <a:endParaRPr lang="id-ID"/>
        </a:p>
      </dgm:t>
    </dgm:pt>
    <dgm:pt modelId="{24900652-26D1-41DA-A6C4-70536E392EB4}" type="parTrans" cxnId="{75BF80C9-433B-4A27-AC21-B6F0BCFA1703}">
      <dgm:prSet/>
      <dgm:spPr/>
      <dgm:t>
        <a:bodyPr/>
        <a:lstStyle/>
        <a:p>
          <a:endParaRPr lang="id-ID"/>
        </a:p>
      </dgm:t>
    </dgm:pt>
    <dgm:pt modelId="{841E3D42-6A50-43DF-9B37-FE9E011DED75}" type="pres">
      <dgm:prSet presAssocID="{E410E314-39AD-40BC-A238-4BC68E3F888A}" presName="linear" presStyleCnt="0">
        <dgm:presLayoutVars>
          <dgm:animLvl val="lvl"/>
          <dgm:resizeHandles val="exact"/>
        </dgm:presLayoutVars>
      </dgm:prSet>
      <dgm:spPr/>
      <dgm:t>
        <a:bodyPr/>
        <a:lstStyle/>
        <a:p>
          <a:endParaRPr lang="en-US"/>
        </a:p>
      </dgm:t>
    </dgm:pt>
    <dgm:pt modelId="{7F2EBFC6-7E71-457F-A96E-E04359535699}" type="pres">
      <dgm:prSet presAssocID="{21C64083-E34E-4A4E-9FB2-53F96B45302A}" presName="parentText" presStyleLbl="node1" presStyleIdx="0" presStyleCnt="1" custScaleX="95211" custScaleY="672542" custLinFactY="28716" custLinFactNeighborX="1991" custLinFactNeighborY="100000">
        <dgm:presLayoutVars>
          <dgm:chMax val="0"/>
          <dgm:bulletEnabled val="1"/>
        </dgm:presLayoutVars>
      </dgm:prSet>
      <dgm:spPr/>
      <dgm:t>
        <a:bodyPr/>
        <a:lstStyle/>
        <a:p>
          <a:endParaRPr lang="id-ID"/>
        </a:p>
      </dgm:t>
    </dgm:pt>
    <dgm:pt modelId="{64EC75FA-19AD-4AFA-8489-633FE43334B6}" type="pres">
      <dgm:prSet presAssocID="{21C64083-E34E-4A4E-9FB2-53F96B45302A}" presName="childText" presStyleLbl="revTx" presStyleIdx="0" presStyleCnt="1" custScaleX="95620" custScaleY="38627">
        <dgm:presLayoutVars>
          <dgm:bulletEnabled val="1"/>
        </dgm:presLayoutVars>
      </dgm:prSet>
      <dgm:spPr/>
      <dgm:t>
        <a:bodyPr/>
        <a:lstStyle/>
        <a:p>
          <a:endParaRPr lang="id-ID"/>
        </a:p>
      </dgm:t>
    </dgm:pt>
  </dgm:ptLst>
  <dgm:cxnLst>
    <dgm:cxn modelId="{1DF08993-C664-4DC1-B164-D29E28DB6D84}" type="presOf" srcId="{21C64083-E34E-4A4E-9FB2-53F96B45302A}" destId="{7F2EBFC6-7E71-457F-A96E-E04359535699}" srcOrd="0" destOrd="0" presId="urn:microsoft.com/office/officeart/2005/8/layout/vList2"/>
    <dgm:cxn modelId="{75BF80C9-433B-4A27-AC21-B6F0BCFA1703}" srcId="{E410E314-39AD-40BC-A238-4BC68E3F888A}" destId="{21C64083-E34E-4A4E-9FB2-53F96B45302A}" srcOrd="0" destOrd="0" parTransId="{24900652-26D1-41DA-A6C4-70536E392EB4}" sibTransId="{1A44485F-445A-4355-B5D9-FE5582F93704}"/>
    <dgm:cxn modelId="{A8E34B04-90BF-4F3C-92B1-0725DA41F454}" type="presOf" srcId="{E410E314-39AD-40BC-A238-4BC68E3F888A}" destId="{841E3D42-6A50-43DF-9B37-FE9E011DED75}" srcOrd="0" destOrd="0" presId="urn:microsoft.com/office/officeart/2005/8/layout/vList2"/>
    <dgm:cxn modelId="{A0D463C8-F47B-4CC8-92A4-1E7F468F4019}" srcId="{21C64083-E34E-4A4E-9FB2-53F96B45302A}" destId="{706E8CA7-54FA-4567-8E1D-77411BD0B6AF}" srcOrd="0" destOrd="0" parTransId="{DE72A096-EDAD-4AE9-852D-A0CCA7A13ED2}" sibTransId="{078C3CA9-2346-478D-BFD9-ECD880E5C193}"/>
    <dgm:cxn modelId="{E2FCF61C-D2DD-42A7-871F-1D2D69B8DB58}" type="presOf" srcId="{706E8CA7-54FA-4567-8E1D-77411BD0B6AF}" destId="{64EC75FA-19AD-4AFA-8489-633FE43334B6}" srcOrd="0" destOrd="0" presId="urn:microsoft.com/office/officeart/2005/8/layout/vList2"/>
    <dgm:cxn modelId="{CD630F96-50E5-41DE-BA56-EF1D59B2E205}" type="presParOf" srcId="{841E3D42-6A50-43DF-9B37-FE9E011DED75}" destId="{7F2EBFC6-7E71-457F-A96E-E04359535699}" srcOrd="0" destOrd="0" presId="urn:microsoft.com/office/officeart/2005/8/layout/vList2"/>
    <dgm:cxn modelId="{4293FE99-8E51-4524-A792-2AF4E757E2C0}" type="presParOf" srcId="{841E3D42-6A50-43DF-9B37-FE9E011DED75}" destId="{64EC75FA-19AD-4AFA-8489-633FE43334B6}" srcOrd="1"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8765759-455C-4BEC-9F1A-837F7A59E79F}">
      <dsp:nvSpPr>
        <dsp:cNvPr id="0" name=""/>
        <dsp:cNvSpPr/>
      </dsp:nvSpPr>
      <dsp:spPr>
        <a:xfrm flipV="1">
          <a:off x="232994" y="2192527"/>
          <a:ext cx="6350432" cy="1119412"/>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CAC2B89-C73D-4BA1-BFFA-D6E9FCCC0B19}">
      <dsp:nvSpPr>
        <dsp:cNvPr id="0" name=""/>
        <dsp:cNvSpPr/>
      </dsp:nvSpPr>
      <dsp:spPr>
        <a:xfrm>
          <a:off x="332826" y="419003"/>
          <a:ext cx="5443551" cy="2854437"/>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5579" tIns="0" rIns="195579" bIns="0" numCol="1" spcCol="1270" anchor="ctr" anchorCtr="0">
          <a:noAutofit/>
        </a:bodyPr>
        <a:lstStyle/>
        <a:p>
          <a:pPr lvl="0" algn="just" defTabSz="800100">
            <a:lnSpc>
              <a:spcPct val="90000"/>
            </a:lnSpc>
            <a:spcBef>
              <a:spcPct val="0"/>
            </a:spcBef>
            <a:spcAft>
              <a:spcPct val="35000"/>
            </a:spcAft>
          </a:pPr>
          <a:r>
            <a:rPr lang="en-US" sz="1800" kern="1200" dirty="0" err="1" smtClean="0">
              <a:solidFill>
                <a:schemeClr val="tx1"/>
              </a:solidFill>
              <a:latin typeface="Times New Roman" panose="02020603050405020304" pitchFamily="18" charset="0"/>
              <a:cs typeface="Times New Roman" panose="02020603050405020304" pitchFamily="18" charset="0"/>
            </a:rPr>
            <a:t>Mendeskripsikan</a:t>
          </a:r>
          <a:r>
            <a:rPr lang="en-US" sz="1800" kern="1200" dirty="0" smtClean="0">
              <a:solidFill>
                <a:schemeClr val="tx1"/>
              </a:solidFill>
              <a:latin typeface="Times New Roman" panose="02020603050405020304" pitchFamily="18" charset="0"/>
              <a:cs typeface="Times New Roman" panose="02020603050405020304" pitchFamily="18" charset="0"/>
            </a:rPr>
            <a:t> </a:t>
          </a:r>
          <a:r>
            <a:rPr lang="en-US" sz="1800" i="1" kern="1200" dirty="0" smtClean="0">
              <a:solidFill>
                <a:schemeClr val="tx1"/>
              </a:solidFill>
              <a:latin typeface="Times New Roman" panose="02020603050405020304" pitchFamily="18" charset="0"/>
              <a:cs typeface="Times New Roman" panose="02020603050405020304" pitchFamily="18" charset="0"/>
            </a:rPr>
            <a:t>self efficacy </a:t>
          </a:r>
          <a:r>
            <a:rPr lang="en-US" sz="1800" i="0" kern="1200" dirty="0" err="1" smtClean="0">
              <a:solidFill>
                <a:schemeClr val="tx1"/>
              </a:solidFill>
              <a:latin typeface="Times New Roman" panose="02020603050405020304" pitchFamily="18" charset="0"/>
              <a:cs typeface="Times New Roman" panose="02020603050405020304" pitchFamily="18" charset="0"/>
            </a:rPr>
            <a:t>pecandu</a:t>
          </a:r>
          <a:r>
            <a:rPr lang="en-US" sz="1800" i="0" kern="1200" dirty="0" smtClean="0">
              <a:solidFill>
                <a:schemeClr val="tx1"/>
              </a:solidFill>
              <a:latin typeface="Times New Roman" panose="02020603050405020304" pitchFamily="18" charset="0"/>
              <a:cs typeface="Times New Roman" panose="02020603050405020304" pitchFamily="18" charset="0"/>
            </a:rPr>
            <a:t> </a:t>
          </a:r>
          <a:r>
            <a:rPr lang="en-US" sz="1800" i="0" kern="1200" dirty="0" err="1" smtClean="0">
              <a:solidFill>
                <a:schemeClr val="tx1"/>
              </a:solidFill>
              <a:latin typeface="Times New Roman" panose="02020603050405020304" pitchFamily="18" charset="0"/>
              <a:cs typeface="Times New Roman" panose="02020603050405020304" pitchFamily="18" charset="0"/>
            </a:rPr>
            <a:t>narkoba</a:t>
          </a:r>
          <a:r>
            <a:rPr lang="en-US" sz="1800" i="0" kern="1200" dirty="0" smtClean="0">
              <a:solidFill>
                <a:schemeClr val="tx1"/>
              </a:solidFill>
              <a:latin typeface="Times New Roman" panose="02020603050405020304" pitchFamily="18" charset="0"/>
              <a:cs typeface="Times New Roman" panose="02020603050405020304" pitchFamily="18" charset="0"/>
            </a:rPr>
            <a:t> </a:t>
          </a:r>
          <a:r>
            <a:rPr lang="en-US" sz="1800" kern="1200" dirty="0" err="1" smtClean="0">
              <a:solidFill>
                <a:schemeClr val="tx1"/>
              </a:solidFill>
              <a:latin typeface="Times New Roman" panose="02020603050405020304" pitchFamily="18" charset="0"/>
              <a:cs typeface="Times New Roman" panose="02020603050405020304" pitchFamily="18" charset="0"/>
            </a:rPr>
            <a:t>berdasarkan</a:t>
          </a:r>
          <a:r>
            <a:rPr lang="en-US" sz="1800" kern="1200" dirty="0" smtClean="0">
              <a:solidFill>
                <a:schemeClr val="tx1"/>
              </a:solidFill>
              <a:latin typeface="Times New Roman" panose="02020603050405020304" pitchFamily="18" charset="0"/>
              <a:cs typeface="Times New Roman" panose="02020603050405020304" pitchFamily="18" charset="0"/>
            </a:rPr>
            <a:t> </a:t>
          </a:r>
          <a:r>
            <a:rPr lang="en-US" sz="1800" kern="1200" dirty="0" err="1" smtClean="0">
              <a:solidFill>
                <a:schemeClr val="tx1"/>
              </a:solidFill>
              <a:latin typeface="Times New Roman" panose="02020603050405020304" pitchFamily="18" charset="0"/>
              <a:cs typeface="Times New Roman" panose="02020603050405020304" pitchFamily="18" charset="0"/>
            </a:rPr>
            <a:t>aspek-aspek</a:t>
          </a:r>
          <a:r>
            <a:rPr lang="en-US" sz="1800" kern="1200" dirty="0" smtClean="0">
              <a:solidFill>
                <a:schemeClr val="tx1"/>
              </a:solidFill>
              <a:latin typeface="Times New Roman" panose="02020603050405020304" pitchFamily="18" charset="0"/>
              <a:cs typeface="Times New Roman" panose="02020603050405020304" pitchFamily="18" charset="0"/>
            </a:rPr>
            <a:t> </a:t>
          </a:r>
          <a:r>
            <a:rPr lang="en-US" sz="1800" i="1" kern="1200" dirty="0" smtClean="0">
              <a:solidFill>
                <a:schemeClr val="tx1"/>
              </a:solidFill>
              <a:latin typeface="Times New Roman" panose="02020603050405020304" pitchFamily="18" charset="0"/>
              <a:cs typeface="Times New Roman" panose="02020603050405020304" pitchFamily="18" charset="0"/>
            </a:rPr>
            <a:t>self efficacy</a:t>
          </a:r>
          <a:r>
            <a:rPr lang="en-US" sz="1800" kern="1200" dirty="0" smtClean="0">
              <a:solidFill>
                <a:schemeClr val="tx1"/>
              </a:solidFill>
              <a:latin typeface="Times New Roman" panose="02020603050405020304" pitchFamily="18" charset="0"/>
              <a:cs typeface="Times New Roman" panose="02020603050405020304" pitchFamily="18" charset="0"/>
            </a:rPr>
            <a:t> di </a:t>
          </a:r>
          <a:r>
            <a:rPr lang="en-US" sz="1800" kern="1200" dirty="0" err="1" smtClean="0">
              <a:solidFill>
                <a:schemeClr val="tx1"/>
              </a:solidFill>
              <a:latin typeface="Times New Roman" panose="02020603050405020304" pitchFamily="18" charset="0"/>
              <a:cs typeface="Times New Roman" panose="02020603050405020304" pitchFamily="18" charset="0"/>
            </a:rPr>
            <a:t>Badan</a:t>
          </a:r>
          <a:r>
            <a:rPr lang="en-US" sz="1800" kern="1200" dirty="0" smtClean="0">
              <a:solidFill>
                <a:schemeClr val="tx1"/>
              </a:solidFill>
              <a:latin typeface="Times New Roman" panose="02020603050405020304" pitchFamily="18" charset="0"/>
              <a:cs typeface="Times New Roman" panose="02020603050405020304" pitchFamily="18" charset="0"/>
            </a:rPr>
            <a:t> </a:t>
          </a:r>
          <a:r>
            <a:rPr lang="en-US" sz="1800" kern="1200" dirty="0" err="1" smtClean="0">
              <a:solidFill>
                <a:schemeClr val="tx1"/>
              </a:solidFill>
              <a:latin typeface="Times New Roman" panose="02020603050405020304" pitchFamily="18" charset="0"/>
              <a:cs typeface="Times New Roman" panose="02020603050405020304" pitchFamily="18" charset="0"/>
            </a:rPr>
            <a:t>Narkotika</a:t>
          </a:r>
          <a:r>
            <a:rPr lang="en-US" sz="1800" kern="1200" dirty="0" smtClean="0">
              <a:solidFill>
                <a:schemeClr val="tx1"/>
              </a:solidFill>
              <a:latin typeface="Times New Roman" panose="02020603050405020304" pitchFamily="18" charset="0"/>
              <a:cs typeface="Times New Roman" panose="02020603050405020304" pitchFamily="18" charset="0"/>
            </a:rPr>
            <a:t> </a:t>
          </a:r>
          <a:r>
            <a:rPr lang="en-US" sz="1800" kern="1200" dirty="0" err="1" smtClean="0">
              <a:solidFill>
                <a:schemeClr val="tx1"/>
              </a:solidFill>
              <a:latin typeface="Times New Roman" panose="02020603050405020304" pitchFamily="18" charset="0"/>
              <a:cs typeface="Times New Roman" panose="02020603050405020304" pitchFamily="18" charset="0"/>
            </a:rPr>
            <a:t>Nasional</a:t>
          </a:r>
          <a:r>
            <a:rPr lang="en-US" sz="1800" kern="1200" dirty="0" smtClean="0">
              <a:solidFill>
                <a:schemeClr val="tx1"/>
              </a:solidFill>
              <a:latin typeface="Times New Roman" panose="02020603050405020304" pitchFamily="18" charset="0"/>
              <a:cs typeface="Times New Roman" panose="02020603050405020304" pitchFamily="18" charset="0"/>
            </a:rPr>
            <a:t> (BNN) </a:t>
          </a:r>
          <a:r>
            <a:rPr lang="en-US" sz="1800" kern="1200" dirty="0" err="1" smtClean="0">
              <a:solidFill>
                <a:schemeClr val="tx1"/>
              </a:solidFill>
              <a:latin typeface="Times New Roman" panose="02020603050405020304" pitchFamily="18" charset="0"/>
              <a:cs typeface="Times New Roman" panose="02020603050405020304" pitchFamily="18" charset="0"/>
            </a:rPr>
            <a:t>Kabupaten</a:t>
          </a:r>
          <a:r>
            <a:rPr lang="en-US" sz="1800" kern="1200" dirty="0" smtClean="0">
              <a:solidFill>
                <a:schemeClr val="tx1"/>
              </a:solidFill>
              <a:latin typeface="Times New Roman" panose="02020603050405020304" pitchFamily="18" charset="0"/>
              <a:cs typeface="Times New Roman" panose="02020603050405020304" pitchFamily="18" charset="0"/>
            </a:rPr>
            <a:t> </a:t>
          </a:r>
          <a:r>
            <a:rPr lang="en-US" sz="1800" kern="1200" dirty="0" err="1" smtClean="0">
              <a:solidFill>
                <a:schemeClr val="tx1"/>
              </a:solidFill>
              <a:latin typeface="Times New Roman" panose="02020603050405020304" pitchFamily="18" charset="0"/>
              <a:cs typeface="Times New Roman" panose="02020603050405020304" pitchFamily="18" charset="0"/>
            </a:rPr>
            <a:t>Solok</a:t>
          </a:r>
          <a:r>
            <a:rPr lang="en-US" sz="1800" kern="1200" dirty="0" smtClean="0">
              <a:solidFill>
                <a:schemeClr val="tx1"/>
              </a:solidFill>
              <a:latin typeface="Times New Roman" panose="02020603050405020304" pitchFamily="18" charset="0"/>
              <a:cs typeface="Times New Roman" panose="02020603050405020304" pitchFamily="18" charset="0"/>
            </a:rPr>
            <a:t>. </a:t>
          </a:r>
          <a:r>
            <a:rPr lang="en-US" sz="1800" kern="1200" dirty="0" err="1" smtClean="0">
              <a:solidFill>
                <a:schemeClr val="tx1"/>
              </a:solidFill>
              <a:latin typeface="Times New Roman" panose="02020603050405020304" pitchFamily="18" charset="0"/>
              <a:cs typeface="Times New Roman" panose="02020603050405020304" pitchFamily="18" charset="0"/>
            </a:rPr>
            <a:t>Aspek-aspek</a:t>
          </a:r>
          <a:r>
            <a:rPr lang="en-US" sz="1800" kern="1200" dirty="0" smtClean="0">
              <a:solidFill>
                <a:schemeClr val="tx1"/>
              </a:solidFill>
              <a:latin typeface="Times New Roman" panose="02020603050405020304" pitchFamily="18" charset="0"/>
              <a:cs typeface="Times New Roman" panose="02020603050405020304" pitchFamily="18" charset="0"/>
            </a:rPr>
            <a:t> yang </a:t>
          </a:r>
          <a:r>
            <a:rPr lang="en-US" sz="1800" kern="1200" dirty="0" err="1" smtClean="0">
              <a:solidFill>
                <a:schemeClr val="tx1"/>
              </a:solidFill>
              <a:latin typeface="Times New Roman" panose="02020603050405020304" pitchFamily="18" charset="0"/>
              <a:cs typeface="Times New Roman" panose="02020603050405020304" pitchFamily="18" charset="0"/>
            </a:rPr>
            <a:t>dimaksud</a:t>
          </a:r>
          <a:r>
            <a:rPr lang="en-US" sz="1800" kern="1200" dirty="0" smtClean="0">
              <a:solidFill>
                <a:schemeClr val="tx1"/>
              </a:solidFill>
              <a:latin typeface="Times New Roman" panose="02020603050405020304" pitchFamily="18" charset="0"/>
              <a:cs typeface="Times New Roman" panose="02020603050405020304" pitchFamily="18" charset="0"/>
            </a:rPr>
            <a:t> </a:t>
          </a:r>
          <a:r>
            <a:rPr lang="en-US" sz="1800" kern="1200" dirty="0" err="1" smtClean="0">
              <a:solidFill>
                <a:schemeClr val="tx1"/>
              </a:solidFill>
              <a:latin typeface="Times New Roman" panose="02020603050405020304" pitchFamily="18" charset="0"/>
              <a:cs typeface="Times New Roman" panose="02020603050405020304" pitchFamily="18" charset="0"/>
            </a:rPr>
            <a:t>adalah</a:t>
          </a:r>
          <a:r>
            <a:rPr lang="en-US" sz="1800" kern="1200" dirty="0" smtClean="0">
              <a:solidFill>
                <a:schemeClr val="tx1"/>
              </a:solidFill>
              <a:latin typeface="Times New Roman" panose="02020603050405020304" pitchFamily="18" charset="0"/>
              <a:cs typeface="Times New Roman" panose="02020603050405020304" pitchFamily="18" charset="0"/>
            </a:rPr>
            <a:t>:</a:t>
          </a:r>
        </a:p>
        <a:p>
          <a:pPr lvl="0" algn="just" defTabSz="800100">
            <a:lnSpc>
              <a:spcPct val="90000"/>
            </a:lnSpc>
            <a:spcBef>
              <a:spcPct val="0"/>
            </a:spcBef>
            <a:spcAft>
              <a:spcPct val="35000"/>
            </a:spcAft>
          </a:pPr>
          <a:r>
            <a:rPr lang="en-US" sz="1800" kern="1200" dirty="0" smtClean="0">
              <a:solidFill>
                <a:schemeClr val="tx1"/>
              </a:solidFill>
              <a:latin typeface="Times New Roman" panose="02020603050405020304" pitchFamily="18" charset="0"/>
              <a:cs typeface="Times New Roman" panose="02020603050405020304" pitchFamily="18" charset="0"/>
            </a:rPr>
            <a:t>1. </a:t>
          </a:r>
          <a:r>
            <a:rPr lang="en-US" sz="1800" kern="1200" dirty="0" err="1" smtClean="0">
              <a:solidFill>
                <a:schemeClr val="tx1"/>
              </a:solidFill>
              <a:latin typeface="Times New Roman" panose="02020603050405020304" pitchFamily="18" charset="0"/>
              <a:cs typeface="Times New Roman" panose="02020603050405020304" pitchFamily="18" charset="0"/>
            </a:rPr>
            <a:t>Mendeskripsikan</a:t>
          </a:r>
          <a:r>
            <a:rPr lang="en-US" sz="1800" kern="1200" dirty="0" smtClean="0">
              <a:solidFill>
                <a:schemeClr val="tx1"/>
              </a:solidFill>
              <a:latin typeface="Times New Roman" panose="02020603050405020304" pitchFamily="18" charset="0"/>
              <a:cs typeface="Times New Roman" panose="02020603050405020304" pitchFamily="18" charset="0"/>
            </a:rPr>
            <a:t> </a:t>
          </a:r>
          <a:r>
            <a:rPr lang="en-US" sz="1800" kern="1200" dirty="0" err="1" smtClean="0">
              <a:solidFill>
                <a:schemeClr val="tx1"/>
              </a:solidFill>
              <a:latin typeface="Times New Roman" panose="02020603050405020304" pitchFamily="18" charset="0"/>
              <a:cs typeface="Times New Roman" panose="02020603050405020304" pitchFamily="18" charset="0"/>
            </a:rPr>
            <a:t>tingkat</a:t>
          </a:r>
          <a:r>
            <a:rPr lang="en-US" sz="1800" kern="1200" dirty="0" smtClean="0">
              <a:solidFill>
                <a:schemeClr val="tx1"/>
              </a:solidFill>
              <a:latin typeface="Times New Roman" panose="02020603050405020304" pitchFamily="18" charset="0"/>
              <a:cs typeface="Times New Roman" panose="02020603050405020304" pitchFamily="18" charset="0"/>
            </a:rPr>
            <a:t> </a:t>
          </a:r>
          <a:r>
            <a:rPr lang="en-US" sz="1800" kern="1200" dirty="0" err="1" smtClean="0">
              <a:solidFill>
                <a:schemeClr val="tx1"/>
              </a:solidFill>
              <a:latin typeface="Times New Roman" panose="02020603050405020304" pitchFamily="18" charset="0"/>
              <a:cs typeface="Times New Roman" panose="02020603050405020304" pitchFamily="18" charset="0"/>
            </a:rPr>
            <a:t>kesulitan</a:t>
          </a:r>
          <a:r>
            <a:rPr lang="en-US" sz="1800" kern="1200" dirty="0" smtClean="0">
              <a:solidFill>
                <a:schemeClr val="tx1"/>
              </a:solidFill>
              <a:latin typeface="Times New Roman" panose="02020603050405020304" pitchFamily="18" charset="0"/>
              <a:cs typeface="Times New Roman" panose="02020603050405020304" pitchFamily="18" charset="0"/>
            </a:rPr>
            <a:t> </a:t>
          </a:r>
          <a:r>
            <a:rPr lang="en-US" sz="1800" kern="1200" dirty="0" err="1" smtClean="0">
              <a:solidFill>
                <a:schemeClr val="tx1"/>
              </a:solidFill>
              <a:latin typeface="Times New Roman" panose="02020603050405020304" pitchFamily="18" charset="0"/>
              <a:cs typeface="Times New Roman" panose="02020603050405020304" pitchFamily="18" charset="0"/>
            </a:rPr>
            <a:t>tugas</a:t>
          </a:r>
          <a:r>
            <a:rPr lang="en-US" sz="1800" kern="1200" dirty="0" smtClean="0">
              <a:solidFill>
                <a:schemeClr val="tx1"/>
              </a:solidFill>
              <a:latin typeface="Times New Roman" panose="02020603050405020304" pitchFamily="18" charset="0"/>
              <a:cs typeface="Times New Roman" panose="02020603050405020304" pitchFamily="18" charset="0"/>
            </a:rPr>
            <a:t> </a:t>
          </a:r>
          <a:r>
            <a:rPr lang="en-US" sz="1800" kern="1200" dirty="0" err="1" smtClean="0">
              <a:solidFill>
                <a:schemeClr val="tx1"/>
              </a:solidFill>
              <a:latin typeface="Times New Roman" panose="02020603050405020304" pitchFamily="18" charset="0"/>
              <a:cs typeface="Times New Roman" panose="02020603050405020304" pitchFamily="18" charset="0"/>
            </a:rPr>
            <a:t>pecandu</a:t>
          </a:r>
          <a:r>
            <a:rPr lang="en-US" sz="1800" kern="1200" dirty="0" smtClean="0">
              <a:solidFill>
                <a:schemeClr val="tx1"/>
              </a:solidFill>
              <a:latin typeface="Times New Roman" panose="02020603050405020304" pitchFamily="18" charset="0"/>
              <a:cs typeface="Times New Roman" panose="02020603050405020304" pitchFamily="18" charset="0"/>
            </a:rPr>
            <a:t> </a:t>
          </a:r>
          <a:r>
            <a:rPr lang="en-US" sz="1800" kern="1200" dirty="0" err="1" smtClean="0">
              <a:solidFill>
                <a:schemeClr val="tx1"/>
              </a:solidFill>
              <a:latin typeface="Times New Roman" panose="02020603050405020304" pitchFamily="18" charset="0"/>
              <a:cs typeface="Times New Roman" panose="02020603050405020304" pitchFamily="18" charset="0"/>
            </a:rPr>
            <a:t>narkoba</a:t>
          </a:r>
          <a:r>
            <a:rPr lang="en-US" sz="1800" kern="1200" dirty="0" smtClean="0">
              <a:solidFill>
                <a:schemeClr val="tx1"/>
              </a:solidFill>
              <a:latin typeface="Times New Roman" panose="02020603050405020304" pitchFamily="18" charset="0"/>
              <a:cs typeface="Times New Roman" panose="02020603050405020304" pitchFamily="18" charset="0"/>
            </a:rPr>
            <a:t> di </a:t>
          </a:r>
          <a:r>
            <a:rPr lang="en-US" sz="1800" kern="1200" dirty="0" err="1" smtClean="0">
              <a:solidFill>
                <a:schemeClr val="tx1"/>
              </a:solidFill>
              <a:latin typeface="Times New Roman" panose="02020603050405020304" pitchFamily="18" charset="0"/>
              <a:cs typeface="Times New Roman" panose="02020603050405020304" pitchFamily="18" charset="0"/>
            </a:rPr>
            <a:t>bnnk</a:t>
          </a:r>
          <a:r>
            <a:rPr lang="en-US" sz="1800" kern="1200" dirty="0" smtClean="0">
              <a:solidFill>
                <a:schemeClr val="tx1"/>
              </a:solidFill>
              <a:latin typeface="Times New Roman" panose="02020603050405020304" pitchFamily="18" charset="0"/>
              <a:cs typeface="Times New Roman" panose="02020603050405020304" pitchFamily="18" charset="0"/>
            </a:rPr>
            <a:t> </a:t>
          </a:r>
          <a:r>
            <a:rPr lang="en-US" sz="1800" kern="1200" dirty="0" err="1" smtClean="0">
              <a:solidFill>
                <a:schemeClr val="tx1"/>
              </a:solidFill>
              <a:latin typeface="Times New Roman" panose="02020603050405020304" pitchFamily="18" charset="0"/>
              <a:cs typeface="Times New Roman" panose="02020603050405020304" pitchFamily="18" charset="0"/>
            </a:rPr>
            <a:t>solok</a:t>
          </a:r>
          <a:endParaRPr lang="en-US" sz="1800" kern="1200" dirty="0" smtClean="0">
            <a:solidFill>
              <a:schemeClr val="tx1"/>
            </a:solidFill>
            <a:latin typeface="Times New Roman" panose="02020603050405020304" pitchFamily="18" charset="0"/>
            <a:cs typeface="Times New Roman" panose="02020603050405020304" pitchFamily="18" charset="0"/>
          </a:endParaRPr>
        </a:p>
        <a:p>
          <a:pPr lvl="0" algn="just" defTabSz="800100">
            <a:lnSpc>
              <a:spcPct val="90000"/>
            </a:lnSpc>
            <a:spcBef>
              <a:spcPct val="0"/>
            </a:spcBef>
            <a:spcAft>
              <a:spcPct val="35000"/>
            </a:spcAft>
          </a:pPr>
          <a:r>
            <a:rPr lang="en-US" sz="1800" kern="1200" dirty="0" smtClean="0">
              <a:solidFill>
                <a:schemeClr val="tx1"/>
              </a:solidFill>
              <a:latin typeface="Times New Roman" panose="02020603050405020304" pitchFamily="18" charset="0"/>
              <a:cs typeface="Times New Roman" panose="02020603050405020304" pitchFamily="18" charset="0"/>
            </a:rPr>
            <a:t>2. </a:t>
          </a:r>
          <a:r>
            <a:rPr lang="en-US" sz="1800" kern="1200" dirty="0" err="1" smtClean="0">
              <a:solidFill>
                <a:schemeClr val="tx1"/>
              </a:solidFill>
              <a:latin typeface="Times New Roman" panose="02020603050405020304" pitchFamily="18" charset="0"/>
              <a:cs typeface="Times New Roman" panose="02020603050405020304" pitchFamily="18" charset="0"/>
            </a:rPr>
            <a:t>Mendeskripsikan</a:t>
          </a:r>
          <a:r>
            <a:rPr lang="en-US" sz="1800" kern="1200" dirty="0" smtClean="0">
              <a:solidFill>
                <a:schemeClr val="tx1"/>
              </a:solidFill>
              <a:latin typeface="Times New Roman" panose="02020603050405020304" pitchFamily="18" charset="0"/>
              <a:cs typeface="Times New Roman" panose="02020603050405020304" pitchFamily="18" charset="0"/>
            </a:rPr>
            <a:t> </a:t>
          </a:r>
          <a:r>
            <a:rPr lang="en-US" sz="1800" kern="1200" dirty="0" err="1" smtClean="0">
              <a:solidFill>
                <a:schemeClr val="tx1"/>
              </a:solidFill>
              <a:latin typeface="Times New Roman" panose="02020603050405020304" pitchFamily="18" charset="0"/>
              <a:cs typeface="Times New Roman" panose="02020603050405020304" pitchFamily="18" charset="0"/>
            </a:rPr>
            <a:t>kekuatan</a:t>
          </a:r>
          <a:r>
            <a:rPr lang="en-US" sz="1800" kern="1200" dirty="0" smtClean="0">
              <a:solidFill>
                <a:schemeClr val="tx1"/>
              </a:solidFill>
              <a:latin typeface="Times New Roman" panose="02020603050405020304" pitchFamily="18" charset="0"/>
              <a:cs typeface="Times New Roman" panose="02020603050405020304" pitchFamily="18" charset="0"/>
            </a:rPr>
            <a:t>  </a:t>
          </a:r>
          <a:r>
            <a:rPr lang="en-US" sz="1800" kern="1200" dirty="0" err="1" smtClean="0">
              <a:solidFill>
                <a:schemeClr val="tx1"/>
              </a:solidFill>
              <a:latin typeface="Times New Roman" panose="02020603050405020304" pitchFamily="18" charset="0"/>
              <a:cs typeface="Times New Roman" panose="02020603050405020304" pitchFamily="18" charset="0"/>
            </a:rPr>
            <a:t>pecandu</a:t>
          </a:r>
          <a:r>
            <a:rPr lang="en-US" sz="1800" kern="1200" dirty="0" smtClean="0">
              <a:solidFill>
                <a:schemeClr val="tx1"/>
              </a:solidFill>
              <a:latin typeface="Times New Roman" panose="02020603050405020304" pitchFamily="18" charset="0"/>
              <a:cs typeface="Times New Roman" panose="02020603050405020304" pitchFamily="18" charset="0"/>
            </a:rPr>
            <a:t> </a:t>
          </a:r>
          <a:r>
            <a:rPr lang="en-US" sz="1800" kern="1200" dirty="0" err="1" smtClean="0">
              <a:solidFill>
                <a:schemeClr val="tx1"/>
              </a:solidFill>
              <a:latin typeface="Times New Roman" panose="02020603050405020304" pitchFamily="18" charset="0"/>
              <a:cs typeface="Times New Roman" panose="02020603050405020304" pitchFamily="18" charset="0"/>
            </a:rPr>
            <a:t>narkoba</a:t>
          </a:r>
          <a:r>
            <a:rPr lang="en-US" sz="1800" kern="1200" dirty="0" smtClean="0">
              <a:solidFill>
                <a:schemeClr val="tx1"/>
              </a:solidFill>
              <a:latin typeface="Times New Roman" panose="02020603050405020304" pitchFamily="18" charset="0"/>
              <a:cs typeface="Times New Roman" panose="02020603050405020304" pitchFamily="18" charset="0"/>
            </a:rPr>
            <a:t> di </a:t>
          </a:r>
          <a:r>
            <a:rPr lang="en-US" sz="1800" kern="1200" dirty="0" err="1" smtClean="0">
              <a:solidFill>
                <a:schemeClr val="tx1"/>
              </a:solidFill>
              <a:latin typeface="Times New Roman" panose="02020603050405020304" pitchFamily="18" charset="0"/>
              <a:cs typeface="Times New Roman" panose="02020603050405020304" pitchFamily="18" charset="0"/>
            </a:rPr>
            <a:t>bbnk</a:t>
          </a:r>
          <a:r>
            <a:rPr lang="en-US" sz="1800" kern="1200" dirty="0" smtClean="0">
              <a:solidFill>
                <a:schemeClr val="tx1"/>
              </a:solidFill>
              <a:latin typeface="Times New Roman" panose="02020603050405020304" pitchFamily="18" charset="0"/>
              <a:cs typeface="Times New Roman" panose="02020603050405020304" pitchFamily="18" charset="0"/>
            </a:rPr>
            <a:t> </a:t>
          </a:r>
          <a:r>
            <a:rPr lang="en-US" sz="1800" kern="1200" dirty="0" err="1" smtClean="0">
              <a:solidFill>
                <a:schemeClr val="tx1"/>
              </a:solidFill>
              <a:latin typeface="Times New Roman" panose="02020603050405020304" pitchFamily="18" charset="0"/>
              <a:cs typeface="Times New Roman" panose="02020603050405020304" pitchFamily="18" charset="0"/>
            </a:rPr>
            <a:t>solok</a:t>
          </a:r>
          <a:endParaRPr lang="en-US" sz="1800" kern="1200" dirty="0" smtClean="0">
            <a:solidFill>
              <a:schemeClr val="tx1"/>
            </a:solidFill>
            <a:latin typeface="Times New Roman" panose="02020603050405020304" pitchFamily="18" charset="0"/>
            <a:cs typeface="Times New Roman" panose="02020603050405020304" pitchFamily="18" charset="0"/>
          </a:endParaRPr>
        </a:p>
        <a:p>
          <a:pPr lvl="0" algn="just" defTabSz="800100">
            <a:lnSpc>
              <a:spcPct val="90000"/>
            </a:lnSpc>
            <a:spcBef>
              <a:spcPct val="0"/>
            </a:spcBef>
            <a:spcAft>
              <a:spcPct val="35000"/>
            </a:spcAft>
          </a:pPr>
          <a:r>
            <a:rPr lang="en-US" sz="1800" kern="1200" dirty="0" smtClean="0">
              <a:solidFill>
                <a:schemeClr val="tx1"/>
              </a:solidFill>
              <a:latin typeface="Times New Roman" panose="02020603050405020304" pitchFamily="18" charset="0"/>
              <a:cs typeface="Times New Roman" panose="02020603050405020304" pitchFamily="18" charset="0"/>
            </a:rPr>
            <a:t>3. </a:t>
          </a:r>
          <a:r>
            <a:rPr lang="en-US" sz="1800" kern="1200" dirty="0" err="1" smtClean="0">
              <a:solidFill>
                <a:schemeClr val="tx1"/>
              </a:solidFill>
              <a:latin typeface="Times New Roman" panose="02020603050405020304" pitchFamily="18" charset="0"/>
              <a:cs typeface="Times New Roman" panose="02020603050405020304" pitchFamily="18" charset="0"/>
            </a:rPr>
            <a:t>Mendeskripsikan</a:t>
          </a:r>
          <a:r>
            <a:rPr lang="en-US" sz="1800" kern="1200" dirty="0" smtClean="0">
              <a:solidFill>
                <a:schemeClr val="tx1"/>
              </a:solidFill>
              <a:latin typeface="Times New Roman" panose="02020603050405020304" pitchFamily="18" charset="0"/>
              <a:cs typeface="Times New Roman" panose="02020603050405020304" pitchFamily="18" charset="0"/>
            </a:rPr>
            <a:t> </a:t>
          </a:r>
          <a:r>
            <a:rPr lang="en-US" sz="1800" kern="1200" dirty="0" err="1" smtClean="0">
              <a:solidFill>
                <a:schemeClr val="tx1"/>
              </a:solidFill>
              <a:latin typeface="Times New Roman" panose="02020603050405020304" pitchFamily="18" charset="0"/>
              <a:cs typeface="Times New Roman" panose="02020603050405020304" pitchFamily="18" charset="0"/>
            </a:rPr>
            <a:t>dimensi</a:t>
          </a:r>
          <a:r>
            <a:rPr lang="en-US" sz="1800" kern="1200" dirty="0" smtClean="0">
              <a:solidFill>
                <a:schemeClr val="tx1"/>
              </a:solidFill>
              <a:latin typeface="Times New Roman" panose="02020603050405020304" pitchFamily="18" charset="0"/>
              <a:cs typeface="Times New Roman" panose="02020603050405020304" pitchFamily="18" charset="0"/>
            </a:rPr>
            <a:t> </a:t>
          </a:r>
          <a:r>
            <a:rPr lang="en-US" sz="1800" kern="1200" dirty="0" err="1" smtClean="0">
              <a:solidFill>
                <a:schemeClr val="tx1"/>
              </a:solidFill>
              <a:latin typeface="Times New Roman" panose="02020603050405020304" pitchFamily="18" charset="0"/>
              <a:cs typeface="Times New Roman" panose="02020603050405020304" pitchFamily="18" charset="0"/>
            </a:rPr>
            <a:t>generalisasi</a:t>
          </a:r>
          <a:r>
            <a:rPr lang="en-US" sz="1800" kern="1200" dirty="0" smtClean="0">
              <a:solidFill>
                <a:schemeClr val="tx1"/>
              </a:solidFill>
              <a:latin typeface="Times New Roman" panose="02020603050405020304" pitchFamily="18" charset="0"/>
              <a:cs typeface="Times New Roman" panose="02020603050405020304" pitchFamily="18" charset="0"/>
            </a:rPr>
            <a:t> </a:t>
          </a:r>
          <a:r>
            <a:rPr lang="en-US" sz="1800" kern="1200" dirty="0" err="1" smtClean="0">
              <a:solidFill>
                <a:schemeClr val="tx1"/>
              </a:solidFill>
              <a:latin typeface="Times New Roman" panose="02020603050405020304" pitchFamily="18" charset="0"/>
              <a:cs typeface="Times New Roman" panose="02020603050405020304" pitchFamily="18" charset="0"/>
            </a:rPr>
            <a:t>pecandu</a:t>
          </a:r>
          <a:r>
            <a:rPr lang="en-US" sz="1800" kern="1200" dirty="0" smtClean="0">
              <a:solidFill>
                <a:schemeClr val="tx1"/>
              </a:solidFill>
              <a:latin typeface="Times New Roman" panose="02020603050405020304" pitchFamily="18" charset="0"/>
              <a:cs typeface="Times New Roman" panose="02020603050405020304" pitchFamily="18" charset="0"/>
            </a:rPr>
            <a:t> </a:t>
          </a:r>
          <a:r>
            <a:rPr lang="en-US" sz="1800" kern="1200" dirty="0" err="1" smtClean="0">
              <a:solidFill>
                <a:schemeClr val="tx1"/>
              </a:solidFill>
              <a:latin typeface="Times New Roman" panose="02020603050405020304" pitchFamily="18" charset="0"/>
              <a:cs typeface="Times New Roman" panose="02020603050405020304" pitchFamily="18" charset="0"/>
            </a:rPr>
            <a:t>narkoba</a:t>
          </a:r>
          <a:r>
            <a:rPr lang="en-US" sz="1800" kern="1200" dirty="0" smtClean="0">
              <a:solidFill>
                <a:schemeClr val="tx1"/>
              </a:solidFill>
              <a:latin typeface="Times New Roman" panose="02020603050405020304" pitchFamily="18" charset="0"/>
              <a:cs typeface="Times New Roman" panose="02020603050405020304" pitchFamily="18" charset="0"/>
            </a:rPr>
            <a:t> di </a:t>
          </a:r>
          <a:r>
            <a:rPr lang="en-US" sz="1800" kern="1200" dirty="0" err="1" smtClean="0">
              <a:solidFill>
                <a:schemeClr val="tx1"/>
              </a:solidFill>
              <a:latin typeface="Times New Roman" panose="02020603050405020304" pitchFamily="18" charset="0"/>
              <a:cs typeface="Times New Roman" panose="02020603050405020304" pitchFamily="18" charset="0"/>
            </a:rPr>
            <a:t>bnnk</a:t>
          </a:r>
          <a:r>
            <a:rPr lang="en-US" sz="1800" kern="1200" dirty="0" smtClean="0">
              <a:solidFill>
                <a:schemeClr val="tx1"/>
              </a:solidFill>
              <a:latin typeface="Times New Roman" panose="02020603050405020304" pitchFamily="18" charset="0"/>
              <a:cs typeface="Times New Roman" panose="02020603050405020304" pitchFamily="18" charset="0"/>
            </a:rPr>
            <a:t> </a:t>
          </a:r>
          <a:r>
            <a:rPr lang="en-US" sz="1800" kern="1200" dirty="0" err="1" smtClean="0">
              <a:solidFill>
                <a:schemeClr val="tx1"/>
              </a:solidFill>
              <a:latin typeface="Times New Roman" panose="02020603050405020304" pitchFamily="18" charset="0"/>
              <a:cs typeface="Times New Roman" panose="02020603050405020304" pitchFamily="18" charset="0"/>
            </a:rPr>
            <a:t>solok</a:t>
          </a:r>
          <a:endParaRPr lang="id-ID" sz="1800" kern="1200" dirty="0">
            <a:solidFill>
              <a:schemeClr val="tx1"/>
            </a:solidFill>
            <a:latin typeface="Times New Roman" panose="02020603050405020304" pitchFamily="18" charset="0"/>
            <a:cs typeface="Times New Roman" panose="02020603050405020304" pitchFamily="18" charset="0"/>
          </a:endParaRPr>
        </a:p>
      </dsp:txBody>
      <dsp:txXfrm>
        <a:off x="472168" y="558345"/>
        <a:ext cx="5164867" cy="257575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8DF584B-1E72-4CF1-999A-092F934E94C2}">
      <dsp:nvSpPr>
        <dsp:cNvPr id="0" name=""/>
        <dsp:cNvSpPr/>
      </dsp:nvSpPr>
      <dsp:spPr>
        <a:xfrm>
          <a:off x="1853050" y="0"/>
          <a:ext cx="3808660" cy="3808660"/>
        </a:xfrm>
        <a:prstGeom prst="diamond">
          <a:avLst/>
        </a:prstGeom>
        <a:solidFill>
          <a:schemeClr val="accent1">
            <a:tint val="5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D070287-D0ED-4C33-B596-E8F2798AC76A}">
      <dsp:nvSpPr>
        <dsp:cNvPr id="0" name=""/>
        <dsp:cNvSpPr/>
      </dsp:nvSpPr>
      <dsp:spPr>
        <a:xfrm>
          <a:off x="535639" y="322504"/>
          <a:ext cx="2962793" cy="1485377"/>
        </a:xfrm>
        <a:prstGeom prst="roundRect">
          <a:avLst/>
        </a:prstGeom>
        <a:solidFill>
          <a:schemeClr val="accent1">
            <a:shade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a:lnSpc>
              <a:spcPct val="90000"/>
            </a:lnSpc>
            <a:spcBef>
              <a:spcPct val="0"/>
            </a:spcBef>
            <a:spcAft>
              <a:spcPct val="35000"/>
            </a:spcAft>
          </a:pPr>
          <a:r>
            <a:rPr lang="id-ID" sz="2000" kern="1200" dirty="0" smtClean="0"/>
            <a:t>A. </a:t>
          </a:r>
          <a:r>
            <a:rPr lang="en-US" sz="2000" kern="1200" dirty="0" smtClean="0"/>
            <a:t>Self efficacy</a:t>
          </a:r>
          <a:endParaRPr lang="id-ID" sz="2000" kern="1200" dirty="0"/>
        </a:p>
      </dsp:txBody>
      <dsp:txXfrm>
        <a:off x="608149" y="395014"/>
        <a:ext cx="2817773" cy="1340357"/>
      </dsp:txXfrm>
    </dsp:sp>
    <dsp:sp modelId="{EDE21815-F344-4371-B3DF-F40B8A4AB490}">
      <dsp:nvSpPr>
        <dsp:cNvPr id="0" name=""/>
        <dsp:cNvSpPr/>
      </dsp:nvSpPr>
      <dsp:spPr>
        <a:xfrm>
          <a:off x="4040830" y="246304"/>
          <a:ext cx="2891242" cy="1485377"/>
        </a:xfrm>
        <a:prstGeom prst="roundRect">
          <a:avLst/>
        </a:prstGeom>
        <a:solidFill>
          <a:schemeClr val="accent1">
            <a:shade val="50000"/>
            <a:hueOff val="220934"/>
            <a:satOff val="21685"/>
            <a:lumOff val="1970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a:lnSpc>
              <a:spcPct val="90000"/>
            </a:lnSpc>
            <a:spcBef>
              <a:spcPct val="0"/>
            </a:spcBef>
            <a:spcAft>
              <a:spcPct val="35000"/>
            </a:spcAft>
          </a:pPr>
          <a:r>
            <a:rPr lang="id-ID" sz="1800" kern="1200" dirty="0" smtClean="0"/>
            <a:t>B. P</a:t>
          </a:r>
          <a:r>
            <a:rPr lang="en-US" sz="1800" kern="1200" dirty="0" err="1" smtClean="0"/>
            <a:t>ecandu</a:t>
          </a:r>
          <a:r>
            <a:rPr lang="en-US" sz="1800" kern="1200" dirty="0" smtClean="0"/>
            <a:t> </a:t>
          </a:r>
          <a:r>
            <a:rPr lang="en-US" sz="1800" kern="1200" dirty="0" err="1" smtClean="0"/>
            <a:t>narkoba</a:t>
          </a:r>
          <a:endParaRPr lang="id-ID" sz="1800" kern="1200" dirty="0"/>
        </a:p>
      </dsp:txBody>
      <dsp:txXfrm>
        <a:off x="4113340" y="318814"/>
        <a:ext cx="2746222" cy="1340357"/>
      </dsp:txXfrm>
    </dsp:sp>
    <dsp:sp modelId="{C2BAC034-0FF3-466D-957D-0B1B38253D40}">
      <dsp:nvSpPr>
        <dsp:cNvPr id="0" name=""/>
        <dsp:cNvSpPr/>
      </dsp:nvSpPr>
      <dsp:spPr>
        <a:xfrm>
          <a:off x="498067" y="1922706"/>
          <a:ext cx="3136478" cy="1485377"/>
        </a:xfrm>
        <a:prstGeom prst="roundRect">
          <a:avLst/>
        </a:prstGeom>
        <a:solidFill>
          <a:schemeClr val="accent1">
            <a:shade val="50000"/>
            <a:hueOff val="441868"/>
            <a:satOff val="43369"/>
            <a:lumOff val="39411"/>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a:lnSpc>
              <a:spcPct val="90000"/>
            </a:lnSpc>
            <a:spcBef>
              <a:spcPct val="0"/>
            </a:spcBef>
            <a:spcAft>
              <a:spcPct val="35000"/>
            </a:spcAft>
          </a:pPr>
          <a:r>
            <a:rPr lang="id-ID" sz="2000" kern="1200" dirty="0" smtClean="0"/>
            <a:t>C. Penelitian Relevan</a:t>
          </a:r>
          <a:endParaRPr lang="id-ID" sz="2000" kern="1200" dirty="0"/>
        </a:p>
      </dsp:txBody>
      <dsp:txXfrm>
        <a:off x="570577" y="1995216"/>
        <a:ext cx="2991458" cy="1340357"/>
      </dsp:txXfrm>
    </dsp:sp>
    <dsp:sp modelId="{430F3C98-0276-420E-B7A8-A99A18772D3F}">
      <dsp:nvSpPr>
        <dsp:cNvPr id="0" name=""/>
        <dsp:cNvSpPr/>
      </dsp:nvSpPr>
      <dsp:spPr>
        <a:xfrm flipV="1">
          <a:off x="6897320" y="3619422"/>
          <a:ext cx="494823" cy="189237"/>
        </a:xfrm>
        <a:prstGeom prst="roundRect">
          <a:avLst/>
        </a:prstGeom>
        <a:solidFill>
          <a:schemeClr val="bg1"/>
        </a:solidFill>
        <a:ln w="25400" cap="flat" cmpd="sng" algn="ctr">
          <a:solidFill>
            <a:schemeClr val="bg1"/>
          </a:solidFill>
          <a:prstDash val="solid"/>
        </a:ln>
        <a:effectLst/>
      </dsp:spPr>
      <dsp:style>
        <a:lnRef idx="2">
          <a:schemeClr val="dk1"/>
        </a:lnRef>
        <a:fillRef idx="1">
          <a:schemeClr val="lt1"/>
        </a:fillRef>
        <a:effectRef idx="0">
          <a:schemeClr val="dk1"/>
        </a:effectRef>
        <a:fontRef idx="minor">
          <a:schemeClr val="dk1"/>
        </a:fontRef>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F2EBFC6-7E71-457F-A96E-E04359535699}">
      <dsp:nvSpPr>
        <dsp:cNvPr id="0" name=""/>
        <dsp:cNvSpPr/>
      </dsp:nvSpPr>
      <dsp:spPr>
        <a:xfrm>
          <a:off x="432067" y="32827"/>
          <a:ext cx="5961587" cy="2768491"/>
        </a:xfrm>
        <a:prstGeom prst="roundRect">
          <a:avLst/>
        </a:prstGeom>
        <a:solidFill>
          <a:schemeClr val="accent2">
            <a:shade val="8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a:lnSpc>
              <a:spcPct val="90000"/>
            </a:lnSpc>
            <a:spcBef>
              <a:spcPct val="0"/>
            </a:spcBef>
            <a:spcAft>
              <a:spcPct val="35000"/>
            </a:spcAft>
          </a:pPr>
          <a:r>
            <a:rPr lang="en-US" sz="2400" kern="1200" dirty="0" smtClean="0"/>
            <a:t>1. </a:t>
          </a:r>
          <a:r>
            <a:rPr lang="en-US" sz="2400" kern="1200" dirty="0" err="1" smtClean="0"/>
            <a:t>Perpanjangan</a:t>
          </a:r>
          <a:r>
            <a:rPr lang="en-US" sz="2400" kern="1200" dirty="0" smtClean="0"/>
            <a:t> </a:t>
          </a:r>
          <a:r>
            <a:rPr lang="en-US" sz="2400" kern="1200" dirty="0" err="1" smtClean="0"/>
            <a:t>pengamatan</a:t>
          </a:r>
          <a:endParaRPr lang="en-US" sz="2400" kern="1200" dirty="0" smtClean="0"/>
        </a:p>
        <a:p>
          <a:pPr lvl="0" algn="l" defTabSz="1066800">
            <a:lnSpc>
              <a:spcPct val="90000"/>
            </a:lnSpc>
            <a:spcBef>
              <a:spcPct val="0"/>
            </a:spcBef>
            <a:spcAft>
              <a:spcPct val="35000"/>
            </a:spcAft>
          </a:pPr>
          <a:r>
            <a:rPr lang="en-US" sz="2400" kern="1200" dirty="0" smtClean="0"/>
            <a:t>2. </a:t>
          </a:r>
          <a:r>
            <a:rPr lang="en-US" sz="2400" kern="1200" dirty="0" err="1" smtClean="0"/>
            <a:t>Meningkatkan</a:t>
          </a:r>
          <a:r>
            <a:rPr lang="en-US" sz="2400" kern="1200" dirty="0" smtClean="0"/>
            <a:t> </a:t>
          </a:r>
          <a:r>
            <a:rPr lang="en-US" sz="2400" kern="1200" dirty="0" err="1" smtClean="0"/>
            <a:t>ketekunan</a:t>
          </a:r>
          <a:endParaRPr lang="id-ID" sz="2400" kern="1200" dirty="0" smtClean="0"/>
        </a:p>
        <a:p>
          <a:pPr lvl="0" algn="l" defTabSz="1066800">
            <a:lnSpc>
              <a:spcPct val="90000"/>
            </a:lnSpc>
            <a:spcBef>
              <a:spcPct val="0"/>
            </a:spcBef>
            <a:spcAft>
              <a:spcPct val="35000"/>
            </a:spcAft>
          </a:pPr>
          <a:r>
            <a:rPr lang="en-US" sz="2400" kern="1200" dirty="0" smtClean="0"/>
            <a:t>3.Triangulasi </a:t>
          </a:r>
          <a:r>
            <a:rPr lang="en-US" sz="2400" kern="1200" dirty="0" err="1" smtClean="0"/>
            <a:t>sumber</a:t>
          </a:r>
          <a:endParaRPr lang="id-ID" sz="2400" kern="1200" dirty="0" smtClean="0"/>
        </a:p>
      </dsp:txBody>
      <dsp:txXfrm>
        <a:off x="567214" y="167974"/>
        <a:ext cx="5691293" cy="2498197"/>
      </dsp:txXfrm>
    </dsp:sp>
    <dsp:sp modelId="{64EC75FA-19AD-4AFA-8489-633FE43334B6}">
      <dsp:nvSpPr>
        <dsp:cNvPr id="0" name=""/>
        <dsp:cNvSpPr/>
      </dsp:nvSpPr>
      <dsp:spPr>
        <a:xfrm>
          <a:off x="281737" y="2769100"/>
          <a:ext cx="6012916" cy="3160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9655" tIns="6350" rIns="35560" bIns="6350" numCol="1" spcCol="1270" anchor="t" anchorCtr="0">
          <a:noAutofit/>
        </a:bodyPr>
        <a:lstStyle/>
        <a:p>
          <a:pPr marL="57150" lvl="1" indent="-57150" algn="l" defTabSz="177800">
            <a:lnSpc>
              <a:spcPct val="90000"/>
            </a:lnSpc>
            <a:spcBef>
              <a:spcPct val="0"/>
            </a:spcBef>
            <a:spcAft>
              <a:spcPct val="20000"/>
            </a:spcAft>
            <a:buChar char="••"/>
          </a:pPr>
          <a:endParaRPr lang="id-ID" sz="400" kern="1200" dirty="0"/>
        </a:p>
      </dsp:txBody>
      <dsp:txXfrm>
        <a:off x="281737" y="2769100"/>
        <a:ext cx="6012916" cy="31608"/>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matrix3">
  <dgm:title val=""/>
  <dgm:desc val=""/>
  <dgm:catLst>
    <dgm:cat type="matrix" pri="1000"/>
    <dgm:cat type="convert" pri="18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w" for="ch" forName="diamond" refType="w"/>
          <dgm:constr type="h" for="ch" forName="diamond" refType="h"/>
          <dgm:constr type="w" for="ch" forName="quad1" refType="w" fact="0.39"/>
          <dgm:constr type="h" for="ch" forName="quad1" refType="h" fact="0.39"/>
          <dgm:constr type="ctrX" for="ch" forName="quad1" refType="w" fact="0.29"/>
          <dgm:constr type="ctrY" for="ch" forName="quad1" refType="h" fact="0.29"/>
          <dgm:constr type="w" for="ch" forName="quad2" refType="w" fact="0.39"/>
          <dgm:constr type="h" for="ch" forName="quad2" refType="h" fact="0.39"/>
          <dgm:constr type="ctrX" for="ch" forName="quad2" refType="w" fact="0.71"/>
          <dgm:constr type="ctrY" for="ch" forName="quad2" refType="h" fact="0.29"/>
          <dgm:constr type="w" for="ch" forName="quad3" refType="w" fact="0.39"/>
          <dgm:constr type="h" for="ch" forName="quad3" refType="h" fact="0.39"/>
          <dgm:constr type="ctrX" for="ch" forName="quad3" refType="w" fact="0.29"/>
          <dgm:constr type="ctrY" for="ch" forName="quad3" refType="h" fact="0.71"/>
          <dgm:constr type="w" for="ch" forName="quad4" refType="w" fact="0.39"/>
          <dgm:constr type="h" for="ch" forName="quad4" refType="h" fact="0.39"/>
          <dgm:constr type="ctrX" for="ch" forName="quad4" refType="w" fact="0.71"/>
          <dgm:constr type="ctrY" for="ch" forName="quad4" refType="h" fact="0.71"/>
          <dgm:constr type="primFontSz" for="des" ptType="node" op="equ" val="65"/>
        </dgm:constrLst>
      </dgm:if>
      <dgm:else name="Name2">
        <dgm:constrLst>
          <dgm:constr type="w" for="ch" forName="diamond" refType="w"/>
          <dgm:constr type="h" for="ch" forName="diamond" refType="h"/>
          <dgm:constr type="w" for="ch" forName="quad1" refType="w" fact="0.39"/>
          <dgm:constr type="h" for="ch" forName="quad1" refType="h" fact="0.39"/>
          <dgm:constr type="ctrX" for="ch" forName="quad1" refType="w" fact="0.71"/>
          <dgm:constr type="ctrY" for="ch" forName="quad1" refType="h" fact="0.29"/>
          <dgm:constr type="w" for="ch" forName="quad2" refType="w" fact="0.39"/>
          <dgm:constr type="h" for="ch" forName="quad2" refType="h" fact="0.39"/>
          <dgm:constr type="ctrX" for="ch" forName="quad2" refType="w" fact="0.29"/>
          <dgm:constr type="ctrY" for="ch" forName="quad2" refType="h" fact="0.29"/>
          <dgm:constr type="w" for="ch" forName="quad3" refType="w" fact="0.39"/>
          <dgm:constr type="h" for="ch" forName="quad3" refType="h" fact="0.39"/>
          <dgm:constr type="ctrX" for="ch" forName="quad3" refType="w" fact="0.71"/>
          <dgm:constr type="ctrY" for="ch" forName="quad3" refType="h" fact="0.71"/>
          <dgm:constr type="w" for="ch" forName="quad4" refType="w" fact="0.39"/>
          <dgm:constr type="h" for="ch" forName="quad4" refType="h" fact="0.39"/>
          <dgm:constr type="ctrX" for="ch" forName="quad4" refType="w" fact="0.29"/>
          <dgm:constr type="ctrY" for="ch" forName="quad4" refType="h" fact="0.71"/>
          <dgm:constr type="primFontSz" for="des" ptType="node" op="equ" val="65"/>
        </dgm:constrLst>
      </dgm:else>
    </dgm:choose>
    <dgm:ruleLst/>
    <dgm:choose name="Name3">
      <dgm:if name="Name4" axis="ch" ptType="node" func="cnt" op="gte" val="1">
        <dgm:layoutNode name="diamond" styleLbl="bgShp">
          <dgm:alg type="sp"/>
          <dgm:shape xmlns:r="http://schemas.openxmlformats.org/officeDocument/2006/relationships" type="diamond" r:blip="">
            <dgm:adjLst/>
          </dgm:shape>
          <dgm:presOf/>
          <dgm:constrLst>
            <dgm:constr type="w" refType="h" op="equ"/>
          </dgm:constrLst>
          <dgm:ruleLst/>
        </dgm:layoutNode>
        <dgm:layoutNode name="quad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extLst>
      <p:ext uri="{BB962C8B-B14F-4D97-AF65-F5344CB8AC3E}">
        <p14:creationId xmlns:p14="http://schemas.microsoft.com/office/powerpoint/2010/main" val="3373633374"/>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3"/>
        <p:cNvGrpSpPr/>
        <p:nvPr/>
      </p:nvGrpSpPr>
      <p:grpSpPr>
        <a:xfrm>
          <a:off x="0" y="0"/>
          <a:ext cx="0" cy="0"/>
          <a:chOff x="0" y="0"/>
          <a:chExt cx="0" cy="0"/>
        </a:xfrm>
      </p:grpSpPr>
      <p:sp>
        <p:nvSpPr>
          <p:cNvPr id="384" name="Google Shape;384;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85" name="Google Shape;385;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9803213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7"/>
        <p:cNvGrpSpPr/>
        <p:nvPr/>
      </p:nvGrpSpPr>
      <p:grpSpPr>
        <a:xfrm>
          <a:off x="0" y="0"/>
          <a:ext cx="0" cy="0"/>
          <a:chOff x="0" y="0"/>
          <a:chExt cx="0" cy="0"/>
        </a:xfrm>
      </p:grpSpPr>
      <p:sp>
        <p:nvSpPr>
          <p:cNvPr id="498" name="Google Shape;498;g8e637eb9f8_0_27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99" name="Google Shape;499;g8e637eb9f8_0_27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66347244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8"/>
        <p:cNvGrpSpPr/>
        <p:nvPr/>
      </p:nvGrpSpPr>
      <p:grpSpPr>
        <a:xfrm>
          <a:off x="0" y="0"/>
          <a:ext cx="0" cy="0"/>
          <a:chOff x="0" y="0"/>
          <a:chExt cx="0" cy="0"/>
        </a:xfrm>
      </p:grpSpPr>
      <p:sp>
        <p:nvSpPr>
          <p:cNvPr id="539" name="Google Shape;539;g8e6adb91be_1_19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40" name="Google Shape;540;g8e6adb91be_1_19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41741862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5"/>
        <p:cNvGrpSpPr/>
        <p:nvPr/>
      </p:nvGrpSpPr>
      <p:grpSpPr>
        <a:xfrm>
          <a:off x="0" y="0"/>
          <a:ext cx="0" cy="0"/>
          <a:chOff x="0" y="0"/>
          <a:chExt cx="0" cy="0"/>
        </a:xfrm>
      </p:grpSpPr>
      <p:sp>
        <p:nvSpPr>
          <p:cNvPr id="586" name="Google Shape;586;g86a9e7aff2_0_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7" name="Google Shape;587;g86a9e7aff2_0_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83555866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5"/>
        <p:cNvGrpSpPr/>
        <p:nvPr/>
      </p:nvGrpSpPr>
      <p:grpSpPr>
        <a:xfrm>
          <a:off x="0" y="0"/>
          <a:ext cx="0" cy="0"/>
          <a:chOff x="0" y="0"/>
          <a:chExt cx="0" cy="0"/>
        </a:xfrm>
      </p:grpSpPr>
      <p:sp>
        <p:nvSpPr>
          <p:cNvPr id="626" name="Google Shape;626;g8e6adb91be_1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27" name="Google Shape;627;g8e6adb91be_1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36395426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0"/>
        <p:cNvGrpSpPr/>
        <p:nvPr/>
      </p:nvGrpSpPr>
      <p:grpSpPr>
        <a:xfrm>
          <a:off x="0" y="0"/>
          <a:ext cx="0" cy="0"/>
          <a:chOff x="0" y="0"/>
          <a:chExt cx="0" cy="0"/>
        </a:xfrm>
      </p:grpSpPr>
      <p:sp>
        <p:nvSpPr>
          <p:cNvPr id="1021" name="Google Shape;1021;g531051f14c_0_27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22" name="Google Shape;1022;g531051f14c_0_27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11895946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0"/>
        <p:cNvGrpSpPr/>
        <p:nvPr/>
      </p:nvGrpSpPr>
      <p:grpSpPr>
        <a:xfrm>
          <a:off x="0" y="0"/>
          <a:ext cx="0" cy="0"/>
          <a:chOff x="0" y="0"/>
          <a:chExt cx="0" cy="0"/>
        </a:xfrm>
      </p:grpSpPr>
      <p:sp>
        <p:nvSpPr>
          <p:cNvPr id="1061" name="Google Shape;1061;g8e6adb91be_1_1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62" name="Google Shape;1062;g8e6adb91be_1_1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33529162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4"/>
        <p:cNvGrpSpPr/>
        <p:nvPr/>
      </p:nvGrpSpPr>
      <p:grpSpPr>
        <a:xfrm>
          <a:off x="0" y="0"/>
          <a:ext cx="0" cy="0"/>
          <a:chOff x="0" y="0"/>
          <a:chExt cx="0" cy="0"/>
        </a:xfrm>
      </p:grpSpPr>
      <p:sp>
        <p:nvSpPr>
          <p:cNvPr id="1125" name="Google Shape;1125;g531051f14c_0_82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26" name="Google Shape;1126;g531051f14c_0_8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7963981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8"/>
        <p:cNvGrpSpPr/>
        <p:nvPr/>
      </p:nvGrpSpPr>
      <p:grpSpPr>
        <a:xfrm>
          <a:off x="0" y="0"/>
          <a:ext cx="0" cy="0"/>
          <a:chOff x="0" y="0"/>
          <a:chExt cx="0" cy="0"/>
        </a:xfrm>
      </p:grpSpPr>
      <p:sp>
        <p:nvSpPr>
          <p:cNvPr id="1199" name="Google Shape;1199;g8e26b9da5e_0_55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00" name="Google Shape;1200;g8e26b9da5e_0_55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19981766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6"/>
        <p:cNvGrpSpPr/>
        <p:nvPr/>
      </p:nvGrpSpPr>
      <p:grpSpPr>
        <a:xfrm>
          <a:off x="0" y="0"/>
          <a:ext cx="0" cy="0"/>
          <a:chOff x="0" y="0"/>
          <a:chExt cx="0" cy="0"/>
        </a:xfrm>
      </p:grpSpPr>
      <p:sp>
        <p:nvSpPr>
          <p:cNvPr id="1237" name="Google Shape;1237;g8e26b9da5e_0_33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38" name="Google Shape;1238;g8e26b9da5e_0_33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84934617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5"/>
        <p:cNvGrpSpPr/>
        <p:nvPr/>
      </p:nvGrpSpPr>
      <p:grpSpPr>
        <a:xfrm>
          <a:off x="0" y="0"/>
          <a:ext cx="0" cy="0"/>
          <a:chOff x="0" y="0"/>
          <a:chExt cx="0" cy="0"/>
        </a:xfrm>
      </p:grpSpPr>
      <p:sp>
        <p:nvSpPr>
          <p:cNvPr id="1276" name="Google Shape;1276;g8e26b9da5e_0_3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77" name="Google Shape;1277;g8e26b9da5e_0_3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76217215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5"/>
        <p:cNvGrpSpPr/>
        <p:nvPr/>
      </p:nvGrpSpPr>
      <p:grpSpPr>
        <a:xfrm>
          <a:off x="0" y="0"/>
          <a:ext cx="0" cy="0"/>
          <a:chOff x="0" y="0"/>
          <a:chExt cx="0" cy="0"/>
        </a:xfrm>
      </p:grpSpPr>
      <p:sp>
        <p:nvSpPr>
          <p:cNvPr id="1276" name="Google Shape;1276;g8e26b9da5e_0_3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77" name="Google Shape;1277;g8e26b9da5e_0_3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3101215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bg>
      <p:bgPr>
        <a:solidFill>
          <a:schemeClr val="dk2"/>
        </a:solidFill>
        <a:effectLst/>
      </p:bgPr>
    </p:bg>
    <p:spTree>
      <p:nvGrpSpPr>
        <p:cNvPr id="1" name="Shape 8"/>
        <p:cNvGrpSpPr/>
        <p:nvPr/>
      </p:nvGrpSpPr>
      <p:grpSpPr>
        <a:xfrm>
          <a:off x="0" y="0"/>
          <a:ext cx="0" cy="0"/>
          <a:chOff x="0" y="0"/>
          <a:chExt cx="0" cy="0"/>
        </a:xfrm>
      </p:grpSpPr>
      <p:sp>
        <p:nvSpPr>
          <p:cNvPr id="9" name="Google Shape;9;p2"/>
          <p:cNvSpPr/>
          <p:nvPr/>
        </p:nvSpPr>
        <p:spPr>
          <a:xfrm rot="3985194">
            <a:off x="2365761" y="-3868595"/>
            <a:ext cx="3679860" cy="12396733"/>
          </a:xfrm>
          <a:custGeom>
            <a:avLst/>
            <a:gdLst/>
            <a:ahLst/>
            <a:cxnLst/>
            <a:rect l="l" t="t" r="r" b="b"/>
            <a:pathLst>
              <a:path w="20119" h="67777" extrusionOk="0">
                <a:moveTo>
                  <a:pt x="9189" y="0"/>
                </a:moveTo>
                <a:cubicBezTo>
                  <a:pt x="8993" y="0"/>
                  <a:pt x="8799" y="27"/>
                  <a:pt x="8607" y="83"/>
                </a:cubicBezTo>
                <a:cubicBezTo>
                  <a:pt x="4937" y="1151"/>
                  <a:pt x="13510" y="11825"/>
                  <a:pt x="12643" y="14593"/>
                </a:cubicBezTo>
                <a:cubicBezTo>
                  <a:pt x="11842" y="17162"/>
                  <a:pt x="3803" y="15494"/>
                  <a:pt x="3703" y="16595"/>
                </a:cubicBezTo>
                <a:cubicBezTo>
                  <a:pt x="3536" y="18696"/>
                  <a:pt x="12043" y="26836"/>
                  <a:pt x="11942" y="36042"/>
                </a:cubicBezTo>
                <a:cubicBezTo>
                  <a:pt x="11842" y="42180"/>
                  <a:pt x="1668" y="40579"/>
                  <a:pt x="835" y="45749"/>
                </a:cubicBezTo>
                <a:cubicBezTo>
                  <a:pt x="1" y="50853"/>
                  <a:pt x="8607" y="63295"/>
                  <a:pt x="12876" y="66197"/>
                </a:cubicBezTo>
                <a:cubicBezTo>
                  <a:pt x="14571" y="67317"/>
                  <a:pt x="15922" y="67776"/>
                  <a:pt x="16971" y="67776"/>
                </a:cubicBezTo>
                <a:cubicBezTo>
                  <a:pt x="19266" y="67776"/>
                  <a:pt x="20119" y="65574"/>
                  <a:pt x="19982" y="63262"/>
                </a:cubicBezTo>
                <a:cubicBezTo>
                  <a:pt x="19681" y="58525"/>
                  <a:pt x="8774" y="51720"/>
                  <a:pt x="8707" y="46917"/>
                </a:cubicBezTo>
                <a:cubicBezTo>
                  <a:pt x="8673" y="42247"/>
                  <a:pt x="19815" y="45049"/>
                  <a:pt x="19781" y="39445"/>
                </a:cubicBezTo>
                <a:cubicBezTo>
                  <a:pt x="19715" y="32907"/>
                  <a:pt x="10975" y="27002"/>
                  <a:pt x="10842" y="22733"/>
                </a:cubicBezTo>
                <a:cubicBezTo>
                  <a:pt x="10808" y="20498"/>
                  <a:pt x="19348" y="18096"/>
                  <a:pt x="19214" y="16428"/>
                </a:cubicBezTo>
                <a:cubicBezTo>
                  <a:pt x="19023" y="14000"/>
                  <a:pt x="13658" y="0"/>
                  <a:pt x="918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 name="Google Shape;10;p2"/>
          <p:cNvSpPr txBox="1">
            <a:spLocks noGrp="1"/>
          </p:cNvSpPr>
          <p:nvPr>
            <p:ph type="ctrTitle"/>
          </p:nvPr>
        </p:nvSpPr>
        <p:spPr>
          <a:xfrm>
            <a:off x="1749451" y="1244400"/>
            <a:ext cx="5645100" cy="1892700"/>
          </a:xfrm>
          <a:prstGeom prst="rect">
            <a:avLst/>
          </a:prstGeom>
        </p:spPr>
        <p:txBody>
          <a:bodyPr spcFirstLastPara="1" wrap="square" lIns="91425" tIns="91425" rIns="91425" bIns="91425" anchor="ctr" anchorCtr="0">
            <a:noAutofit/>
          </a:bodyPr>
          <a:lstStyle>
            <a:lvl1pPr lvl="0" algn="ctr">
              <a:spcBef>
                <a:spcPts val="0"/>
              </a:spcBef>
              <a:spcAft>
                <a:spcPts val="0"/>
              </a:spcAft>
              <a:buClr>
                <a:schemeClr val="lt1"/>
              </a:buClr>
              <a:buSzPts val="3800"/>
              <a:buFont typeface="Fredoka One"/>
              <a:buNone/>
              <a:defRPr sz="3800">
                <a:solidFill>
                  <a:schemeClr val="lt1"/>
                </a:solidFill>
                <a:latin typeface="Fredoka One"/>
                <a:ea typeface="Fredoka One"/>
                <a:cs typeface="Fredoka One"/>
                <a:sym typeface="Fredoka One"/>
              </a:defRPr>
            </a:lvl1pPr>
            <a:lvl2pPr lvl="1" algn="ctr">
              <a:spcBef>
                <a:spcPts val="0"/>
              </a:spcBef>
              <a:spcAft>
                <a:spcPts val="0"/>
              </a:spcAft>
              <a:buClr>
                <a:schemeClr val="lt1"/>
              </a:buClr>
              <a:buSzPts val="3800"/>
              <a:buFont typeface="Fredoka One"/>
              <a:buNone/>
              <a:defRPr sz="3800">
                <a:solidFill>
                  <a:schemeClr val="lt1"/>
                </a:solidFill>
                <a:latin typeface="Fredoka One"/>
                <a:ea typeface="Fredoka One"/>
                <a:cs typeface="Fredoka One"/>
                <a:sym typeface="Fredoka One"/>
              </a:defRPr>
            </a:lvl2pPr>
            <a:lvl3pPr lvl="2" algn="ctr">
              <a:spcBef>
                <a:spcPts val="0"/>
              </a:spcBef>
              <a:spcAft>
                <a:spcPts val="0"/>
              </a:spcAft>
              <a:buClr>
                <a:schemeClr val="lt1"/>
              </a:buClr>
              <a:buSzPts val="3800"/>
              <a:buFont typeface="Fredoka One"/>
              <a:buNone/>
              <a:defRPr sz="3800">
                <a:solidFill>
                  <a:schemeClr val="lt1"/>
                </a:solidFill>
                <a:latin typeface="Fredoka One"/>
                <a:ea typeface="Fredoka One"/>
                <a:cs typeface="Fredoka One"/>
                <a:sym typeface="Fredoka One"/>
              </a:defRPr>
            </a:lvl3pPr>
            <a:lvl4pPr lvl="3" algn="ctr">
              <a:spcBef>
                <a:spcPts val="0"/>
              </a:spcBef>
              <a:spcAft>
                <a:spcPts val="0"/>
              </a:spcAft>
              <a:buClr>
                <a:schemeClr val="lt1"/>
              </a:buClr>
              <a:buSzPts val="3800"/>
              <a:buFont typeface="Fredoka One"/>
              <a:buNone/>
              <a:defRPr sz="3800">
                <a:solidFill>
                  <a:schemeClr val="lt1"/>
                </a:solidFill>
                <a:latin typeface="Fredoka One"/>
                <a:ea typeface="Fredoka One"/>
                <a:cs typeface="Fredoka One"/>
                <a:sym typeface="Fredoka One"/>
              </a:defRPr>
            </a:lvl4pPr>
            <a:lvl5pPr lvl="4" algn="ctr">
              <a:spcBef>
                <a:spcPts val="0"/>
              </a:spcBef>
              <a:spcAft>
                <a:spcPts val="0"/>
              </a:spcAft>
              <a:buClr>
                <a:schemeClr val="lt1"/>
              </a:buClr>
              <a:buSzPts val="3800"/>
              <a:buFont typeface="Fredoka One"/>
              <a:buNone/>
              <a:defRPr sz="3800">
                <a:solidFill>
                  <a:schemeClr val="lt1"/>
                </a:solidFill>
                <a:latin typeface="Fredoka One"/>
                <a:ea typeface="Fredoka One"/>
                <a:cs typeface="Fredoka One"/>
                <a:sym typeface="Fredoka One"/>
              </a:defRPr>
            </a:lvl5pPr>
            <a:lvl6pPr lvl="5" algn="ctr">
              <a:spcBef>
                <a:spcPts val="0"/>
              </a:spcBef>
              <a:spcAft>
                <a:spcPts val="0"/>
              </a:spcAft>
              <a:buClr>
                <a:schemeClr val="lt1"/>
              </a:buClr>
              <a:buSzPts val="3800"/>
              <a:buFont typeface="Fredoka One"/>
              <a:buNone/>
              <a:defRPr sz="3800">
                <a:solidFill>
                  <a:schemeClr val="lt1"/>
                </a:solidFill>
                <a:latin typeface="Fredoka One"/>
                <a:ea typeface="Fredoka One"/>
                <a:cs typeface="Fredoka One"/>
                <a:sym typeface="Fredoka One"/>
              </a:defRPr>
            </a:lvl6pPr>
            <a:lvl7pPr lvl="6" algn="ctr">
              <a:spcBef>
                <a:spcPts val="0"/>
              </a:spcBef>
              <a:spcAft>
                <a:spcPts val="0"/>
              </a:spcAft>
              <a:buClr>
                <a:schemeClr val="lt1"/>
              </a:buClr>
              <a:buSzPts val="3800"/>
              <a:buFont typeface="Fredoka One"/>
              <a:buNone/>
              <a:defRPr sz="3800">
                <a:solidFill>
                  <a:schemeClr val="lt1"/>
                </a:solidFill>
                <a:latin typeface="Fredoka One"/>
                <a:ea typeface="Fredoka One"/>
                <a:cs typeface="Fredoka One"/>
                <a:sym typeface="Fredoka One"/>
              </a:defRPr>
            </a:lvl7pPr>
            <a:lvl8pPr lvl="7" algn="ctr">
              <a:spcBef>
                <a:spcPts val="0"/>
              </a:spcBef>
              <a:spcAft>
                <a:spcPts val="0"/>
              </a:spcAft>
              <a:buClr>
                <a:schemeClr val="lt1"/>
              </a:buClr>
              <a:buSzPts val="3800"/>
              <a:buFont typeface="Fredoka One"/>
              <a:buNone/>
              <a:defRPr sz="3800">
                <a:solidFill>
                  <a:schemeClr val="lt1"/>
                </a:solidFill>
                <a:latin typeface="Fredoka One"/>
                <a:ea typeface="Fredoka One"/>
                <a:cs typeface="Fredoka One"/>
                <a:sym typeface="Fredoka One"/>
              </a:defRPr>
            </a:lvl8pPr>
            <a:lvl9pPr lvl="8" algn="ctr">
              <a:spcBef>
                <a:spcPts val="0"/>
              </a:spcBef>
              <a:spcAft>
                <a:spcPts val="0"/>
              </a:spcAft>
              <a:buClr>
                <a:schemeClr val="lt1"/>
              </a:buClr>
              <a:buSzPts val="3800"/>
              <a:buFont typeface="Fredoka One"/>
              <a:buNone/>
              <a:defRPr sz="3800">
                <a:solidFill>
                  <a:schemeClr val="lt1"/>
                </a:solidFill>
                <a:latin typeface="Fredoka One"/>
                <a:ea typeface="Fredoka One"/>
                <a:cs typeface="Fredoka One"/>
                <a:sym typeface="Fredoka One"/>
              </a:defRPr>
            </a:lvl9pPr>
          </a:lstStyle>
          <a:p>
            <a:endParaRPr/>
          </a:p>
        </p:txBody>
      </p:sp>
      <p:sp>
        <p:nvSpPr>
          <p:cNvPr id="11" name="Google Shape;11;p2"/>
          <p:cNvSpPr txBox="1">
            <a:spLocks noGrp="1"/>
          </p:cNvSpPr>
          <p:nvPr>
            <p:ph type="subTitle" idx="1"/>
          </p:nvPr>
        </p:nvSpPr>
        <p:spPr>
          <a:xfrm>
            <a:off x="2691600" y="2999950"/>
            <a:ext cx="3760800" cy="7926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Clr>
                <a:schemeClr val="lt1"/>
              </a:buClr>
              <a:buSzPts val="1600"/>
              <a:buFont typeface="Nunito"/>
              <a:buNone/>
              <a:defRPr sz="1600">
                <a:solidFill>
                  <a:schemeClr val="lt1"/>
                </a:solidFill>
                <a:latin typeface="Nunito"/>
                <a:ea typeface="Nunito"/>
                <a:cs typeface="Nunito"/>
                <a:sym typeface="Nunito"/>
              </a:defRPr>
            </a:lvl1pPr>
            <a:lvl2pPr lvl="1" algn="ctr">
              <a:lnSpc>
                <a:spcPct val="100000"/>
              </a:lnSpc>
              <a:spcBef>
                <a:spcPts val="0"/>
              </a:spcBef>
              <a:spcAft>
                <a:spcPts val="0"/>
              </a:spcAft>
              <a:buClr>
                <a:schemeClr val="lt1"/>
              </a:buClr>
              <a:buSzPts val="2800"/>
              <a:buNone/>
              <a:defRPr sz="2800">
                <a:solidFill>
                  <a:schemeClr val="lt1"/>
                </a:solidFill>
              </a:defRPr>
            </a:lvl2pPr>
            <a:lvl3pPr lvl="2" algn="ctr">
              <a:lnSpc>
                <a:spcPct val="100000"/>
              </a:lnSpc>
              <a:spcBef>
                <a:spcPts val="0"/>
              </a:spcBef>
              <a:spcAft>
                <a:spcPts val="0"/>
              </a:spcAft>
              <a:buClr>
                <a:schemeClr val="lt1"/>
              </a:buClr>
              <a:buSzPts val="2800"/>
              <a:buNone/>
              <a:defRPr sz="2800">
                <a:solidFill>
                  <a:schemeClr val="lt1"/>
                </a:solidFill>
              </a:defRPr>
            </a:lvl3pPr>
            <a:lvl4pPr lvl="3" algn="ctr">
              <a:lnSpc>
                <a:spcPct val="100000"/>
              </a:lnSpc>
              <a:spcBef>
                <a:spcPts val="0"/>
              </a:spcBef>
              <a:spcAft>
                <a:spcPts val="0"/>
              </a:spcAft>
              <a:buClr>
                <a:schemeClr val="lt1"/>
              </a:buClr>
              <a:buSzPts val="2800"/>
              <a:buNone/>
              <a:defRPr sz="2800">
                <a:solidFill>
                  <a:schemeClr val="lt1"/>
                </a:solidFill>
              </a:defRPr>
            </a:lvl4pPr>
            <a:lvl5pPr lvl="4" algn="ctr">
              <a:lnSpc>
                <a:spcPct val="100000"/>
              </a:lnSpc>
              <a:spcBef>
                <a:spcPts val="0"/>
              </a:spcBef>
              <a:spcAft>
                <a:spcPts val="0"/>
              </a:spcAft>
              <a:buClr>
                <a:schemeClr val="lt1"/>
              </a:buClr>
              <a:buSzPts val="2800"/>
              <a:buNone/>
              <a:defRPr sz="2800">
                <a:solidFill>
                  <a:schemeClr val="lt1"/>
                </a:solidFill>
              </a:defRPr>
            </a:lvl5pPr>
            <a:lvl6pPr lvl="5" algn="ctr">
              <a:lnSpc>
                <a:spcPct val="100000"/>
              </a:lnSpc>
              <a:spcBef>
                <a:spcPts val="0"/>
              </a:spcBef>
              <a:spcAft>
                <a:spcPts val="0"/>
              </a:spcAft>
              <a:buClr>
                <a:schemeClr val="lt1"/>
              </a:buClr>
              <a:buSzPts val="2800"/>
              <a:buNone/>
              <a:defRPr sz="2800">
                <a:solidFill>
                  <a:schemeClr val="lt1"/>
                </a:solidFill>
              </a:defRPr>
            </a:lvl6pPr>
            <a:lvl7pPr lvl="6" algn="ctr">
              <a:lnSpc>
                <a:spcPct val="100000"/>
              </a:lnSpc>
              <a:spcBef>
                <a:spcPts val="0"/>
              </a:spcBef>
              <a:spcAft>
                <a:spcPts val="0"/>
              </a:spcAft>
              <a:buClr>
                <a:schemeClr val="lt1"/>
              </a:buClr>
              <a:buSzPts val="2800"/>
              <a:buNone/>
              <a:defRPr sz="2800">
                <a:solidFill>
                  <a:schemeClr val="lt1"/>
                </a:solidFill>
              </a:defRPr>
            </a:lvl7pPr>
            <a:lvl8pPr lvl="7" algn="ctr">
              <a:lnSpc>
                <a:spcPct val="100000"/>
              </a:lnSpc>
              <a:spcBef>
                <a:spcPts val="0"/>
              </a:spcBef>
              <a:spcAft>
                <a:spcPts val="0"/>
              </a:spcAft>
              <a:buClr>
                <a:schemeClr val="lt1"/>
              </a:buClr>
              <a:buSzPts val="2800"/>
              <a:buNone/>
              <a:defRPr sz="2800">
                <a:solidFill>
                  <a:schemeClr val="lt1"/>
                </a:solidFill>
              </a:defRPr>
            </a:lvl8pPr>
            <a:lvl9pPr lvl="8" algn="ctr">
              <a:lnSpc>
                <a:spcPct val="100000"/>
              </a:lnSpc>
              <a:spcBef>
                <a:spcPts val="0"/>
              </a:spcBef>
              <a:spcAft>
                <a:spcPts val="0"/>
              </a:spcAft>
              <a:buClr>
                <a:schemeClr val="lt1"/>
              </a:buClr>
              <a:buSzPts val="2800"/>
              <a:buNone/>
              <a:defRPr sz="2800">
                <a:solidFill>
                  <a:schemeClr val="lt1"/>
                </a:solidFill>
              </a:defRPr>
            </a:lvl9pPr>
          </a:lstStyle>
          <a:p>
            <a:endParaRPr/>
          </a:p>
        </p:txBody>
      </p:sp>
      <p:grpSp>
        <p:nvGrpSpPr>
          <p:cNvPr id="12" name="Google Shape;12;p2"/>
          <p:cNvGrpSpPr/>
          <p:nvPr/>
        </p:nvGrpSpPr>
        <p:grpSpPr>
          <a:xfrm>
            <a:off x="589463" y="188081"/>
            <a:ext cx="8167600" cy="4411338"/>
            <a:chOff x="589463" y="188081"/>
            <a:chExt cx="8167600" cy="4411338"/>
          </a:xfrm>
        </p:grpSpPr>
        <p:grpSp>
          <p:nvGrpSpPr>
            <p:cNvPr id="13" name="Google Shape;13;p2"/>
            <p:cNvGrpSpPr/>
            <p:nvPr/>
          </p:nvGrpSpPr>
          <p:grpSpPr>
            <a:xfrm>
              <a:off x="589463" y="188081"/>
              <a:ext cx="8167600" cy="4411338"/>
              <a:chOff x="680850" y="273350"/>
              <a:chExt cx="8167600" cy="4411338"/>
            </a:xfrm>
          </p:grpSpPr>
          <p:sp>
            <p:nvSpPr>
              <p:cNvPr id="14" name="Google Shape;14;p2"/>
              <p:cNvSpPr/>
              <p:nvPr/>
            </p:nvSpPr>
            <p:spPr>
              <a:xfrm>
                <a:off x="8751550" y="2100413"/>
                <a:ext cx="96900" cy="96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5" name="Google Shape;15;p2"/>
              <p:cNvGrpSpPr/>
              <p:nvPr/>
            </p:nvGrpSpPr>
            <p:grpSpPr>
              <a:xfrm>
                <a:off x="4253925" y="273350"/>
                <a:ext cx="1529963" cy="476413"/>
                <a:chOff x="723850" y="285125"/>
                <a:chExt cx="1529963" cy="476413"/>
              </a:xfrm>
            </p:grpSpPr>
            <p:sp>
              <p:nvSpPr>
                <p:cNvPr id="16" name="Google Shape;16;p2"/>
                <p:cNvSpPr/>
                <p:nvPr/>
              </p:nvSpPr>
              <p:spPr>
                <a:xfrm>
                  <a:off x="2087013" y="285125"/>
                  <a:ext cx="166800" cy="1668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17;p2"/>
                <p:cNvSpPr/>
                <p:nvPr/>
              </p:nvSpPr>
              <p:spPr>
                <a:xfrm>
                  <a:off x="723850" y="664638"/>
                  <a:ext cx="96900" cy="96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8" name="Google Shape;18;p2"/>
              <p:cNvSpPr/>
              <p:nvPr/>
            </p:nvSpPr>
            <p:spPr>
              <a:xfrm>
                <a:off x="1073525" y="615700"/>
                <a:ext cx="96900" cy="96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9" name="Google Shape;19;p2"/>
              <p:cNvGrpSpPr/>
              <p:nvPr/>
            </p:nvGrpSpPr>
            <p:grpSpPr>
              <a:xfrm>
                <a:off x="680850" y="1541388"/>
                <a:ext cx="5151263" cy="3143300"/>
                <a:chOff x="-2247950" y="-2535762"/>
                <a:chExt cx="5151263" cy="3143300"/>
              </a:xfrm>
            </p:grpSpPr>
            <p:sp>
              <p:nvSpPr>
                <p:cNvPr id="20" name="Google Shape;20;p2"/>
                <p:cNvSpPr/>
                <p:nvPr/>
              </p:nvSpPr>
              <p:spPr>
                <a:xfrm>
                  <a:off x="2736513" y="440738"/>
                  <a:ext cx="166800" cy="1668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21;p2"/>
                <p:cNvSpPr/>
                <p:nvPr/>
              </p:nvSpPr>
              <p:spPr>
                <a:xfrm>
                  <a:off x="-2247950" y="-2535762"/>
                  <a:ext cx="96900" cy="96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22" name="Google Shape;22;p2"/>
            <p:cNvSpPr/>
            <p:nvPr/>
          </p:nvSpPr>
          <p:spPr>
            <a:xfrm>
              <a:off x="2863625" y="721481"/>
              <a:ext cx="166800" cy="1668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Background 2">
  <p:cSld name="SECTION_HEADER_1_1">
    <p:bg>
      <p:bgPr>
        <a:solidFill>
          <a:schemeClr val="dk2"/>
        </a:solidFill>
        <a:effectLst/>
      </p:bgPr>
    </p:bg>
    <p:spTree>
      <p:nvGrpSpPr>
        <p:cNvPr id="1" name="Shape 48"/>
        <p:cNvGrpSpPr/>
        <p:nvPr/>
      </p:nvGrpSpPr>
      <p:grpSpPr>
        <a:xfrm>
          <a:off x="0" y="0"/>
          <a:ext cx="0" cy="0"/>
          <a:chOff x="0" y="0"/>
          <a:chExt cx="0" cy="0"/>
        </a:xfrm>
      </p:grpSpPr>
      <p:sp>
        <p:nvSpPr>
          <p:cNvPr id="49" name="Google Shape;49;p5"/>
          <p:cNvSpPr/>
          <p:nvPr/>
        </p:nvSpPr>
        <p:spPr>
          <a:xfrm rot="6814806" flipH="1">
            <a:off x="2365761" y="-3868595"/>
            <a:ext cx="3679860" cy="12396733"/>
          </a:xfrm>
          <a:custGeom>
            <a:avLst/>
            <a:gdLst/>
            <a:ahLst/>
            <a:cxnLst/>
            <a:rect l="l" t="t" r="r" b="b"/>
            <a:pathLst>
              <a:path w="20119" h="67777" extrusionOk="0">
                <a:moveTo>
                  <a:pt x="9189" y="0"/>
                </a:moveTo>
                <a:cubicBezTo>
                  <a:pt x="8993" y="0"/>
                  <a:pt x="8799" y="27"/>
                  <a:pt x="8607" y="83"/>
                </a:cubicBezTo>
                <a:cubicBezTo>
                  <a:pt x="4937" y="1151"/>
                  <a:pt x="13510" y="11825"/>
                  <a:pt x="12643" y="14593"/>
                </a:cubicBezTo>
                <a:cubicBezTo>
                  <a:pt x="11842" y="17162"/>
                  <a:pt x="3803" y="15494"/>
                  <a:pt x="3703" y="16595"/>
                </a:cubicBezTo>
                <a:cubicBezTo>
                  <a:pt x="3536" y="18696"/>
                  <a:pt x="12043" y="26836"/>
                  <a:pt x="11942" y="36042"/>
                </a:cubicBezTo>
                <a:cubicBezTo>
                  <a:pt x="11842" y="42180"/>
                  <a:pt x="1668" y="40579"/>
                  <a:pt x="835" y="45749"/>
                </a:cubicBezTo>
                <a:cubicBezTo>
                  <a:pt x="1" y="50853"/>
                  <a:pt x="8607" y="63295"/>
                  <a:pt x="12876" y="66197"/>
                </a:cubicBezTo>
                <a:cubicBezTo>
                  <a:pt x="14571" y="67317"/>
                  <a:pt x="15922" y="67776"/>
                  <a:pt x="16971" y="67776"/>
                </a:cubicBezTo>
                <a:cubicBezTo>
                  <a:pt x="19266" y="67776"/>
                  <a:pt x="20119" y="65574"/>
                  <a:pt x="19982" y="63262"/>
                </a:cubicBezTo>
                <a:cubicBezTo>
                  <a:pt x="19681" y="58525"/>
                  <a:pt x="8774" y="51720"/>
                  <a:pt x="8707" y="46917"/>
                </a:cubicBezTo>
                <a:cubicBezTo>
                  <a:pt x="8673" y="42247"/>
                  <a:pt x="19815" y="45049"/>
                  <a:pt x="19781" y="39445"/>
                </a:cubicBezTo>
                <a:cubicBezTo>
                  <a:pt x="19715" y="32907"/>
                  <a:pt x="10975" y="27002"/>
                  <a:pt x="10842" y="22733"/>
                </a:cubicBezTo>
                <a:cubicBezTo>
                  <a:pt x="10808" y="20498"/>
                  <a:pt x="19348" y="18096"/>
                  <a:pt x="19214" y="16428"/>
                </a:cubicBezTo>
                <a:cubicBezTo>
                  <a:pt x="19023" y="14000"/>
                  <a:pt x="13658" y="0"/>
                  <a:pt x="918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50" name="Google Shape;50;p5"/>
          <p:cNvGrpSpPr/>
          <p:nvPr/>
        </p:nvGrpSpPr>
        <p:grpSpPr>
          <a:xfrm rot="10800000" flipH="1">
            <a:off x="-357981" y="188081"/>
            <a:ext cx="8167600" cy="4494738"/>
            <a:chOff x="589463" y="104681"/>
            <a:chExt cx="8167600" cy="4494738"/>
          </a:xfrm>
        </p:grpSpPr>
        <p:grpSp>
          <p:nvGrpSpPr>
            <p:cNvPr id="51" name="Google Shape;51;p5"/>
            <p:cNvGrpSpPr/>
            <p:nvPr/>
          </p:nvGrpSpPr>
          <p:grpSpPr>
            <a:xfrm>
              <a:off x="589463" y="338994"/>
              <a:ext cx="8167600" cy="4260425"/>
              <a:chOff x="680850" y="424263"/>
              <a:chExt cx="8167600" cy="4260425"/>
            </a:xfrm>
          </p:grpSpPr>
          <p:sp>
            <p:nvSpPr>
              <p:cNvPr id="52" name="Google Shape;52;p5"/>
              <p:cNvSpPr/>
              <p:nvPr/>
            </p:nvSpPr>
            <p:spPr>
              <a:xfrm>
                <a:off x="8751550" y="728813"/>
                <a:ext cx="96900" cy="96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 name="Google Shape;53;p5"/>
              <p:cNvSpPr/>
              <p:nvPr/>
            </p:nvSpPr>
            <p:spPr>
              <a:xfrm>
                <a:off x="4558725" y="424263"/>
                <a:ext cx="96900" cy="96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54;p5"/>
              <p:cNvSpPr/>
              <p:nvPr/>
            </p:nvSpPr>
            <p:spPr>
              <a:xfrm>
                <a:off x="2064125" y="1072900"/>
                <a:ext cx="96900" cy="96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55" name="Google Shape;55;p5"/>
              <p:cNvGrpSpPr/>
              <p:nvPr/>
            </p:nvGrpSpPr>
            <p:grpSpPr>
              <a:xfrm>
                <a:off x="680850" y="1541388"/>
                <a:ext cx="5151263" cy="3143300"/>
                <a:chOff x="-2247950" y="-2535762"/>
                <a:chExt cx="5151263" cy="3143300"/>
              </a:xfrm>
            </p:grpSpPr>
            <p:sp>
              <p:nvSpPr>
                <p:cNvPr id="56" name="Google Shape;56;p5"/>
                <p:cNvSpPr/>
                <p:nvPr/>
              </p:nvSpPr>
              <p:spPr>
                <a:xfrm>
                  <a:off x="2736513" y="440738"/>
                  <a:ext cx="166800" cy="1668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57;p5"/>
                <p:cNvSpPr/>
                <p:nvPr/>
              </p:nvSpPr>
              <p:spPr>
                <a:xfrm>
                  <a:off x="-2247950" y="-2535762"/>
                  <a:ext cx="96900" cy="96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58" name="Google Shape;58;p5"/>
            <p:cNvSpPr/>
            <p:nvPr/>
          </p:nvSpPr>
          <p:spPr>
            <a:xfrm>
              <a:off x="2779375" y="104681"/>
              <a:ext cx="166800" cy="1668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Background 3">
  <p:cSld name="TITLE_AND_BODY_1">
    <p:bg>
      <p:bgPr>
        <a:solidFill>
          <a:schemeClr val="dk2"/>
        </a:solidFill>
        <a:effectLst/>
      </p:bgPr>
    </p:bg>
    <p:spTree>
      <p:nvGrpSpPr>
        <p:cNvPr id="1" name="Shape 71"/>
        <p:cNvGrpSpPr/>
        <p:nvPr/>
      </p:nvGrpSpPr>
      <p:grpSpPr>
        <a:xfrm>
          <a:off x="0" y="0"/>
          <a:ext cx="0" cy="0"/>
          <a:chOff x="0" y="0"/>
          <a:chExt cx="0" cy="0"/>
        </a:xfrm>
      </p:grpSpPr>
      <p:grpSp>
        <p:nvGrpSpPr>
          <p:cNvPr id="72" name="Google Shape;72;p7"/>
          <p:cNvGrpSpPr/>
          <p:nvPr/>
        </p:nvGrpSpPr>
        <p:grpSpPr>
          <a:xfrm flipH="1">
            <a:off x="309113" y="378031"/>
            <a:ext cx="8729050" cy="4512413"/>
            <a:chOff x="309113" y="378031"/>
            <a:chExt cx="8729050" cy="4512413"/>
          </a:xfrm>
        </p:grpSpPr>
        <p:sp>
          <p:nvSpPr>
            <p:cNvPr id="73" name="Google Shape;73;p7"/>
            <p:cNvSpPr/>
            <p:nvPr/>
          </p:nvSpPr>
          <p:spPr>
            <a:xfrm>
              <a:off x="8871363" y="2404956"/>
              <a:ext cx="166800" cy="1668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 name="Google Shape;74;p7"/>
            <p:cNvSpPr/>
            <p:nvPr/>
          </p:nvSpPr>
          <p:spPr>
            <a:xfrm>
              <a:off x="8583963" y="4224944"/>
              <a:ext cx="96900" cy="96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 name="Google Shape;75;p7"/>
            <p:cNvSpPr/>
            <p:nvPr/>
          </p:nvSpPr>
          <p:spPr>
            <a:xfrm>
              <a:off x="2506138" y="378031"/>
              <a:ext cx="96900" cy="96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76;p7"/>
            <p:cNvSpPr/>
            <p:nvPr/>
          </p:nvSpPr>
          <p:spPr>
            <a:xfrm>
              <a:off x="309113" y="2015394"/>
              <a:ext cx="96900" cy="96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 name="Google Shape;77;p7"/>
            <p:cNvSpPr/>
            <p:nvPr/>
          </p:nvSpPr>
          <p:spPr>
            <a:xfrm>
              <a:off x="3018713" y="4555206"/>
              <a:ext cx="96900" cy="96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78;p7"/>
            <p:cNvSpPr/>
            <p:nvPr/>
          </p:nvSpPr>
          <p:spPr>
            <a:xfrm>
              <a:off x="7108100" y="4723644"/>
              <a:ext cx="166800" cy="1668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79" name="Google Shape;79;p7"/>
          <p:cNvSpPr/>
          <p:nvPr/>
        </p:nvSpPr>
        <p:spPr>
          <a:xfrm rot="-4262482">
            <a:off x="-2045494" y="-2050372"/>
            <a:ext cx="5316284" cy="3506938"/>
          </a:xfrm>
          <a:custGeom>
            <a:avLst/>
            <a:gdLst/>
            <a:ahLst/>
            <a:cxnLst/>
            <a:rect l="l" t="t" r="r" b="b"/>
            <a:pathLst>
              <a:path w="46668" h="30785" extrusionOk="0">
                <a:moveTo>
                  <a:pt x="29061" y="0"/>
                </a:moveTo>
                <a:cubicBezTo>
                  <a:pt x="21998" y="0"/>
                  <a:pt x="14546" y="4270"/>
                  <a:pt x="9774" y="9559"/>
                </a:cubicBezTo>
                <a:cubicBezTo>
                  <a:pt x="7773" y="11794"/>
                  <a:pt x="0" y="19633"/>
                  <a:pt x="6905" y="20567"/>
                </a:cubicBezTo>
                <a:cubicBezTo>
                  <a:pt x="7056" y="20589"/>
                  <a:pt x="7206" y="20600"/>
                  <a:pt x="7356" y="20600"/>
                </a:cubicBezTo>
                <a:cubicBezTo>
                  <a:pt x="10462" y="20600"/>
                  <a:pt x="13550" y="16119"/>
                  <a:pt x="16275" y="16119"/>
                </a:cubicBezTo>
                <a:cubicBezTo>
                  <a:pt x="17017" y="16119"/>
                  <a:pt x="17732" y="16452"/>
                  <a:pt x="18414" y="17298"/>
                </a:cubicBezTo>
                <a:cubicBezTo>
                  <a:pt x="21082" y="20567"/>
                  <a:pt x="17313" y="29007"/>
                  <a:pt x="21115" y="29574"/>
                </a:cubicBezTo>
                <a:cubicBezTo>
                  <a:pt x="21386" y="29616"/>
                  <a:pt x="21645" y="29636"/>
                  <a:pt x="21893" y="29636"/>
                </a:cubicBezTo>
                <a:cubicBezTo>
                  <a:pt x="25720" y="29636"/>
                  <a:pt x="27031" y="24882"/>
                  <a:pt x="30670" y="24882"/>
                </a:cubicBezTo>
                <a:cubicBezTo>
                  <a:pt x="31419" y="24882"/>
                  <a:pt x="32268" y="25084"/>
                  <a:pt x="33257" y="25571"/>
                </a:cubicBezTo>
                <a:cubicBezTo>
                  <a:pt x="36025" y="26944"/>
                  <a:pt x="37778" y="30785"/>
                  <a:pt x="39932" y="30785"/>
                </a:cubicBezTo>
                <a:cubicBezTo>
                  <a:pt x="41023" y="30785"/>
                  <a:pt x="42218" y="29799"/>
                  <a:pt x="43698" y="27005"/>
                </a:cubicBezTo>
                <a:cubicBezTo>
                  <a:pt x="46667" y="21568"/>
                  <a:pt x="45299" y="11728"/>
                  <a:pt x="41930" y="6891"/>
                </a:cubicBezTo>
                <a:cubicBezTo>
                  <a:pt x="38455" y="1960"/>
                  <a:pt x="33847" y="0"/>
                  <a:pt x="29061"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80;p7"/>
          <p:cNvSpPr/>
          <p:nvPr/>
        </p:nvSpPr>
        <p:spPr>
          <a:xfrm rot="6537518">
            <a:off x="5874033" y="3689497"/>
            <a:ext cx="5316284" cy="3506938"/>
          </a:xfrm>
          <a:custGeom>
            <a:avLst/>
            <a:gdLst/>
            <a:ahLst/>
            <a:cxnLst/>
            <a:rect l="l" t="t" r="r" b="b"/>
            <a:pathLst>
              <a:path w="46668" h="30785" extrusionOk="0">
                <a:moveTo>
                  <a:pt x="29061" y="0"/>
                </a:moveTo>
                <a:cubicBezTo>
                  <a:pt x="21998" y="0"/>
                  <a:pt x="14546" y="4270"/>
                  <a:pt x="9774" y="9559"/>
                </a:cubicBezTo>
                <a:cubicBezTo>
                  <a:pt x="7773" y="11794"/>
                  <a:pt x="0" y="19633"/>
                  <a:pt x="6905" y="20567"/>
                </a:cubicBezTo>
                <a:cubicBezTo>
                  <a:pt x="7056" y="20589"/>
                  <a:pt x="7206" y="20600"/>
                  <a:pt x="7356" y="20600"/>
                </a:cubicBezTo>
                <a:cubicBezTo>
                  <a:pt x="10462" y="20600"/>
                  <a:pt x="13550" y="16119"/>
                  <a:pt x="16275" y="16119"/>
                </a:cubicBezTo>
                <a:cubicBezTo>
                  <a:pt x="17017" y="16119"/>
                  <a:pt x="17732" y="16452"/>
                  <a:pt x="18414" y="17298"/>
                </a:cubicBezTo>
                <a:cubicBezTo>
                  <a:pt x="21082" y="20567"/>
                  <a:pt x="17313" y="29007"/>
                  <a:pt x="21115" y="29574"/>
                </a:cubicBezTo>
                <a:cubicBezTo>
                  <a:pt x="21386" y="29616"/>
                  <a:pt x="21645" y="29636"/>
                  <a:pt x="21893" y="29636"/>
                </a:cubicBezTo>
                <a:cubicBezTo>
                  <a:pt x="25720" y="29636"/>
                  <a:pt x="27031" y="24882"/>
                  <a:pt x="30670" y="24882"/>
                </a:cubicBezTo>
                <a:cubicBezTo>
                  <a:pt x="31419" y="24882"/>
                  <a:pt x="32268" y="25084"/>
                  <a:pt x="33257" y="25571"/>
                </a:cubicBezTo>
                <a:cubicBezTo>
                  <a:pt x="36025" y="26944"/>
                  <a:pt x="37778" y="30785"/>
                  <a:pt x="39932" y="30785"/>
                </a:cubicBezTo>
                <a:cubicBezTo>
                  <a:pt x="41023" y="30785"/>
                  <a:pt x="42218" y="29799"/>
                  <a:pt x="43698" y="27005"/>
                </a:cubicBezTo>
                <a:cubicBezTo>
                  <a:pt x="46667" y="21568"/>
                  <a:pt x="45299" y="11728"/>
                  <a:pt x="41930" y="6891"/>
                </a:cubicBezTo>
                <a:cubicBezTo>
                  <a:pt x="38455" y="1960"/>
                  <a:pt x="33847" y="0"/>
                  <a:pt x="29061"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bg>
      <p:bgPr>
        <a:solidFill>
          <a:schemeClr val="dk2"/>
        </a:solidFill>
        <a:effectLst/>
      </p:bgPr>
    </p:bg>
    <p:spTree>
      <p:nvGrpSpPr>
        <p:cNvPr id="1" name="Shape 81"/>
        <p:cNvGrpSpPr/>
        <p:nvPr/>
      </p:nvGrpSpPr>
      <p:grpSpPr>
        <a:xfrm>
          <a:off x="0" y="0"/>
          <a:ext cx="0" cy="0"/>
          <a:chOff x="0" y="0"/>
          <a:chExt cx="0" cy="0"/>
        </a:xfrm>
      </p:grpSpPr>
      <p:grpSp>
        <p:nvGrpSpPr>
          <p:cNvPr id="82" name="Google Shape;82;p8"/>
          <p:cNvGrpSpPr/>
          <p:nvPr/>
        </p:nvGrpSpPr>
        <p:grpSpPr>
          <a:xfrm flipH="1">
            <a:off x="309113" y="378031"/>
            <a:ext cx="8729050" cy="4512413"/>
            <a:chOff x="309113" y="378031"/>
            <a:chExt cx="8729050" cy="4512413"/>
          </a:xfrm>
        </p:grpSpPr>
        <p:sp>
          <p:nvSpPr>
            <p:cNvPr id="83" name="Google Shape;83;p8"/>
            <p:cNvSpPr/>
            <p:nvPr/>
          </p:nvSpPr>
          <p:spPr>
            <a:xfrm>
              <a:off x="8871363" y="2404956"/>
              <a:ext cx="166800" cy="1668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 name="Google Shape;84;p8"/>
            <p:cNvSpPr/>
            <p:nvPr/>
          </p:nvSpPr>
          <p:spPr>
            <a:xfrm>
              <a:off x="8583963" y="4224944"/>
              <a:ext cx="96900" cy="96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 name="Google Shape;85;p8"/>
            <p:cNvSpPr/>
            <p:nvPr/>
          </p:nvSpPr>
          <p:spPr>
            <a:xfrm>
              <a:off x="2506138" y="378031"/>
              <a:ext cx="96900" cy="96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 name="Google Shape;86;p8"/>
            <p:cNvSpPr/>
            <p:nvPr/>
          </p:nvSpPr>
          <p:spPr>
            <a:xfrm>
              <a:off x="309113" y="2015394"/>
              <a:ext cx="96900" cy="96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 name="Google Shape;87;p8"/>
            <p:cNvSpPr/>
            <p:nvPr/>
          </p:nvSpPr>
          <p:spPr>
            <a:xfrm>
              <a:off x="3018713" y="4555206"/>
              <a:ext cx="96900" cy="96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 name="Google Shape;88;p8"/>
            <p:cNvSpPr/>
            <p:nvPr/>
          </p:nvSpPr>
          <p:spPr>
            <a:xfrm>
              <a:off x="7108100" y="4723644"/>
              <a:ext cx="166800" cy="1668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89" name="Google Shape;89;p8"/>
          <p:cNvSpPr/>
          <p:nvPr/>
        </p:nvSpPr>
        <p:spPr>
          <a:xfrm rot="-4262482">
            <a:off x="-2045494" y="-2050372"/>
            <a:ext cx="5316284" cy="3506938"/>
          </a:xfrm>
          <a:custGeom>
            <a:avLst/>
            <a:gdLst/>
            <a:ahLst/>
            <a:cxnLst/>
            <a:rect l="l" t="t" r="r" b="b"/>
            <a:pathLst>
              <a:path w="46668" h="30785" extrusionOk="0">
                <a:moveTo>
                  <a:pt x="29061" y="0"/>
                </a:moveTo>
                <a:cubicBezTo>
                  <a:pt x="21998" y="0"/>
                  <a:pt x="14546" y="4270"/>
                  <a:pt x="9774" y="9559"/>
                </a:cubicBezTo>
                <a:cubicBezTo>
                  <a:pt x="7773" y="11794"/>
                  <a:pt x="0" y="19633"/>
                  <a:pt x="6905" y="20567"/>
                </a:cubicBezTo>
                <a:cubicBezTo>
                  <a:pt x="7056" y="20589"/>
                  <a:pt x="7206" y="20600"/>
                  <a:pt x="7356" y="20600"/>
                </a:cubicBezTo>
                <a:cubicBezTo>
                  <a:pt x="10462" y="20600"/>
                  <a:pt x="13550" y="16119"/>
                  <a:pt x="16275" y="16119"/>
                </a:cubicBezTo>
                <a:cubicBezTo>
                  <a:pt x="17017" y="16119"/>
                  <a:pt x="17732" y="16452"/>
                  <a:pt x="18414" y="17298"/>
                </a:cubicBezTo>
                <a:cubicBezTo>
                  <a:pt x="21082" y="20567"/>
                  <a:pt x="17313" y="29007"/>
                  <a:pt x="21115" y="29574"/>
                </a:cubicBezTo>
                <a:cubicBezTo>
                  <a:pt x="21386" y="29616"/>
                  <a:pt x="21645" y="29636"/>
                  <a:pt x="21893" y="29636"/>
                </a:cubicBezTo>
                <a:cubicBezTo>
                  <a:pt x="25720" y="29636"/>
                  <a:pt x="27031" y="24882"/>
                  <a:pt x="30670" y="24882"/>
                </a:cubicBezTo>
                <a:cubicBezTo>
                  <a:pt x="31419" y="24882"/>
                  <a:pt x="32268" y="25084"/>
                  <a:pt x="33257" y="25571"/>
                </a:cubicBezTo>
                <a:cubicBezTo>
                  <a:pt x="36025" y="26944"/>
                  <a:pt x="37778" y="30785"/>
                  <a:pt x="39932" y="30785"/>
                </a:cubicBezTo>
                <a:cubicBezTo>
                  <a:pt x="41023" y="30785"/>
                  <a:pt x="42218" y="29799"/>
                  <a:pt x="43698" y="27005"/>
                </a:cubicBezTo>
                <a:cubicBezTo>
                  <a:pt x="46667" y="21568"/>
                  <a:pt x="45299" y="11728"/>
                  <a:pt x="41930" y="6891"/>
                </a:cubicBezTo>
                <a:cubicBezTo>
                  <a:pt x="38455" y="1960"/>
                  <a:pt x="33847" y="0"/>
                  <a:pt x="29061"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 name="Google Shape;90;p8"/>
          <p:cNvSpPr/>
          <p:nvPr/>
        </p:nvSpPr>
        <p:spPr>
          <a:xfrm rot="6537518">
            <a:off x="5874033" y="3689497"/>
            <a:ext cx="5316284" cy="3506938"/>
          </a:xfrm>
          <a:custGeom>
            <a:avLst/>
            <a:gdLst/>
            <a:ahLst/>
            <a:cxnLst/>
            <a:rect l="l" t="t" r="r" b="b"/>
            <a:pathLst>
              <a:path w="46668" h="30785" extrusionOk="0">
                <a:moveTo>
                  <a:pt x="29061" y="0"/>
                </a:moveTo>
                <a:cubicBezTo>
                  <a:pt x="21998" y="0"/>
                  <a:pt x="14546" y="4270"/>
                  <a:pt x="9774" y="9559"/>
                </a:cubicBezTo>
                <a:cubicBezTo>
                  <a:pt x="7773" y="11794"/>
                  <a:pt x="0" y="19633"/>
                  <a:pt x="6905" y="20567"/>
                </a:cubicBezTo>
                <a:cubicBezTo>
                  <a:pt x="7056" y="20589"/>
                  <a:pt x="7206" y="20600"/>
                  <a:pt x="7356" y="20600"/>
                </a:cubicBezTo>
                <a:cubicBezTo>
                  <a:pt x="10462" y="20600"/>
                  <a:pt x="13550" y="16119"/>
                  <a:pt x="16275" y="16119"/>
                </a:cubicBezTo>
                <a:cubicBezTo>
                  <a:pt x="17017" y="16119"/>
                  <a:pt x="17732" y="16452"/>
                  <a:pt x="18414" y="17298"/>
                </a:cubicBezTo>
                <a:cubicBezTo>
                  <a:pt x="21082" y="20567"/>
                  <a:pt x="17313" y="29007"/>
                  <a:pt x="21115" y="29574"/>
                </a:cubicBezTo>
                <a:cubicBezTo>
                  <a:pt x="21386" y="29616"/>
                  <a:pt x="21645" y="29636"/>
                  <a:pt x="21893" y="29636"/>
                </a:cubicBezTo>
                <a:cubicBezTo>
                  <a:pt x="25720" y="29636"/>
                  <a:pt x="27031" y="24882"/>
                  <a:pt x="30670" y="24882"/>
                </a:cubicBezTo>
                <a:cubicBezTo>
                  <a:pt x="31419" y="24882"/>
                  <a:pt x="32268" y="25084"/>
                  <a:pt x="33257" y="25571"/>
                </a:cubicBezTo>
                <a:cubicBezTo>
                  <a:pt x="36025" y="26944"/>
                  <a:pt x="37778" y="30785"/>
                  <a:pt x="39932" y="30785"/>
                </a:cubicBezTo>
                <a:cubicBezTo>
                  <a:pt x="41023" y="30785"/>
                  <a:pt x="42218" y="29799"/>
                  <a:pt x="43698" y="27005"/>
                </a:cubicBezTo>
                <a:cubicBezTo>
                  <a:pt x="46667" y="21568"/>
                  <a:pt x="45299" y="11728"/>
                  <a:pt x="41930" y="6891"/>
                </a:cubicBezTo>
                <a:cubicBezTo>
                  <a:pt x="38455" y="1960"/>
                  <a:pt x="33847" y="0"/>
                  <a:pt x="29061"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 name="Google Shape;91;p8"/>
          <p:cNvSpPr txBox="1">
            <a:spLocks noGrp="1"/>
          </p:cNvSpPr>
          <p:nvPr>
            <p:ph type="ctrTitle"/>
          </p:nvPr>
        </p:nvSpPr>
        <p:spPr>
          <a:xfrm>
            <a:off x="713225" y="539500"/>
            <a:ext cx="7708500" cy="6576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000"/>
              <a:buFont typeface="Fredoka One"/>
              <a:buNone/>
              <a:defRPr sz="3000">
                <a:latin typeface="Fredoka One"/>
                <a:ea typeface="Fredoka One"/>
                <a:cs typeface="Fredoka One"/>
                <a:sym typeface="Fredoka One"/>
              </a:defRPr>
            </a:lvl1pPr>
            <a:lvl2pPr lvl="1" algn="ctr" rtl="0">
              <a:spcBef>
                <a:spcPts val="0"/>
              </a:spcBef>
              <a:spcAft>
                <a:spcPts val="0"/>
              </a:spcAft>
              <a:buSzPts val="3000"/>
              <a:buFont typeface="Fredoka One"/>
              <a:buNone/>
              <a:defRPr sz="3000">
                <a:latin typeface="Fredoka One"/>
                <a:ea typeface="Fredoka One"/>
                <a:cs typeface="Fredoka One"/>
                <a:sym typeface="Fredoka One"/>
              </a:defRPr>
            </a:lvl2pPr>
            <a:lvl3pPr lvl="2" algn="ctr" rtl="0">
              <a:spcBef>
                <a:spcPts val="0"/>
              </a:spcBef>
              <a:spcAft>
                <a:spcPts val="0"/>
              </a:spcAft>
              <a:buSzPts val="3000"/>
              <a:buFont typeface="Fredoka One"/>
              <a:buNone/>
              <a:defRPr sz="3000">
                <a:latin typeface="Fredoka One"/>
                <a:ea typeface="Fredoka One"/>
                <a:cs typeface="Fredoka One"/>
                <a:sym typeface="Fredoka One"/>
              </a:defRPr>
            </a:lvl3pPr>
            <a:lvl4pPr lvl="3" algn="ctr" rtl="0">
              <a:spcBef>
                <a:spcPts val="0"/>
              </a:spcBef>
              <a:spcAft>
                <a:spcPts val="0"/>
              </a:spcAft>
              <a:buSzPts val="3000"/>
              <a:buFont typeface="Fredoka One"/>
              <a:buNone/>
              <a:defRPr sz="3000">
                <a:latin typeface="Fredoka One"/>
                <a:ea typeface="Fredoka One"/>
                <a:cs typeface="Fredoka One"/>
                <a:sym typeface="Fredoka One"/>
              </a:defRPr>
            </a:lvl4pPr>
            <a:lvl5pPr lvl="4" algn="ctr" rtl="0">
              <a:spcBef>
                <a:spcPts val="0"/>
              </a:spcBef>
              <a:spcAft>
                <a:spcPts val="0"/>
              </a:spcAft>
              <a:buSzPts val="3000"/>
              <a:buFont typeface="Fredoka One"/>
              <a:buNone/>
              <a:defRPr sz="3000">
                <a:latin typeface="Fredoka One"/>
                <a:ea typeface="Fredoka One"/>
                <a:cs typeface="Fredoka One"/>
                <a:sym typeface="Fredoka One"/>
              </a:defRPr>
            </a:lvl5pPr>
            <a:lvl6pPr lvl="5" algn="ctr" rtl="0">
              <a:spcBef>
                <a:spcPts val="0"/>
              </a:spcBef>
              <a:spcAft>
                <a:spcPts val="0"/>
              </a:spcAft>
              <a:buSzPts val="3000"/>
              <a:buFont typeface="Fredoka One"/>
              <a:buNone/>
              <a:defRPr sz="3000">
                <a:latin typeface="Fredoka One"/>
                <a:ea typeface="Fredoka One"/>
                <a:cs typeface="Fredoka One"/>
                <a:sym typeface="Fredoka One"/>
              </a:defRPr>
            </a:lvl6pPr>
            <a:lvl7pPr lvl="6" algn="ctr" rtl="0">
              <a:spcBef>
                <a:spcPts val="0"/>
              </a:spcBef>
              <a:spcAft>
                <a:spcPts val="0"/>
              </a:spcAft>
              <a:buSzPts val="3000"/>
              <a:buFont typeface="Fredoka One"/>
              <a:buNone/>
              <a:defRPr sz="3000">
                <a:latin typeface="Fredoka One"/>
                <a:ea typeface="Fredoka One"/>
                <a:cs typeface="Fredoka One"/>
                <a:sym typeface="Fredoka One"/>
              </a:defRPr>
            </a:lvl7pPr>
            <a:lvl8pPr lvl="7" algn="ctr" rtl="0">
              <a:spcBef>
                <a:spcPts val="0"/>
              </a:spcBef>
              <a:spcAft>
                <a:spcPts val="0"/>
              </a:spcAft>
              <a:buSzPts val="3000"/>
              <a:buFont typeface="Fredoka One"/>
              <a:buNone/>
              <a:defRPr sz="3000">
                <a:latin typeface="Fredoka One"/>
                <a:ea typeface="Fredoka One"/>
                <a:cs typeface="Fredoka One"/>
                <a:sym typeface="Fredoka One"/>
              </a:defRPr>
            </a:lvl8pPr>
            <a:lvl9pPr lvl="8" algn="ctr" rtl="0">
              <a:spcBef>
                <a:spcPts val="0"/>
              </a:spcBef>
              <a:spcAft>
                <a:spcPts val="0"/>
              </a:spcAft>
              <a:buSzPts val="3000"/>
              <a:buFont typeface="Fredoka One"/>
              <a:buNone/>
              <a:defRPr sz="3000">
                <a:latin typeface="Fredoka One"/>
                <a:ea typeface="Fredoka One"/>
                <a:cs typeface="Fredoka One"/>
                <a:sym typeface="Fredoka One"/>
              </a:defRPr>
            </a:lvl9pPr>
          </a:lstStyle>
          <a:p>
            <a:endParaRPr/>
          </a:p>
        </p:txBody>
      </p:sp>
      <p:sp>
        <p:nvSpPr>
          <p:cNvPr id="92" name="Google Shape;92;p8"/>
          <p:cNvSpPr txBox="1">
            <a:spLocks noGrp="1"/>
          </p:cNvSpPr>
          <p:nvPr>
            <p:ph type="ctrTitle" idx="2"/>
          </p:nvPr>
        </p:nvSpPr>
        <p:spPr>
          <a:xfrm>
            <a:off x="1499625" y="2010914"/>
            <a:ext cx="2286000" cy="350400"/>
          </a:xfrm>
          <a:prstGeom prst="rect">
            <a:avLst/>
          </a:prstGeom>
        </p:spPr>
        <p:txBody>
          <a:bodyPr spcFirstLastPara="1" wrap="square" lIns="91425" tIns="91425" rIns="91425" bIns="91425" anchor="b" anchorCtr="0">
            <a:noAutofit/>
          </a:bodyPr>
          <a:lstStyle>
            <a:lvl1pPr lvl="0" algn="ctr" rtl="0">
              <a:spcBef>
                <a:spcPts val="0"/>
              </a:spcBef>
              <a:spcAft>
                <a:spcPts val="0"/>
              </a:spcAft>
              <a:buClr>
                <a:schemeClr val="lt1"/>
              </a:buClr>
              <a:buSzPts val="2300"/>
              <a:buFont typeface="Fredoka One"/>
              <a:buNone/>
              <a:defRPr sz="2300">
                <a:solidFill>
                  <a:schemeClr val="lt1"/>
                </a:solidFill>
                <a:latin typeface="Fredoka One"/>
                <a:ea typeface="Fredoka One"/>
                <a:cs typeface="Fredoka One"/>
                <a:sym typeface="Fredoka One"/>
              </a:defRPr>
            </a:lvl1pPr>
            <a:lvl2pPr lvl="1" algn="ctr" rtl="0">
              <a:spcBef>
                <a:spcPts val="0"/>
              </a:spcBef>
              <a:spcAft>
                <a:spcPts val="0"/>
              </a:spcAft>
              <a:buClr>
                <a:schemeClr val="lt1"/>
              </a:buClr>
              <a:buSzPts val="3800"/>
              <a:buFont typeface="Fredoka One"/>
              <a:buNone/>
              <a:defRPr sz="3800">
                <a:solidFill>
                  <a:schemeClr val="lt1"/>
                </a:solidFill>
                <a:latin typeface="Fredoka One"/>
                <a:ea typeface="Fredoka One"/>
                <a:cs typeface="Fredoka One"/>
                <a:sym typeface="Fredoka One"/>
              </a:defRPr>
            </a:lvl2pPr>
            <a:lvl3pPr lvl="2" algn="ctr" rtl="0">
              <a:spcBef>
                <a:spcPts val="0"/>
              </a:spcBef>
              <a:spcAft>
                <a:spcPts val="0"/>
              </a:spcAft>
              <a:buClr>
                <a:schemeClr val="lt1"/>
              </a:buClr>
              <a:buSzPts val="3800"/>
              <a:buFont typeface="Fredoka One"/>
              <a:buNone/>
              <a:defRPr sz="3800">
                <a:solidFill>
                  <a:schemeClr val="lt1"/>
                </a:solidFill>
                <a:latin typeface="Fredoka One"/>
                <a:ea typeface="Fredoka One"/>
                <a:cs typeface="Fredoka One"/>
                <a:sym typeface="Fredoka One"/>
              </a:defRPr>
            </a:lvl3pPr>
            <a:lvl4pPr lvl="3" algn="ctr" rtl="0">
              <a:spcBef>
                <a:spcPts val="0"/>
              </a:spcBef>
              <a:spcAft>
                <a:spcPts val="0"/>
              </a:spcAft>
              <a:buClr>
                <a:schemeClr val="lt1"/>
              </a:buClr>
              <a:buSzPts val="3800"/>
              <a:buFont typeface="Fredoka One"/>
              <a:buNone/>
              <a:defRPr sz="3800">
                <a:solidFill>
                  <a:schemeClr val="lt1"/>
                </a:solidFill>
                <a:latin typeface="Fredoka One"/>
                <a:ea typeface="Fredoka One"/>
                <a:cs typeface="Fredoka One"/>
                <a:sym typeface="Fredoka One"/>
              </a:defRPr>
            </a:lvl4pPr>
            <a:lvl5pPr lvl="4" algn="ctr" rtl="0">
              <a:spcBef>
                <a:spcPts val="0"/>
              </a:spcBef>
              <a:spcAft>
                <a:spcPts val="0"/>
              </a:spcAft>
              <a:buClr>
                <a:schemeClr val="lt1"/>
              </a:buClr>
              <a:buSzPts val="3800"/>
              <a:buFont typeface="Fredoka One"/>
              <a:buNone/>
              <a:defRPr sz="3800">
                <a:solidFill>
                  <a:schemeClr val="lt1"/>
                </a:solidFill>
                <a:latin typeface="Fredoka One"/>
                <a:ea typeface="Fredoka One"/>
                <a:cs typeface="Fredoka One"/>
                <a:sym typeface="Fredoka One"/>
              </a:defRPr>
            </a:lvl5pPr>
            <a:lvl6pPr lvl="5" algn="ctr" rtl="0">
              <a:spcBef>
                <a:spcPts val="0"/>
              </a:spcBef>
              <a:spcAft>
                <a:spcPts val="0"/>
              </a:spcAft>
              <a:buClr>
                <a:schemeClr val="lt1"/>
              </a:buClr>
              <a:buSzPts val="3800"/>
              <a:buFont typeface="Fredoka One"/>
              <a:buNone/>
              <a:defRPr sz="3800">
                <a:solidFill>
                  <a:schemeClr val="lt1"/>
                </a:solidFill>
                <a:latin typeface="Fredoka One"/>
                <a:ea typeface="Fredoka One"/>
                <a:cs typeface="Fredoka One"/>
                <a:sym typeface="Fredoka One"/>
              </a:defRPr>
            </a:lvl6pPr>
            <a:lvl7pPr lvl="6" algn="ctr" rtl="0">
              <a:spcBef>
                <a:spcPts val="0"/>
              </a:spcBef>
              <a:spcAft>
                <a:spcPts val="0"/>
              </a:spcAft>
              <a:buClr>
                <a:schemeClr val="lt1"/>
              </a:buClr>
              <a:buSzPts val="3800"/>
              <a:buFont typeface="Fredoka One"/>
              <a:buNone/>
              <a:defRPr sz="3800">
                <a:solidFill>
                  <a:schemeClr val="lt1"/>
                </a:solidFill>
                <a:latin typeface="Fredoka One"/>
                <a:ea typeface="Fredoka One"/>
                <a:cs typeface="Fredoka One"/>
                <a:sym typeface="Fredoka One"/>
              </a:defRPr>
            </a:lvl7pPr>
            <a:lvl8pPr lvl="7" algn="ctr" rtl="0">
              <a:spcBef>
                <a:spcPts val="0"/>
              </a:spcBef>
              <a:spcAft>
                <a:spcPts val="0"/>
              </a:spcAft>
              <a:buClr>
                <a:schemeClr val="lt1"/>
              </a:buClr>
              <a:buSzPts val="3800"/>
              <a:buFont typeface="Fredoka One"/>
              <a:buNone/>
              <a:defRPr sz="3800">
                <a:solidFill>
                  <a:schemeClr val="lt1"/>
                </a:solidFill>
                <a:latin typeface="Fredoka One"/>
                <a:ea typeface="Fredoka One"/>
                <a:cs typeface="Fredoka One"/>
                <a:sym typeface="Fredoka One"/>
              </a:defRPr>
            </a:lvl8pPr>
            <a:lvl9pPr lvl="8" algn="ctr" rtl="0">
              <a:spcBef>
                <a:spcPts val="0"/>
              </a:spcBef>
              <a:spcAft>
                <a:spcPts val="0"/>
              </a:spcAft>
              <a:buClr>
                <a:schemeClr val="lt1"/>
              </a:buClr>
              <a:buSzPts val="3800"/>
              <a:buFont typeface="Fredoka One"/>
              <a:buNone/>
              <a:defRPr sz="3800">
                <a:solidFill>
                  <a:schemeClr val="lt1"/>
                </a:solidFill>
                <a:latin typeface="Fredoka One"/>
                <a:ea typeface="Fredoka One"/>
                <a:cs typeface="Fredoka One"/>
                <a:sym typeface="Fredoka One"/>
              </a:defRPr>
            </a:lvl9pPr>
          </a:lstStyle>
          <a:p>
            <a:endParaRPr/>
          </a:p>
        </p:txBody>
      </p:sp>
      <p:sp>
        <p:nvSpPr>
          <p:cNvPr id="93" name="Google Shape;93;p8"/>
          <p:cNvSpPr txBox="1">
            <a:spLocks noGrp="1"/>
          </p:cNvSpPr>
          <p:nvPr>
            <p:ph type="subTitle" idx="1"/>
          </p:nvPr>
        </p:nvSpPr>
        <p:spPr>
          <a:xfrm>
            <a:off x="1365075" y="2224165"/>
            <a:ext cx="2555100" cy="1506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chemeClr val="lt1"/>
              </a:buClr>
              <a:buSzPts val="1600"/>
              <a:buFont typeface="Nunito"/>
              <a:buNone/>
              <a:defRPr sz="1600">
                <a:solidFill>
                  <a:schemeClr val="lt1"/>
                </a:solidFill>
                <a:latin typeface="Nunito"/>
                <a:ea typeface="Nunito"/>
                <a:cs typeface="Nunito"/>
                <a:sym typeface="Nunito"/>
              </a:defRPr>
            </a:lvl1pPr>
            <a:lvl2pPr lvl="1" algn="ctr" rtl="0">
              <a:lnSpc>
                <a:spcPct val="100000"/>
              </a:lnSpc>
              <a:spcBef>
                <a:spcPts val="0"/>
              </a:spcBef>
              <a:spcAft>
                <a:spcPts val="0"/>
              </a:spcAft>
              <a:buClr>
                <a:schemeClr val="lt1"/>
              </a:buClr>
              <a:buSzPts val="2800"/>
              <a:buNone/>
              <a:defRPr sz="2800">
                <a:solidFill>
                  <a:schemeClr val="lt1"/>
                </a:solidFill>
              </a:defRPr>
            </a:lvl2pPr>
            <a:lvl3pPr lvl="2" algn="ctr" rtl="0">
              <a:lnSpc>
                <a:spcPct val="100000"/>
              </a:lnSpc>
              <a:spcBef>
                <a:spcPts val="0"/>
              </a:spcBef>
              <a:spcAft>
                <a:spcPts val="0"/>
              </a:spcAft>
              <a:buClr>
                <a:schemeClr val="lt1"/>
              </a:buClr>
              <a:buSzPts val="2800"/>
              <a:buNone/>
              <a:defRPr sz="2800">
                <a:solidFill>
                  <a:schemeClr val="lt1"/>
                </a:solidFill>
              </a:defRPr>
            </a:lvl3pPr>
            <a:lvl4pPr lvl="3" algn="ctr" rtl="0">
              <a:lnSpc>
                <a:spcPct val="100000"/>
              </a:lnSpc>
              <a:spcBef>
                <a:spcPts val="0"/>
              </a:spcBef>
              <a:spcAft>
                <a:spcPts val="0"/>
              </a:spcAft>
              <a:buClr>
                <a:schemeClr val="lt1"/>
              </a:buClr>
              <a:buSzPts val="2800"/>
              <a:buNone/>
              <a:defRPr sz="2800">
                <a:solidFill>
                  <a:schemeClr val="lt1"/>
                </a:solidFill>
              </a:defRPr>
            </a:lvl4pPr>
            <a:lvl5pPr lvl="4" algn="ctr" rtl="0">
              <a:lnSpc>
                <a:spcPct val="100000"/>
              </a:lnSpc>
              <a:spcBef>
                <a:spcPts val="0"/>
              </a:spcBef>
              <a:spcAft>
                <a:spcPts val="0"/>
              </a:spcAft>
              <a:buClr>
                <a:schemeClr val="lt1"/>
              </a:buClr>
              <a:buSzPts val="2800"/>
              <a:buNone/>
              <a:defRPr sz="2800">
                <a:solidFill>
                  <a:schemeClr val="lt1"/>
                </a:solidFill>
              </a:defRPr>
            </a:lvl5pPr>
            <a:lvl6pPr lvl="5" algn="ctr" rtl="0">
              <a:lnSpc>
                <a:spcPct val="100000"/>
              </a:lnSpc>
              <a:spcBef>
                <a:spcPts val="0"/>
              </a:spcBef>
              <a:spcAft>
                <a:spcPts val="0"/>
              </a:spcAft>
              <a:buClr>
                <a:schemeClr val="lt1"/>
              </a:buClr>
              <a:buSzPts val="2800"/>
              <a:buNone/>
              <a:defRPr sz="2800">
                <a:solidFill>
                  <a:schemeClr val="lt1"/>
                </a:solidFill>
              </a:defRPr>
            </a:lvl6pPr>
            <a:lvl7pPr lvl="6" algn="ctr" rtl="0">
              <a:lnSpc>
                <a:spcPct val="100000"/>
              </a:lnSpc>
              <a:spcBef>
                <a:spcPts val="0"/>
              </a:spcBef>
              <a:spcAft>
                <a:spcPts val="0"/>
              </a:spcAft>
              <a:buClr>
                <a:schemeClr val="lt1"/>
              </a:buClr>
              <a:buSzPts val="2800"/>
              <a:buNone/>
              <a:defRPr sz="2800">
                <a:solidFill>
                  <a:schemeClr val="lt1"/>
                </a:solidFill>
              </a:defRPr>
            </a:lvl7pPr>
            <a:lvl8pPr lvl="7" algn="ctr" rtl="0">
              <a:lnSpc>
                <a:spcPct val="100000"/>
              </a:lnSpc>
              <a:spcBef>
                <a:spcPts val="0"/>
              </a:spcBef>
              <a:spcAft>
                <a:spcPts val="0"/>
              </a:spcAft>
              <a:buClr>
                <a:schemeClr val="lt1"/>
              </a:buClr>
              <a:buSzPts val="2800"/>
              <a:buNone/>
              <a:defRPr sz="2800">
                <a:solidFill>
                  <a:schemeClr val="lt1"/>
                </a:solidFill>
              </a:defRPr>
            </a:lvl8pPr>
            <a:lvl9pPr lvl="8" algn="ctr" rtl="0">
              <a:lnSpc>
                <a:spcPct val="100000"/>
              </a:lnSpc>
              <a:spcBef>
                <a:spcPts val="0"/>
              </a:spcBef>
              <a:spcAft>
                <a:spcPts val="0"/>
              </a:spcAft>
              <a:buClr>
                <a:schemeClr val="lt1"/>
              </a:buClr>
              <a:buSzPts val="2800"/>
              <a:buNone/>
              <a:defRPr sz="2800">
                <a:solidFill>
                  <a:schemeClr val="lt1"/>
                </a:solidFill>
              </a:defRPr>
            </a:lvl9pPr>
          </a:lstStyle>
          <a:p>
            <a:endParaRPr/>
          </a:p>
        </p:txBody>
      </p:sp>
      <p:sp>
        <p:nvSpPr>
          <p:cNvPr id="94" name="Google Shape;94;p8"/>
          <p:cNvSpPr txBox="1">
            <a:spLocks noGrp="1"/>
          </p:cNvSpPr>
          <p:nvPr>
            <p:ph type="ctrTitle" idx="3"/>
          </p:nvPr>
        </p:nvSpPr>
        <p:spPr>
          <a:xfrm>
            <a:off x="5358384" y="2012502"/>
            <a:ext cx="2286000" cy="350400"/>
          </a:xfrm>
          <a:prstGeom prst="rect">
            <a:avLst/>
          </a:prstGeom>
        </p:spPr>
        <p:txBody>
          <a:bodyPr spcFirstLastPara="1" wrap="square" lIns="91425" tIns="91425" rIns="91425" bIns="91425" anchor="b" anchorCtr="0">
            <a:noAutofit/>
          </a:bodyPr>
          <a:lstStyle>
            <a:lvl1pPr lvl="0" algn="ctr" rtl="0">
              <a:spcBef>
                <a:spcPts val="0"/>
              </a:spcBef>
              <a:spcAft>
                <a:spcPts val="0"/>
              </a:spcAft>
              <a:buClr>
                <a:schemeClr val="lt1"/>
              </a:buClr>
              <a:buSzPts val="2300"/>
              <a:buFont typeface="Fredoka One"/>
              <a:buNone/>
              <a:defRPr sz="2300">
                <a:solidFill>
                  <a:schemeClr val="lt1"/>
                </a:solidFill>
                <a:latin typeface="Fredoka One"/>
                <a:ea typeface="Fredoka One"/>
                <a:cs typeface="Fredoka One"/>
                <a:sym typeface="Fredoka One"/>
              </a:defRPr>
            </a:lvl1pPr>
            <a:lvl2pPr lvl="1" algn="ctr" rtl="0">
              <a:spcBef>
                <a:spcPts val="0"/>
              </a:spcBef>
              <a:spcAft>
                <a:spcPts val="0"/>
              </a:spcAft>
              <a:buClr>
                <a:schemeClr val="lt1"/>
              </a:buClr>
              <a:buSzPts val="3800"/>
              <a:buFont typeface="Fredoka One"/>
              <a:buNone/>
              <a:defRPr sz="3800">
                <a:solidFill>
                  <a:schemeClr val="lt1"/>
                </a:solidFill>
                <a:latin typeface="Fredoka One"/>
                <a:ea typeface="Fredoka One"/>
                <a:cs typeface="Fredoka One"/>
                <a:sym typeface="Fredoka One"/>
              </a:defRPr>
            </a:lvl2pPr>
            <a:lvl3pPr lvl="2" algn="ctr" rtl="0">
              <a:spcBef>
                <a:spcPts val="0"/>
              </a:spcBef>
              <a:spcAft>
                <a:spcPts val="0"/>
              </a:spcAft>
              <a:buClr>
                <a:schemeClr val="lt1"/>
              </a:buClr>
              <a:buSzPts val="3800"/>
              <a:buFont typeface="Fredoka One"/>
              <a:buNone/>
              <a:defRPr sz="3800">
                <a:solidFill>
                  <a:schemeClr val="lt1"/>
                </a:solidFill>
                <a:latin typeface="Fredoka One"/>
                <a:ea typeface="Fredoka One"/>
                <a:cs typeface="Fredoka One"/>
                <a:sym typeface="Fredoka One"/>
              </a:defRPr>
            </a:lvl3pPr>
            <a:lvl4pPr lvl="3" algn="ctr" rtl="0">
              <a:spcBef>
                <a:spcPts val="0"/>
              </a:spcBef>
              <a:spcAft>
                <a:spcPts val="0"/>
              </a:spcAft>
              <a:buClr>
                <a:schemeClr val="lt1"/>
              </a:buClr>
              <a:buSzPts val="3800"/>
              <a:buFont typeface="Fredoka One"/>
              <a:buNone/>
              <a:defRPr sz="3800">
                <a:solidFill>
                  <a:schemeClr val="lt1"/>
                </a:solidFill>
                <a:latin typeface="Fredoka One"/>
                <a:ea typeface="Fredoka One"/>
                <a:cs typeface="Fredoka One"/>
                <a:sym typeface="Fredoka One"/>
              </a:defRPr>
            </a:lvl4pPr>
            <a:lvl5pPr lvl="4" algn="ctr" rtl="0">
              <a:spcBef>
                <a:spcPts val="0"/>
              </a:spcBef>
              <a:spcAft>
                <a:spcPts val="0"/>
              </a:spcAft>
              <a:buClr>
                <a:schemeClr val="lt1"/>
              </a:buClr>
              <a:buSzPts val="3800"/>
              <a:buFont typeface="Fredoka One"/>
              <a:buNone/>
              <a:defRPr sz="3800">
                <a:solidFill>
                  <a:schemeClr val="lt1"/>
                </a:solidFill>
                <a:latin typeface="Fredoka One"/>
                <a:ea typeface="Fredoka One"/>
                <a:cs typeface="Fredoka One"/>
                <a:sym typeface="Fredoka One"/>
              </a:defRPr>
            </a:lvl5pPr>
            <a:lvl6pPr lvl="5" algn="ctr" rtl="0">
              <a:spcBef>
                <a:spcPts val="0"/>
              </a:spcBef>
              <a:spcAft>
                <a:spcPts val="0"/>
              </a:spcAft>
              <a:buClr>
                <a:schemeClr val="lt1"/>
              </a:buClr>
              <a:buSzPts val="3800"/>
              <a:buFont typeface="Fredoka One"/>
              <a:buNone/>
              <a:defRPr sz="3800">
                <a:solidFill>
                  <a:schemeClr val="lt1"/>
                </a:solidFill>
                <a:latin typeface="Fredoka One"/>
                <a:ea typeface="Fredoka One"/>
                <a:cs typeface="Fredoka One"/>
                <a:sym typeface="Fredoka One"/>
              </a:defRPr>
            </a:lvl6pPr>
            <a:lvl7pPr lvl="6" algn="ctr" rtl="0">
              <a:spcBef>
                <a:spcPts val="0"/>
              </a:spcBef>
              <a:spcAft>
                <a:spcPts val="0"/>
              </a:spcAft>
              <a:buClr>
                <a:schemeClr val="lt1"/>
              </a:buClr>
              <a:buSzPts val="3800"/>
              <a:buFont typeface="Fredoka One"/>
              <a:buNone/>
              <a:defRPr sz="3800">
                <a:solidFill>
                  <a:schemeClr val="lt1"/>
                </a:solidFill>
                <a:latin typeface="Fredoka One"/>
                <a:ea typeface="Fredoka One"/>
                <a:cs typeface="Fredoka One"/>
                <a:sym typeface="Fredoka One"/>
              </a:defRPr>
            </a:lvl7pPr>
            <a:lvl8pPr lvl="7" algn="ctr" rtl="0">
              <a:spcBef>
                <a:spcPts val="0"/>
              </a:spcBef>
              <a:spcAft>
                <a:spcPts val="0"/>
              </a:spcAft>
              <a:buClr>
                <a:schemeClr val="lt1"/>
              </a:buClr>
              <a:buSzPts val="3800"/>
              <a:buFont typeface="Fredoka One"/>
              <a:buNone/>
              <a:defRPr sz="3800">
                <a:solidFill>
                  <a:schemeClr val="lt1"/>
                </a:solidFill>
                <a:latin typeface="Fredoka One"/>
                <a:ea typeface="Fredoka One"/>
                <a:cs typeface="Fredoka One"/>
                <a:sym typeface="Fredoka One"/>
              </a:defRPr>
            </a:lvl8pPr>
            <a:lvl9pPr lvl="8" algn="ctr" rtl="0">
              <a:spcBef>
                <a:spcPts val="0"/>
              </a:spcBef>
              <a:spcAft>
                <a:spcPts val="0"/>
              </a:spcAft>
              <a:buClr>
                <a:schemeClr val="lt1"/>
              </a:buClr>
              <a:buSzPts val="3800"/>
              <a:buFont typeface="Fredoka One"/>
              <a:buNone/>
              <a:defRPr sz="3800">
                <a:solidFill>
                  <a:schemeClr val="lt1"/>
                </a:solidFill>
                <a:latin typeface="Fredoka One"/>
                <a:ea typeface="Fredoka One"/>
                <a:cs typeface="Fredoka One"/>
                <a:sym typeface="Fredoka One"/>
              </a:defRPr>
            </a:lvl9pPr>
          </a:lstStyle>
          <a:p>
            <a:endParaRPr/>
          </a:p>
        </p:txBody>
      </p:sp>
      <p:sp>
        <p:nvSpPr>
          <p:cNvPr id="95" name="Google Shape;95;p8"/>
          <p:cNvSpPr txBox="1">
            <a:spLocks noGrp="1"/>
          </p:cNvSpPr>
          <p:nvPr>
            <p:ph type="subTitle" idx="4"/>
          </p:nvPr>
        </p:nvSpPr>
        <p:spPr>
          <a:xfrm>
            <a:off x="5223834" y="2220786"/>
            <a:ext cx="2555100" cy="1506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chemeClr val="lt1"/>
              </a:buClr>
              <a:buSzPts val="1600"/>
              <a:buFont typeface="Nunito"/>
              <a:buNone/>
              <a:defRPr sz="1600">
                <a:solidFill>
                  <a:schemeClr val="lt1"/>
                </a:solidFill>
                <a:latin typeface="Nunito"/>
                <a:ea typeface="Nunito"/>
                <a:cs typeface="Nunito"/>
                <a:sym typeface="Nunito"/>
              </a:defRPr>
            </a:lvl1pPr>
            <a:lvl2pPr lvl="1" algn="ctr" rtl="0">
              <a:lnSpc>
                <a:spcPct val="100000"/>
              </a:lnSpc>
              <a:spcBef>
                <a:spcPts val="0"/>
              </a:spcBef>
              <a:spcAft>
                <a:spcPts val="0"/>
              </a:spcAft>
              <a:buClr>
                <a:schemeClr val="lt1"/>
              </a:buClr>
              <a:buSzPts val="2800"/>
              <a:buNone/>
              <a:defRPr sz="2800">
                <a:solidFill>
                  <a:schemeClr val="lt1"/>
                </a:solidFill>
              </a:defRPr>
            </a:lvl2pPr>
            <a:lvl3pPr lvl="2" algn="ctr" rtl="0">
              <a:lnSpc>
                <a:spcPct val="100000"/>
              </a:lnSpc>
              <a:spcBef>
                <a:spcPts val="0"/>
              </a:spcBef>
              <a:spcAft>
                <a:spcPts val="0"/>
              </a:spcAft>
              <a:buClr>
                <a:schemeClr val="lt1"/>
              </a:buClr>
              <a:buSzPts val="2800"/>
              <a:buNone/>
              <a:defRPr sz="2800">
                <a:solidFill>
                  <a:schemeClr val="lt1"/>
                </a:solidFill>
              </a:defRPr>
            </a:lvl3pPr>
            <a:lvl4pPr lvl="3" algn="ctr" rtl="0">
              <a:lnSpc>
                <a:spcPct val="100000"/>
              </a:lnSpc>
              <a:spcBef>
                <a:spcPts val="0"/>
              </a:spcBef>
              <a:spcAft>
                <a:spcPts val="0"/>
              </a:spcAft>
              <a:buClr>
                <a:schemeClr val="lt1"/>
              </a:buClr>
              <a:buSzPts val="2800"/>
              <a:buNone/>
              <a:defRPr sz="2800">
                <a:solidFill>
                  <a:schemeClr val="lt1"/>
                </a:solidFill>
              </a:defRPr>
            </a:lvl4pPr>
            <a:lvl5pPr lvl="4" algn="ctr" rtl="0">
              <a:lnSpc>
                <a:spcPct val="100000"/>
              </a:lnSpc>
              <a:spcBef>
                <a:spcPts val="0"/>
              </a:spcBef>
              <a:spcAft>
                <a:spcPts val="0"/>
              </a:spcAft>
              <a:buClr>
                <a:schemeClr val="lt1"/>
              </a:buClr>
              <a:buSzPts val="2800"/>
              <a:buNone/>
              <a:defRPr sz="2800">
                <a:solidFill>
                  <a:schemeClr val="lt1"/>
                </a:solidFill>
              </a:defRPr>
            </a:lvl5pPr>
            <a:lvl6pPr lvl="5" algn="ctr" rtl="0">
              <a:lnSpc>
                <a:spcPct val="100000"/>
              </a:lnSpc>
              <a:spcBef>
                <a:spcPts val="0"/>
              </a:spcBef>
              <a:spcAft>
                <a:spcPts val="0"/>
              </a:spcAft>
              <a:buClr>
                <a:schemeClr val="lt1"/>
              </a:buClr>
              <a:buSzPts val="2800"/>
              <a:buNone/>
              <a:defRPr sz="2800">
                <a:solidFill>
                  <a:schemeClr val="lt1"/>
                </a:solidFill>
              </a:defRPr>
            </a:lvl6pPr>
            <a:lvl7pPr lvl="6" algn="ctr" rtl="0">
              <a:lnSpc>
                <a:spcPct val="100000"/>
              </a:lnSpc>
              <a:spcBef>
                <a:spcPts val="0"/>
              </a:spcBef>
              <a:spcAft>
                <a:spcPts val="0"/>
              </a:spcAft>
              <a:buClr>
                <a:schemeClr val="lt1"/>
              </a:buClr>
              <a:buSzPts val="2800"/>
              <a:buNone/>
              <a:defRPr sz="2800">
                <a:solidFill>
                  <a:schemeClr val="lt1"/>
                </a:solidFill>
              </a:defRPr>
            </a:lvl7pPr>
            <a:lvl8pPr lvl="7" algn="ctr" rtl="0">
              <a:lnSpc>
                <a:spcPct val="100000"/>
              </a:lnSpc>
              <a:spcBef>
                <a:spcPts val="0"/>
              </a:spcBef>
              <a:spcAft>
                <a:spcPts val="0"/>
              </a:spcAft>
              <a:buClr>
                <a:schemeClr val="lt1"/>
              </a:buClr>
              <a:buSzPts val="2800"/>
              <a:buNone/>
              <a:defRPr sz="2800">
                <a:solidFill>
                  <a:schemeClr val="lt1"/>
                </a:solidFill>
              </a:defRPr>
            </a:lvl8pPr>
            <a:lvl9pPr lvl="8" algn="ctr" rtl="0">
              <a:lnSpc>
                <a:spcPct val="100000"/>
              </a:lnSpc>
              <a:spcBef>
                <a:spcPts val="0"/>
              </a:spcBef>
              <a:spcAft>
                <a:spcPts val="0"/>
              </a:spcAft>
              <a:buClr>
                <a:schemeClr val="lt1"/>
              </a:buClr>
              <a:buSzPts val="2800"/>
              <a:buNone/>
              <a:defRPr sz="2800">
                <a:solidFill>
                  <a:schemeClr val="lt1"/>
                </a:solidFill>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and two columns 3">
  <p:cSld name="TITLE_AND_TWO_COLUMNS_3">
    <p:bg>
      <p:bgPr>
        <a:solidFill>
          <a:schemeClr val="dk2"/>
        </a:solidFill>
        <a:effectLst/>
      </p:bgPr>
    </p:bg>
    <p:spTree>
      <p:nvGrpSpPr>
        <p:cNvPr id="1" name="Shape 96"/>
        <p:cNvGrpSpPr/>
        <p:nvPr/>
      </p:nvGrpSpPr>
      <p:grpSpPr>
        <a:xfrm>
          <a:off x="0" y="0"/>
          <a:ext cx="0" cy="0"/>
          <a:chOff x="0" y="0"/>
          <a:chExt cx="0" cy="0"/>
        </a:xfrm>
      </p:grpSpPr>
      <p:grpSp>
        <p:nvGrpSpPr>
          <p:cNvPr id="97" name="Google Shape;97;p9"/>
          <p:cNvGrpSpPr/>
          <p:nvPr/>
        </p:nvGrpSpPr>
        <p:grpSpPr>
          <a:xfrm flipH="1">
            <a:off x="309113" y="378031"/>
            <a:ext cx="8729050" cy="4388188"/>
            <a:chOff x="309113" y="378031"/>
            <a:chExt cx="8729050" cy="4388188"/>
          </a:xfrm>
        </p:grpSpPr>
        <p:sp>
          <p:nvSpPr>
            <p:cNvPr id="98" name="Google Shape;98;p9"/>
            <p:cNvSpPr/>
            <p:nvPr/>
          </p:nvSpPr>
          <p:spPr>
            <a:xfrm>
              <a:off x="8871363" y="2404956"/>
              <a:ext cx="166800" cy="1668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 name="Google Shape;99;p9"/>
            <p:cNvSpPr/>
            <p:nvPr/>
          </p:nvSpPr>
          <p:spPr>
            <a:xfrm>
              <a:off x="8583963" y="4224944"/>
              <a:ext cx="96900" cy="96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 name="Google Shape;100;p9"/>
            <p:cNvSpPr/>
            <p:nvPr/>
          </p:nvSpPr>
          <p:spPr>
            <a:xfrm>
              <a:off x="2506138" y="378031"/>
              <a:ext cx="96900" cy="96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 name="Google Shape;101;p9"/>
            <p:cNvSpPr/>
            <p:nvPr/>
          </p:nvSpPr>
          <p:spPr>
            <a:xfrm>
              <a:off x="309113" y="2015394"/>
              <a:ext cx="96900" cy="96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 name="Google Shape;102;p9"/>
            <p:cNvSpPr/>
            <p:nvPr/>
          </p:nvSpPr>
          <p:spPr>
            <a:xfrm>
              <a:off x="4542713" y="2878806"/>
              <a:ext cx="96900" cy="96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 name="Google Shape;103;p9"/>
            <p:cNvSpPr/>
            <p:nvPr/>
          </p:nvSpPr>
          <p:spPr>
            <a:xfrm>
              <a:off x="4775275" y="4599419"/>
              <a:ext cx="166800" cy="1668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04" name="Google Shape;104;p9"/>
          <p:cNvSpPr/>
          <p:nvPr/>
        </p:nvSpPr>
        <p:spPr>
          <a:xfrm rot="-4262482">
            <a:off x="-2045494" y="-2050372"/>
            <a:ext cx="5316284" cy="3506938"/>
          </a:xfrm>
          <a:custGeom>
            <a:avLst/>
            <a:gdLst/>
            <a:ahLst/>
            <a:cxnLst/>
            <a:rect l="l" t="t" r="r" b="b"/>
            <a:pathLst>
              <a:path w="46668" h="30785" extrusionOk="0">
                <a:moveTo>
                  <a:pt x="29061" y="0"/>
                </a:moveTo>
                <a:cubicBezTo>
                  <a:pt x="21998" y="0"/>
                  <a:pt x="14546" y="4270"/>
                  <a:pt x="9774" y="9559"/>
                </a:cubicBezTo>
                <a:cubicBezTo>
                  <a:pt x="7773" y="11794"/>
                  <a:pt x="0" y="19633"/>
                  <a:pt x="6905" y="20567"/>
                </a:cubicBezTo>
                <a:cubicBezTo>
                  <a:pt x="7056" y="20589"/>
                  <a:pt x="7206" y="20600"/>
                  <a:pt x="7356" y="20600"/>
                </a:cubicBezTo>
                <a:cubicBezTo>
                  <a:pt x="10462" y="20600"/>
                  <a:pt x="13550" y="16119"/>
                  <a:pt x="16275" y="16119"/>
                </a:cubicBezTo>
                <a:cubicBezTo>
                  <a:pt x="17017" y="16119"/>
                  <a:pt x="17732" y="16452"/>
                  <a:pt x="18414" y="17298"/>
                </a:cubicBezTo>
                <a:cubicBezTo>
                  <a:pt x="21082" y="20567"/>
                  <a:pt x="17313" y="29007"/>
                  <a:pt x="21115" y="29574"/>
                </a:cubicBezTo>
                <a:cubicBezTo>
                  <a:pt x="21386" y="29616"/>
                  <a:pt x="21645" y="29636"/>
                  <a:pt x="21893" y="29636"/>
                </a:cubicBezTo>
                <a:cubicBezTo>
                  <a:pt x="25720" y="29636"/>
                  <a:pt x="27031" y="24882"/>
                  <a:pt x="30670" y="24882"/>
                </a:cubicBezTo>
                <a:cubicBezTo>
                  <a:pt x="31419" y="24882"/>
                  <a:pt x="32268" y="25084"/>
                  <a:pt x="33257" y="25571"/>
                </a:cubicBezTo>
                <a:cubicBezTo>
                  <a:pt x="36025" y="26944"/>
                  <a:pt x="37778" y="30785"/>
                  <a:pt x="39932" y="30785"/>
                </a:cubicBezTo>
                <a:cubicBezTo>
                  <a:pt x="41023" y="30785"/>
                  <a:pt x="42218" y="29799"/>
                  <a:pt x="43698" y="27005"/>
                </a:cubicBezTo>
                <a:cubicBezTo>
                  <a:pt x="46667" y="21568"/>
                  <a:pt x="45299" y="11728"/>
                  <a:pt x="41930" y="6891"/>
                </a:cubicBezTo>
                <a:cubicBezTo>
                  <a:pt x="38455" y="1960"/>
                  <a:pt x="33847" y="0"/>
                  <a:pt x="29061"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 name="Google Shape;105;p9"/>
          <p:cNvSpPr/>
          <p:nvPr/>
        </p:nvSpPr>
        <p:spPr>
          <a:xfrm rot="6537518">
            <a:off x="5874033" y="3689497"/>
            <a:ext cx="5316284" cy="3506938"/>
          </a:xfrm>
          <a:custGeom>
            <a:avLst/>
            <a:gdLst/>
            <a:ahLst/>
            <a:cxnLst/>
            <a:rect l="l" t="t" r="r" b="b"/>
            <a:pathLst>
              <a:path w="46668" h="30785" extrusionOk="0">
                <a:moveTo>
                  <a:pt x="29061" y="0"/>
                </a:moveTo>
                <a:cubicBezTo>
                  <a:pt x="21998" y="0"/>
                  <a:pt x="14546" y="4270"/>
                  <a:pt x="9774" y="9559"/>
                </a:cubicBezTo>
                <a:cubicBezTo>
                  <a:pt x="7773" y="11794"/>
                  <a:pt x="0" y="19633"/>
                  <a:pt x="6905" y="20567"/>
                </a:cubicBezTo>
                <a:cubicBezTo>
                  <a:pt x="7056" y="20589"/>
                  <a:pt x="7206" y="20600"/>
                  <a:pt x="7356" y="20600"/>
                </a:cubicBezTo>
                <a:cubicBezTo>
                  <a:pt x="10462" y="20600"/>
                  <a:pt x="13550" y="16119"/>
                  <a:pt x="16275" y="16119"/>
                </a:cubicBezTo>
                <a:cubicBezTo>
                  <a:pt x="17017" y="16119"/>
                  <a:pt x="17732" y="16452"/>
                  <a:pt x="18414" y="17298"/>
                </a:cubicBezTo>
                <a:cubicBezTo>
                  <a:pt x="21082" y="20567"/>
                  <a:pt x="17313" y="29007"/>
                  <a:pt x="21115" y="29574"/>
                </a:cubicBezTo>
                <a:cubicBezTo>
                  <a:pt x="21386" y="29616"/>
                  <a:pt x="21645" y="29636"/>
                  <a:pt x="21893" y="29636"/>
                </a:cubicBezTo>
                <a:cubicBezTo>
                  <a:pt x="25720" y="29636"/>
                  <a:pt x="27031" y="24882"/>
                  <a:pt x="30670" y="24882"/>
                </a:cubicBezTo>
                <a:cubicBezTo>
                  <a:pt x="31419" y="24882"/>
                  <a:pt x="32268" y="25084"/>
                  <a:pt x="33257" y="25571"/>
                </a:cubicBezTo>
                <a:cubicBezTo>
                  <a:pt x="36025" y="26944"/>
                  <a:pt x="37778" y="30785"/>
                  <a:pt x="39932" y="30785"/>
                </a:cubicBezTo>
                <a:cubicBezTo>
                  <a:pt x="41023" y="30785"/>
                  <a:pt x="42218" y="29799"/>
                  <a:pt x="43698" y="27005"/>
                </a:cubicBezTo>
                <a:cubicBezTo>
                  <a:pt x="46667" y="21568"/>
                  <a:pt x="45299" y="11728"/>
                  <a:pt x="41930" y="6891"/>
                </a:cubicBezTo>
                <a:cubicBezTo>
                  <a:pt x="38455" y="1960"/>
                  <a:pt x="33847" y="0"/>
                  <a:pt x="29061"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 name="Google Shape;106;p9"/>
          <p:cNvSpPr txBox="1">
            <a:spLocks noGrp="1"/>
          </p:cNvSpPr>
          <p:nvPr>
            <p:ph type="ctrTitle"/>
          </p:nvPr>
        </p:nvSpPr>
        <p:spPr>
          <a:xfrm>
            <a:off x="713225" y="539500"/>
            <a:ext cx="7708500" cy="6576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000"/>
              <a:buFont typeface="Fredoka One"/>
              <a:buNone/>
              <a:defRPr sz="3000">
                <a:latin typeface="Fredoka One"/>
                <a:ea typeface="Fredoka One"/>
                <a:cs typeface="Fredoka One"/>
                <a:sym typeface="Fredoka One"/>
              </a:defRPr>
            </a:lvl1pPr>
            <a:lvl2pPr lvl="1" algn="ctr" rtl="0">
              <a:spcBef>
                <a:spcPts val="0"/>
              </a:spcBef>
              <a:spcAft>
                <a:spcPts val="0"/>
              </a:spcAft>
              <a:buSzPts val="3000"/>
              <a:buFont typeface="Fredoka One"/>
              <a:buNone/>
              <a:defRPr sz="3000">
                <a:latin typeface="Fredoka One"/>
                <a:ea typeface="Fredoka One"/>
                <a:cs typeface="Fredoka One"/>
                <a:sym typeface="Fredoka One"/>
              </a:defRPr>
            </a:lvl2pPr>
            <a:lvl3pPr lvl="2" algn="ctr" rtl="0">
              <a:spcBef>
                <a:spcPts val="0"/>
              </a:spcBef>
              <a:spcAft>
                <a:spcPts val="0"/>
              </a:spcAft>
              <a:buSzPts val="3000"/>
              <a:buFont typeface="Fredoka One"/>
              <a:buNone/>
              <a:defRPr sz="3000">
                <a:latin typeface="Fredoka One"/>
                <a:ea typeface="Fredoka One"/>
                <a:cs typeface="Fredoka One"/>
                <a:sym typeface="Fredoka One"/>
              </a:defRPr>
            </a:lvl3pPr>
            <a:lvl4pPr lvl="3" algn="ctr" rtl="0">
              <a:spcBef>
                <a:spcPts val="0"/>
              </a:spcBef>
              <a:spcAft>
                <a:spcPts val="0"/>
              </a:spcAft>
              <a:buSzPts val="3000"/>
              <a:buFont typeface="Fredoka One"/>
              <a:buNone/>
              <a:defRPr sz="3000">
                <a:latin typeface="Fredoka One"/>
                <a:ea typeface="Fredoka One"/>
                <a:cs typeface="Fredoka One"/>
                <a:sym typeface="Fredoka One"/>
              </a:defRPr>
            </a:lvl4pPr>
            <a:lvl5pPr lvl="4" algn="ctr" rtl="0">
              <a:spcBef>
                <a:spcPts val="0"/>
              </a:spcBef>
              <a:spcAft>
                <a:spcPts val="0"/>
              </a:spcAft>
              <a:buSzPts val="3000"/>
              <a:buFont typeface="Fredoka One"/>
              <a:buNone/>
              <a:defRPr sz="3000">
                <a:latin typeface="Fredoka One"/>
                <a:ea typeface="Fredoka One"/>
                <a:cs typeface="Fredoka One"/>
                <a:sym typeface="Fredoka One"/>
              </a:defRPr>
            </a:lvl5pPr>
            <a:lvl6pPr lvl="5" algn="ctr" rtl="0">
              <a:spcBef>
                <a:spcPts val="0"/>
              </a:spcBef>
              <a:spcAft>
                <a:spcPts val="0"/>
              </a:spcAft>
              <a:buSzPts val="3000"/>
              <a:buFont typeface="Fredoka One"/>
              <a:buNone/>
              <a:defRPr sz="3000">
                <a:latin typeface="Fredoka One"/>
                <a:ea typeface="Fredoka One"/>
                <a:cs typeface="Fredoka One"/>
                <a:sym typeface="Fredoka One"/>
              </a:defRPr>
            </a:lvl6pPr>
            <a:lvl7pPr lvl="6" algn="ctr" rtl="0">
              <a:spcBef>
                <a:spcPts val="0"/>
              </a:spcBef>
              <a:spcAft>
                <a:spcPts val="0"/>
              </a:spcAft>
              <a:buSzPts val="3000"/>
              <a:buFont typeface="Fredoka One"/>
              <a:buNone/>
              <a:defRPr sz="3000">
                <a:latin typeface="Fredoka One"/>
                <a:ea typeface="Fredoka One"/>
                <a:cs typeface="Fredoka One"/>
                <a:sym typeface="Fredoka One"/>
              </a:defRPr>
            </a:lvl7pPr>
            <a:lvl8pPr lvl="7" algn="ctr" rtl="0">
              <a:spcBef>
                <a:spcPts val="0"/>
              </a:spcBef>
              <a:spcAft>
                <a:spcPts val="0"/>
              </a:spcAft>
              <a:buSzPts val="3000"/>
              <a:buFont typeface="Fredoka One"/>
              <a:buNone/>
              <a:defRPr sz="3000">
                <a:latin typeface="Fredoka One"/>
                <a:ea typeface="Fredoka One"/>
                <a:cs typeface="Fredoka One"/>
                <a:sym typeface="Fredoka One"/>
              </a:defRPr>
            </a:lvl8pPr>
            <a:lvl9pPr lvl="8" algn="ctr" rtl="0">
              <a:spcBef>
                <a:spcPts val="0"/>
              </a:spcBef>
              <a:spcAft>
                <a:spcPts val="0"/>
              </a:spcAft>
              <a:buSzPts val="3000"/>
              <a:buFont typeface="Fredoka One"/>
              <a:buNone/>
              <a:defRPr sz="3000">
                <a:latin typeface="Fredoka One"/>
                <a:ea typeface="Fredoka One"/>
                <a:cs typeface="Fredoka One"/>
                <a:sym typeface="Fredoka One"/>
              </a:defRPr>
            </a:lvl9pPr>
          </a:lstStyle>
          <a:p>
            <a:endParaRPr/>
          </a:p>
        </p:txBody>
      </p:sp>
      <p:sp>
        <p:nvSpPr>
          <p:cNvPr id="107" name="Google Shape;107;p9"/>
          <p:cNvSpPr txBox="1">
            <a:spLocks noGrp="1"/>
          </p:cNvSpPr>
          <p:nvPr>
            <p:ph type="ctrTitle" idx="2"/>
          </p:nvPr>
        </p:nvSpPr>
        <p:spPr>
          <a:xfrm>
            <a:off x="1499625" y="1782314"/>
            <a:ext cx="2286000" cy="350400"/>
          </a:xfrm>
          <a:prstGeom prst="rect">
            <a:avLst/>
          </a:prstGeom>
        </p:spPr>
        <p:txBody>
          <a:bodyPr spcFirstLastPara="1" wrap="square" lIns="91425" tIns="91425" rIns="91425" bIns="91425" anchor="b" anchorCtr="0">
            <a:noAutofit/>
          </a:bodyPr>
          <a:lstStyle>
            <a:lvl1pPr lvl="0" algn="ctr" rtl="0">
              <a:spcBef>
                <a:spcPts val="0"/>
              </a:spcBef>
              <a:spcAft>
                <a:spcPts val="0"/>
              </a:spcAft>
              <a:buClr>
                <a:schemeClr val="lt1"/>
              </a:buClr>
              <a:buSzPts val="2300"/>
              <a:buFont typeface="Fredoka One"/>
              <a:buNone/>
              <a:defRPr sz="2300">
                <a:solidFill>
                  <a:schemeClr val="lt1"/>
                </a:solidFill>
                <a:latin typeface="Fredoka One"/>
                <a:ea typeface="Fredoka One"/>
                <a:cs typeface="Fredoka One"/>
                <a:sym typeface="Fredoka One"/>
              </a:defRPr>
            </a:lvl1pPr>
            <a:lvl2pPr lvl="1" algn="ctr" rtl="0">
              <a:spcBef>
                <a:spcPts val="0"/>
              </a:spcBef>
              <a:spcAft>
                <a:spcPts val="0"/>
              </a:spcAft>
              <a:buClr>
                <a:schemeClr val="lt1"/>
              </a:buClr>
              <a:buSzPts val="3800"/>
              <a:buFont typeface="Fredoka One"/>
              <a:buNone/>
              <a:defRPr sz="3800">
                <a:solidFill>
                  <a:schemeClr val="lt1"/>
                </a:solidFill>
                <a:latin typeface="Fredoka One"/>
                <a:ea typeface="Fredoka One"/>
                <a:cs typeface="Fredoka One"/>
                <a:sym typeface="Fredoka One"/>
              </a:defRPr>
            </a:lvl2pPr>
            <a:lvl3pPr lvl="2" algn="ctr" rtl="0">
              <a:spcBef>
                <a:spcPts val="0"/>
              </a:spcBef>
              <a:spcAft>
                <a:spcPts val="0"/>
              </a:spcAft>
              <a:buClr>
                <a:schemeClr val="lt1"/>
              </a:buClr>
              <a:buSzPts val="3800"/>
              <a:buFont typeface="Fredoka One"/>
              <a:buNone/>
              <a:defRPr sz="3800">
                <a:solidFill>
                  <a:schemeClr val="lt1"/>
                </a:solidFill>
                <a:latin typeface="Fredoka One"/>
                <a:ea typeface="Fredoka One"/>
                <a:cs typeface="Fredoka One"/>
                <a:sym typeface="Fredoka One"/>
              </a:defRPr>
            </a:lvl3pPr>
            <a:lvl4pPr lvl="3" algn="ctr" rtl="0">
              <a:spcBef>
                <a:spcPts val="0"/>
              </a:spcBef>
              <a:spcAft>
                <a:spcPts val="0"/>
              </a:spcAft>
              <a:buClr>
                <a:schemeClr val="lt1"/>
              </a:buClr>
              <a:buSzPts val="3800"/>
              <a:buFont typeface="Fredoka One"/>
              <a:buNone/>
              <a:defRPr sz="3800">
                <a:solidFill>
                  <a:schemeClr val="lt1"/>
                </a:solidFill>
                <a:latin typeface="Fredoka One"/>
                <a:ea typeface="Fredoka One"/>
                <a:cs typeface="Fredoka One"/>
                <a:sym typeface="Fredoka One"/>
              </a:defRPr>
            </a:lvl4pPr>
            <a:lvl5pPr lvl="4" algn="ctr" rtl="0">
              <a:spcBef>
                <a:spcPts val="0"/>
              </a:spcBef>
              <a:spcAft>
                <a:spcPts val="0"/>
              </a:spcAft>
              <a:buClr>
                <a:schemeClr val="lt1"/>
              </a:buClr>
              <a:buSzPts val="3800"/>
              <a:buFont typeface="Fredoka One"/>
              <a:buNone/>
              <a:defRPr sz="3800">
                <a:solidFill>
                  <a:schemeClr val="lt1"/>
                </a:solidFill>
                <a:latin typeface="Fredoka One"/>
                <a:ea typeface="Fredoka One"/>
                <a:cs typeface="Fredoka One"/>
                <a:sym typeface="Fredoka One"/>
              </a:defRPr>
            </a:lvl5pPr>
            <a:lvl6pPr lvl="5" algn="ctr" rtl="0">
              <a:spcBef>
                <a:spcPts val="0"/>
              </a:spcBef>
              <a:spcAft>
                <a:spcPts val="0"/>
              </a:spcAft>
              <a:buClr>
                <a:schemeClr val="lt1"/>
              </a:buClr>
              <a:buSzPts val="3800"/>
              <a:buFont typeface="Fredoka One"/>
              <a:buNone/>
              <a:defRPr sz="3800">
                <a:solidFill>
                  <a:schemeClr val="lt1"/>
                </a:solidFill>
                <a:latin typeface="Fredoka One"/>
                <a:ea typeface="Fredoka One"/>
                <a:cs typeface="Fredoka One"/>
                <a:sym typeface="Fredoka One"/>
              </a:defRPr>
            </a:lvl6pPr>
            <a:lvl7pPr lvl="6" algn="ctr" rtl="0">
              <a:spcBef>
                <a:spcPts val="0"/>
              </a:spcBef>
              <a:spcAft>
                <a:spcPts val="0"/>
              </a:spcAft>
              <a:buClr>
                <a:schemeClr val="lt1"/>
              </a:buClr>
              <a:buSzPts val="3800"/>
              <a:buFont typeface="Fredoka One"/>
              <a:buNone/>
              <a:defRPr sz="3800">
                <a:solidFill>
                  <a:schemeClr val="lt1"/>
                </a:solidFill>
                <a:latin typeface="Fredoka One"/>
                <a:ea typeface="Fredoka One"/>
                <a:cs typeface="Fredoka One"/>
                <a:sym typeface="Fredoka One"/>
              </a:defRPr>
            </a:lvl7pPr>
            <a:lvl8pPr lvl="7" algn="ctr" rtl="0">
              <a:spcBef>
                <a:spcPts val="0"/>
              </a:spcBef>
              <a:spcAft>
                <a:spcPts val="0"/>
              </a:spcAft>
              <a:buClr>
                <a:schemeClr val="lt1"/>
              </a:buClr>
              <a:buSzPts val="3800"/>
              <a:buFont typeface="Fredoka One"/>
              <a:buNone/>
              <a:defRPr sz="3800">
                <a:solidFill>
                  <a:schemeClr val="lt1"/>
                </a:solidFill>
                <a:latin typeface="Fredoka One"/>
                <a:ea typeface="Fredoka One"/>
                <a:cs typeface="Fredoka One"/>
                <a:sym typeface="Fredoka One"/>
              </a:defRPr>
            </a:lvl8pPr>
            <a:lvl9pPr lvl="8" algn="ctr" rtl="0">
              <a:spcBef>
                <a:spcPts val="0"/>
              </a:spcBef>
              <a:spcAft>
                <a:spcPts val="0"/>
              </a:spcAft>
              <a:buClr>
                <a:schemeClr val="lt1"/>
              </a:buClr>
              <a:buSzPts val="3800"/>
              <a:buFont typeface="Fredoka One"/>
              <a:buNone/>
              <a:defRPr sz="3800">
                <a:solidFill>
                  <a:schemeClr val="lt1"/>
                </a:solidFill>
                <a:latin typeface="Fredoka One"/>
                <a:ea typeface="Fredoka One"/>
                <a:cs typeface="Fredoka One"/>
                <a:sym typeface="Fredoka One"/>
              </a:defRPr>
            </a:lvl9pPr>
          </a:lstStyle>
          <a:p>
            <a:endParaRPr/>
          </a:p>
        </p:txBody>
      </p:sp>
      <p:sp>
        <p:nvSpPr>
          <p:cNvPr id="108" name="Google Shape;108;p9"/>
          <p:cNvSpPr txBox="1">
            <a:spLocks noGrp="1"/>
          </p:cNvSpPr>
          <p:nvPr>
            <p:ph type="subTitle" idx="1"/>
          </p:nvPr>
        </p:nvSpPr>
        <p:spPr>
          <a:xfrm>
            <a:off x="1110825" y="2147475"/>
            <a:ext cx="3063600" cy="20130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600"/>
              <a:buFont typeface="Nunito"/>
              <a:buNone/>
              <a:defRPr>
                <a:latin typeface="Nunito"/>
                <a:ea typeface="Nunito"/>
                <a:cs typeface="Nunito"/>
                <a:sym typeface="Nunito"/>
              </a:defRPr>
            </a:lvl1pPr>
            <a:lvl2pPr lvl="1" rtl="0">
              <a:lnSpc>
                <a:spcPct val="100000"/>
              </a:lnSpc>
              <a:spcBef>
                <a:spcPts val="0"/>
              </a:spcBef>
              <a:spcAft>
                <a:spcPts val="0"/>
              </a:spcAft>
              <a:buSzPts val="1600"/>
              <a:buNone/>
              <a:defRPr/>
            </a:lvl2pPr>
            <a:lvl3pPr lvl="2" rtl="0">
              <a:lnSpc>
                <a:spcPct val="100000"/>
              </a:lnSpc>
              <a:spcBef>
                <a:spcPts val="0"/>
              </a:spcBef>
              <a:spcAft>
                <a:spcPts val="0"/>
              </a:spcAft>
              <a:buSzPts val="1600"/>
              <a:buNone/>
              <a:defRPr/>
            </a:lvl3pPr>
            <a:lvl4pPr lvl="3" rtl="0">
              <a:lnSpc>
                <a:spcPct val="100000"/>
              </a:lnSpc>
              <a:spcBef>
                <a:spcPts val="0"/>
              </a:spcBef>
              <a:spcAft>
                <a:spcPts val="0"/>
              </a:spcAft>
              <a:buSzPts val="1600"/>
              <a:buNone/>
              <a:defRPr/>
            </a:lvl4pPr>
            <a:lvl5pPr lvl="4" rtl="0">
              <a:lnSpc>
                <a:spcPct val="100000"/>
              </a:lnSpc>
              <a:spcBef>
                <a:spcPts val="0"/>
              </a:spcBef>
              <a:spcAft>
                <a:spcPts val="0"/>
              </a:spcAft>
              <a:buSzPts val="1600"/>
              <a:buNone/>
              <a:defRPr/>
            </a:lvl5pPr>
            <a:lvl6pPr lvl="5" rtl="0">
              <a:lnSpc>
                <a:spcPct val="100000"/>
              </a:lnSpc>
              <a:spcBef>
                <a:spcPts val="0"/>
              </a:spcBef>
              <a:spcAft>
                <a:spcPts val="0"/>
              </a:spcAft>
              <a:buSzPts val="1600"/>
              <a:buNone/>
              <a:defRPr/>
            </a:lvl6pPr>
            <a:lvl7pPr lvl="6" rtl="0">
              <a:lnSpc>
                <a:spcPct val="100000"/>
              </a:lnSpc>
              <a:spcBef>
                <a:spcPts val="0"/>
              </a:spcBef>
              <a:spcAft>
                <a:spcPts val="0"/>
              </a:spcAft>
              <a:buSzPts val="1600"/>
              <a:buNone/>
              <a:defRPr/>
            </a:lvl7pPr>
            <a:lvl8pPr lvl="7" rtl="0">
              <a:lnSpc>
                <a:spcPct val="100000"/>
              </a:lnSpc>
              <a:spcBef>
                <a:spcPts val="0"/>
              </a:spcBef>
              <a:spcAft>
                <a:spcPts val="0"/>
              </a:spcAft>
              <a:buSzPts val="1600"/>
              <a:buNone/>
              <a:defRPr/>
            </a:lvl8pPr>
            <a:lvl9pPr lvl="8" rtl="0">
              <a:lnSpc>
                <a:spcPct val="100000"/>
              </a:lnSpc>
              <a:spcBef>
                <a:spcPts val="0"/>
              </a:spcBef>
              <a:spcAft>
                <a:spcPts val="0"/>
              </a:spcAft>
              <a:buSzPts val="1600"/>
              <a:buNone/>
              <a:defRPr/>
            </a:lvl9pPr>
          </a:lstStyle>
          <a:p>
            <a:endParaRPr/>
          </a:p>
        </p:txBody>
      </p:sp>
      <p:sp>
        <p:nvSpPr>
          <p:cNvPr id="109" name="Google Shape;109;p9"/>
          <p:cNvSpPr txBox="1">
            <a:spLocks noGrp="1"/>
          </p:cNvSpPr>
          <p:nvPr>
            <p:ph type="ctrTitle" idx="3"/>
          </p:nvPr>
        </p:nvSpPr>
        <p:spPr>
          <a:xfrm>
            <a:off x="5358384" y="1783902"/>
            <a:ext cx="2286000" cy="350400"/>
          </a:xfrm>
          <a:prstGeom prst="rect">
            <a:avLst/>
          </a:prstGeom>
        </p:spPr>
        <p:txBody>
          <a:bodyPr spcFirstLastPara="1" wrap="square" lIns="91425" tIns="91425" rIns="91425" bIns="91425" anchor="b" anchorCtr="0">
            <a:noAutofit/>
          </a:bodyPr>
          <a:lstStyle>
            <a:lvl1pPr lvl="0" algn="ctr" rtl="0">
              <a:spcBef>
                <a:spcPts val="0"/>
              </a:spcBef>
              <a:spcAft>
                <a:spcPts val="0"/>
              </a:spcAft>
              <a:buClr>
                <a:schemeClr val="lt1"/>
              </a:buClr>
              <a:buSzPts val="2300"/>
              <a:buFont typeface="Fredoka One"/>
              <a:buNone/>
              <a:defRPr sz="2300">
                <a:solidFill>
                  <a:schemeClr val="lt1"/>
                </a:solidFill>
                <a:latin typeface="Fredoka One"/>
                <a:ea typeface="Fredoka One"/>
                <a:cs typeface="Fredoka One"/>
                <a:sym typeface="Fredoka One"/>
              </a:defRPr>
            </a:lvl1pPr>
            <a:lvl2pPr lvl="1" algn="ctr" rtl="0">
              <a:spcBef>
                <a:spcPts val="0"/>
              </a:spcBef>
              <a:spcAft>
                <a:spcPts val="0"/>
              </a:spcAft>
              <a:buClr>
                <a:schemeClr val="lt1"/>
              </a:buClr>
              <a:buSzPts val="3800"/>
              <a:buFont typeface="Fredoka One"/>
              <a:buNone/>
              <a:defRPr sz="3800">
                <a:solidFill>
                  <a:schemeClr val="lt1"/>
                </a:solidFill>
                <a:latin typeface="Fredoka One"/>
                <a:ea typeface="Fredoka One"/>
                <a:cs typeface="Fredoka One"/>
                <a:sym typeface="Fredoka One"/>
              </a:defRPr>
            </a:lvl2pPr>
            <a:lvl3pPr lvl="2" algn="ctr" rtl="0">
              <a:spcBef>
                <a:spcPts val="0"/>
              </a:spcBef>
              <a:spcAft>
                <a:spcPts val="0"/>
              </a:spcAft>
              <a:buClr>
                <a:schemeClr val="lt1"/>
              </a:buClr>
              <a:buSzPts val="3800"/>
              <a:buFont typeface="Fredoka One"/>
              <a:buNone/>
              <a:defRPr sz="3800">
                <a:solidFill>
                  <a:schemeClr val="lt1"/>
                </a:solidFill>
                <a:latin typeface="Fredoka One"/>
                <a:ea typeface="Fredoka One"/>
                <a:cs typeface="Fredoka One"/>
                <a:sym typeface="Fredoka One"/>
              </a:defRPr>
            </a:lvl3pPr>
            <a:lvl4pPr lvl="3" algn="ctr" rtl="0">
              <a:spcBef>
                <a:spcPts val="0"/>
              </a:spcBef>
              <a:spcAft>
                <a:spcPts val="0"/>
              </a:spcAft>
              <a:buClr>
                <a:schemeClr val="lt1"/>
              </a:buClr>
              <a:buSzPts val="3800"/>
              <a:buFont typeface="Fredoka One"/>
              <a:buNone/>
              <a:defRPr sz="3800">
                <a:solidFill>
                  <a:schemeClr val="lt1"/>
                </a:solidFill>
                <a:latin typeface="Fredoka One"/>
                <a:ea typeface="Fredoka One"/>
                <a:cs typeface="Fredoka One"/>
                <a:sym typeface="Fredoka One"/>
              </a:defRPr>
            </a:lvl4pPr>
            <a:lvl5pPr lvl="4" algn="ctr" rtl="0">
              <a:spcBef>
                <a:spcPts val="0"/>
              </a:spcBef>
              <a:spcAft>
                <a:spcPts val="0"/>
              </a:spcAft>
              <a:buClr>
                <a:schemeClr val="lt1"/>
              </a:buClr>
              <a:buSzPts val="3800"/>
              <a:buFont typeface="Fredoka One"/>
              <a:buNone/>
              <a:defRPr sz="3800">
                <a:solidFill>
                  <a:schemeClr val="lt1"/>
                </a:solidFill>
                <a:latin typeface="Fredoka One"/>
                <a:ea typeface="Fredoka One"/>
                <a:cs typeface="Fredoka One"/>
                <a:sym typeface="Fredoka One"/>
              </a:defRPr>
            </a:lvl5pPr>
            <a:lvl6pPr lvl="5" algn="ctr" rtl="0">
              <a:spcBef>
                <a:spcPts val="0"/>
              </a:spcBef>
              <a:spcAft>
                <a:spcPts val="0"/>
              </a:spcAft>
              <a:buClr>
                <a:schemeClr val="lt1"/>
              </a:buClr>
              <a:buSzPts val="3800"/>
              <a:buFont typeface="Fredoka One"/>
              <a:buNone/>
              <a:defRPr sz="3800">
                <a:solidFill>
                  <a:schemeClr val="lt1"/>
                </a:solidFill>
                <a:latin typeface="Fredoka One"/>
                <a:ea typeface="Fredoka One"/>
                <a:cs typeface="Fredoka One"/>
                <a:sym typeface="Fredoka One"/>
              </a:defRPr>
            </a:lvl6pPr>
            <a:lvl7pPr lvl="6" algn="ctr" rtl="0">
              <a:spcBef>
                <a:spcPts val="0"/>
              </a:spcBef>
              <a:spcAft>
                <a:spcPts val="0"/>
              </a:spcAft>
              <a:buClr>
                <a:schemeClr val="lt1"/>
              </a:buClr>
              <a:buSzPts val="3800"/>
              <a:buFont typeface="Fredoka One"/>
              <a:buNone/>
              <a:defRPr sz="3800">
                <a:solidFill>
                  <a:schemeClr val="lt1"/>
                </a:solidFill>
                <a:latin typeface="Fredoka One"/>
                <a:ea typeface="Fredoka One"/>
                <a:cs typeface="Fredoka One"/>
                <a:sym typeface="Fredoka One"/>
              </a:defRPr>
            </a:lvl7pPr>
            <a:lvl8pPr lvl="7" algn="ctr" rtl="0">
              <a:spcBef>
                <a:spcPts val="0"/>
              </a:spcBef>
              <a:spcAft>
                <a:spcPts val="0"/>
              </a:spcAft>
              <a:buClr>
                <a:schemeClr val="lt1"/>
              </a:buClr>
              <a:buSzPts val="3800"/>
              <a:buFont typeface="Fredoka One"/>
              <a:buNone/>
              <a:defRPr sz="3800">
                <a:solidFill>
                  <a:schemeClr val="lt1"/>
                </a:solidFill>
                <a:latin typeface="Fredoka One"/>
                <a:ea typeface="Fredoka One"/>
                <a:cs typeface="Fredoka One"/>
                <a:sym typeface="Fredoka One"/>
              </a:defRPr>
            </a:lvl8pPr>
            <a:lvl9pPr lvl="8" algn="ctr" rtl="0">
              <a:spcBef>
                <a:spcPts val="0"/>
              </a:spcBef>
              <a:spcAft>
                <a:spcPts val="0"/>
              </a:spcAft>
              <a:buClr>
                <a:schemeClr val="lt1"/>
              </a:buClr>
              <a:buSzPts val="3800"/>
              <a:buFont typeface="Fredoka One"/>
              <a:buNone/>
              <a:defRPr sz="3800">
                <a:solidFill>
                  <a:schemeClr val="lt1"/>
                </a:solidFill>
                <a:latin typeface="Fredoka One"/>
                <a:ea typeface="Fredoka One"/>
                <a:cs typeface="Fredoka One"/>
                <a:sym typeface="Fredoka One"/>
              </a:defRPr>
            </a:lvl9pPr>
          </a:lstStyle>
          <a:p>
            <a:endParaRPr/>
          </a:p>
        </p:txBody>
      </p:sp>
      <p:sp>
        <p:nvSpPr>
          <p:cNvPr id="110" name="Google Shape;110;p9"/>
          <p:cNvSpPr txBox="1">
            <a:spLocks noGrp="1"/>
          </p:cNvSpPr>
          <p:nvPr>
            <p:ph type="subTitle" idx="4"/>
          </p:nvPr>
        </p:nvSpPr>
        <p:spPr>
          <a:xfrm>
            <a:off x="4969583" y="2144575"/>
            <a:ext cx="3063600" cy="20130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600"/>
              <a:buFont typeface="Nunito"/>
              <a:buNone/>
              <a:defRPr>
                <a:latin typeface="Nunito"/>
                <a:ea typeface="Nunito"/>
                <a:cs typeface="Nunito"/>
                <a:sym typeface="Nunito"/>
              </a:defRPr>
            </a:lvl1pPr>
            <a:lvl2pPr lvl="1" rtl="0">
              <a:lnSpc>
                <a:spcPct val="100000"/>
              </a:lnSpc>
              <a:spcBef>
                <a:spcPts val="0"/>
              </a:spcBef>
              <a:spcAft>
                <a:spcPts val="0"/>
              </a:spcAft>
              <a:buSzPts val="1600"/>
              <a:buNone/>
              <a:defRPr/>
            </a:lvl2pPr>
            <a:lvl3pPr lvl="2" rtl="0">
              <a:lnSpc>
                <a:spcPct val="100000"/>
              </a:lnSpc>
              <a:spcBef>
                <a:spcPts val="0"/>
              </a:spcBef>
              <a:spcAft>
                <a:spcPts val="0"/>
              </a:spcAft>
              <a:buSzPts val="1600"/>
              <a:buNone/>
              <a:defRPr/>
            </a:lvl3pPr>
            <a:lvl4pPr lvl="3" rtl="0">
              <a:lnSpc>
                <a:spcPct val="100000"/>
              </a:lnSpc>
              <a:spcBef>
                <a:spcPts val="0"/>
              </a:spcBef>
              <a:spcAft>
                <a:spcPts val="0"/>
              </a:spcAft>
              <a:buSzPts val="1600"/>
              <a:buNone/>
              <a:defRPr/>
            </a:lvl4pPr>
            <a:lvl5pPr lvl="4" rtl="0">
              <a:lnSpc>
                <a:spcPct val="100000"/>
              </a:lnSpc>
              <a:spcBef>
                <a:spcPts val="0"/>
              </a:spcBef>
              <a:spcAft>
                <a:spcPts val="0"/>
              </a:spcAft>
              <a:buSzPts val="1600"/>
              <a:buNone/>
              <a:defRPr/>
            </a:lvl5pPr>
            <a:lvl6pPr lvl="5" rtl="0">
              <a:lnSpc>
                <a:spcPct val="100000"/>
              </a:lnSpc>
              <a:spcBef>
                <a:spcPts val="0"/>
              </a:spcBef>
              <a:spcAft>
                <a:spcPts val="0"/>
              </a:spcAft>
              <a:buSzPts val="1600"/>
              <a:buNone/>
              <a:defRPr/>
            </a:lvl6pPr>
            <a:lvl7pPr lvl="6" rtl="0">
              <a:lnSpc>
                <a:spcPct val="100000"/>
              </a:lnSpc>
              <a:spcBef>
                <a:spcPts val="0"/>
              </a:spcBef>
              <a:spcAft>
                <a:spcPts val="0"/>
              </a:spcAft>
              <a:buSzPts val="1600"/>
              <a:buNone/>
              <a:defRPr/>
            </a:lvl7pPr>
            <a:lvl8pPr lvl="7" rtl="0">
              <a:lnSpc>
                <a:spcPct val="100000"/>
              </a:lnSpc>
              <a:spcBef>
                <a:spcPts val="0"/>
              </a:spcBef>
              <a:spcAft>
                <a:spcPts val="0"/>
              </a:spcAft>
              <a:buSzPts val="1600"/>
              <a:buNone/>
              <a:defRPr/>
            </a:lvl8pPr>
            <a:lvl9pPr lvl="8" rtl="0">
              <a:lnSpc>
                <a:spcPct val="100000"/>
              </a:lnSpc>
              <a:spcBef>
                <a:spcPts val="0"/>
              </a:spcBef>
              <a:spcAft>
                <a:spcPts val="0"/>
              </a:spcAft>
              <a:buSzPts val="1600"/>
              <a:buNone/>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bg>
      <p:bgPr>
        <a:solidFill>
          <a:schemeClr val="dk2"/>
        </a:solidFill>
        <a:effectLst/>
      </p:bgPr>
    </p:bg>
    <p:spTree>
      <p:nvGrpSpPr>
        <p:cNvPr id="1" name="Shape 166"/>
        <p:cNvGrpSpPr/>
        <p:nvPr/>
      </p:nvGrpSpPr>
      <p:grpSpPr>
        <a:xfrm>
          <a:off x="0" y="0"/>
          <a:ext cx="0" cy="0"/>
          <a:chOff x="0" y="0"/>
          <a:chExt cx="0" cy="0"/>
        </a:xfrm>
      </p:grpSpPr>
      <p:sp>
        <p:nvSpPr>
          <p:cNvPr id="167" name="Google Shape;167;p13"/>
          <p:cNvSpPr/>
          <p:nvPr/>
        </p:nvSpPr>
        <p:spPr>
          <a:xfrm rot="-3984320">
            <a:off x="-2598906" y="-702305"/>
            <a:ext cx="5316353" cy="3506984"/>
          </a:xfrm>
          <a:custGeom>
            <a:avLst/>
            <a:gdLst/>
            <a:ahLst/>
            <a:cxnLst/>
            <a:rect l="l" t="t" r="r" b="b"/>
            <a:pathLst>
              <a:path w="46668" h="30785" extrusionOk="0">
                <a:moveTo>
                  <a:pt x="29061" y="0"/>
                </a:moveTo>
                <a:cubicBezTo>
                  <a:pt x="21998" y="0"/>
                  <a:pt x="14546" y="4270"/>
                  <a:pt x="9774" y="9559"/>
                </a:cubicBezTo>
                <a:cubicBezTo>
                  <a:pt x="7773" y="11794"/>
                  <a:pt x="0" y="19633"/>
                  <a:pt x="6905" y="20567"/>
                </a:cubicBezTo>
                <a:cubicBezTo>
                  <a:pt x="7056" y="20589"/>
                  <a:pt x="7206" y="20600"/>
                  <a:pt x="7356" y="20600"/>
                </a:cubicBezTo>
                <a:cubicBezTo>
                  <a:pt x="10462" y="20600"/>
                  <a:pt x="13550" y="16119"/>
                  <a:pt x="16275" y="16119"/>
                </a:cubicBezTo>
                <a:cubicBezTo>
                  <a:pt x="17017" y="16119"/>
                  <a:pt x="17732" y="16452"/>
                  <a:pt x="18414" y="17298"/>
                </a:cubicBezTo>
                <a:cubicBezTo>
                  <a:pt x="21082" y="20567"/>
                  <a:pt x="17313" y="29007"/>
                  <a:pt x="21115" y="29574"/>
                </a:cubicBezTo>
                <a:cubicBezTo>
                  <a:pt x="21386" y="29616"/>
                  <a:pt x="21645" y="29636"/>
                  <a:pt x="21893" y="29636"/>
                </a:cubicBezTo>
                <a:cubicBezTo>
                  <a:pt x="25720" y="29636"/>
                  <a:pt x="27031" y="24882"/>
                  <a:pt x="30670" y="24882"/>
                </a:cubicBezTo>
                <a:cubicBezTo>
                  <a:pt x="31419" y="24882"/>
                  <a:pt x="32268" y="25084"/>
                  <a:pt x="33257" y="25571"/>
                </a:cubicBezTo>
                <a:cubicBezTo>
                  <a:pt x="36025" y="26944"/>
                  <a:pt x="37778" y="30785"/>
                  <a:pt x="39932" y="30785"/>
                </a:cubicBezTo>
                <a:cubicBezTo>
                  <a:pt x="41023" y="30785"/>
                  <a:pt x="42218" y="29799"/>
                  <a:pt x="43698" y="27005"/>
                </a:cubicBezTo>
                <a:cubicBezTo>
                  <a:pt x="46667" y="21568"/>
                  <a:pt x="45299" y="11728"/>
                  <a:pt x="41930" y="6891"/>
                </a:cubicBezTo>
                <a:cubicBezTo>
                  <a:pt x="38455" y="1960"/>
                  <a:pt x="33847" y="0"/>
                  <a:pt x="29061"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68" name="Google Shape;168;p13"/>
          <p:cNvGrpSpPr/>
          <p:nvPr/>
        </p:nvGrpSpPr>
        <p:grpSpPr>
          <a:xfrm>
            <a:off x="349613" y="451781"/>
            <a:ext cx="8384975" cy="4461413"/>
            <a:chOff x="386488" y="378031"/>
            <a:chExt cx="8384975" cy="4461413"/>
          </a:xfrm>
        </p:grpSpPr>
        <p:sp>
          <p:nvSpPr>
            <p:cNvPr id="169" name="Google Shape;169;p13"/>
            <p:cNvSpPr/>
            <p:nvPr/>
          </p:nvSpPr>
          <p:spPr>
            <a:xfrm>
              <a:off x="8604663" y="2047956"/>
              <a:ext cx="166800" cy="1668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 name="Google Shape;170;p13"/>
            <p:cNvSpPr/>
            <p:nvPr/>
          </p:nvSpPr>
          <p:spPr>
            <a:xfrm>
              <a:off x="8126763" y="4377344"/>
              <a:ext cx="96900" cy="96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 name="Google Shape;171;p13"/>
            <p:cNvSpPr/>
            <p:nvPr/>
          </p:nvSpPr>
          <p:spPr>
            <a:xfrm>
              <a:off x="2506138" y="378031"/>
              <a:ext cx="96900" cy="96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 name="Google Shape;172;p13"/>
            <p:cNvSpPr/>
            <p:nvPr/>
          </p:nvSpPr>
          <p:spPr>
            <a:xfrm>
              <a:off x="386488" y="3738256"/>
              <a:ext cx="166800" cy="1668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 name="Google Shape;173;p13"/>
            <p:cNvSpPr/>
            <p:nvPr/>
          </p:nvSpPr>
          <p:spPr>
            <a:xfrm>
              <a:off x="1266113" y="4707606"/>
              <a:ext cx="96900" cy="96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 name="Google Shape;174;p13"/>
            <p:cNvSpPr/>
            <p:nvPr/>
          </p:nvSpPr>
          <p:spPr>
            <a:xfrm>
              <a:off x="7451525" y="4672644"/>
              <a:ext cx="166800" cy="1668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75" name="Google Shape;175;p13"/>
          <p:cNvSpPr txBox="1">
            <a:spLocks noGrp="1"/>
          </p:cNvSpPr>
          <p:nvPr>
            <p:ph type="ctrTitle"/>
          </p:nvPr>
        </p:nvSpPr>
        <p:spPr>
          <a:xfrm>
            <a:off x="713225" y="539500"/>
            <a:ext cx="7708500" cy="6576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000"/>
              <a:buFont typeface="Fredoka One"/>
              <a:buNone/>
              <a:defRPr sz="3000">
                <a:latin typeface="Fredoka One"/>
                <a:ea typeface="Fredoka One"/>
                <a:cs typeface="Fredoka One"/>
                <a:sym typeface="Fredoka One"/>
              </a:defRPr>
            </a:lvl1pPr>
            <a:lvl2pPr lvl="1" algn="ctr" rtl="0">
              <a:spcBef>
                <a:spcPts val="0"/>
              </a:spcBef>
              <a:spcAft>
                <a:spcPts val="0"/>
              </a:spcAft>
              <a:buSzPts val="3000"/>
              <a:buFont typeface="Fredoka One"/>
              <a:buNone/>
              <a:defRPr sz="3000">
                <a:latin typeface="Fredoka One"/>
                <a:ea typeface="Fredoka One"/>
                <a:cs typeface="Fredoka One"/>
                <a:sym typeface="Fredoka One"/>
              </a:defRPr>
            </a:lvl2pPr>
            <a:lvl3pPr lvl="2" algn="ctr" rtl="0">
              <a:spcBef>
                <a:spcPts val="0"/>
              </a:spcBef>
              <a:spcAft>
                <a:spcPts val="0"/>
              </a:spcAft>
              <a:buSzPts val="3000"/>
              <a:buFont typeface="Fredoka One"/>
              <a:buNone/>
              <a:defRPr sz="3000">
                <a:latin typeface="Fredoka One"/>
                <a:ea typeface="Fredoka One"/>
                <a:cs typeface="Fredoka One"/>
                <a:sym typeface="Fredoka One"/>
              </a:defRPr>
            </a:lvl3pPr>
            <a:lvl4pPr lvl="3" algn="ctr" rtl="0">
              <a:spcBef>
                <a:spcPts val="0"/>
              </a:spcBef>
              <a:spcAft>
                <a:spcPts val="0"/>
              </a:spcAft>
              <a:buSzPts val="3000"/>
              <a:buFont typeface="Fredoka One"/>
              <a:buNone/>
              <a:defRPr sz="3000">
                <a:latin typeface="Fredoka One"/>
                <a:ea typeface="Fredoka One"/>
                <a:cs typeface="Fredoka One"/>
                <a:sym typeface="Fredoka One"/>
              </a:defRPr>
            </a:lvl4pPr>
            <a:lvl5pPr lvl="4" algn="ctr" rtl="0">
              <a:spcBef>
                <a:spcPts val="0"/>
              </a:spcBef>
              <a:spcAft>
                <a:spcPts val="0"/>
              </a:spcAft>
              <a:buSzPts val="3000"/>
              <a:buFont typeface="Fredoka One"/>
              <a:buNone/>
              <a:defRPr sz="3000">
                <a:latin typeface="Fredoka One"/>
                <a:ea typeface="Fredoka One"/>
                <a:cs typeface="Fredoka One"/>
                <a:sym typeface="Fredoka One"/>
              </a:defRPr>
            </a:lvl5pPr>
            <a:lvl6pPr lvl="5" algn="ctr" rtl="0">
              <a:spcBef>
                <a:spcPts val="0"/>
              </a:spcBef>
              <a:spcAft>
                <a:spcPts val="0"/>
              </a:spcAft>
              <a:buSzPts val="3000"/>
              <a:buFont typeface="Fredoka One"/>
              <a:buNone/>
              <a:defRPr sz="3000">
                <a:latin typeface="Fredoka One"/>
                <a:ea typeface="Fredoka One"/>
                <a:cs typeface="Fredoka One"/>
                <a:sym typeface="Fredoka One"/>
              </a:defRPr>
            </a:lvl6pPr>
            <a:lvl7pPr lvl="6" algn="ctr" rtl="0">
              <a:spcBef>
                <a:spcPts val="0"/>
              </a:spcBef>
              <a:spcAft>
                <a:spcPts val="0"/>
              </a:spcAft>
              <a:buSzPts val="3000"/>
              <a:buFont typeface="Fredoka One"/>
              <a:buNone/>
              <a:defRPr sz="3000">
                <a:latin typeface="Fredoka One"/>
                <a:ea typeface="Fredoka One"/>
                <a:cs typeface="Fredoka One"/>
                <a:sym typeface="Fredoka One"/>
              </a:defRPr>
            </a:lvl7pPr>
            <a:lvl8pPr lvl="7" algn="ctr" rtl="0">
              <a:spcBef>
                <a:spcPts val="0"/>
              </a:spcBef>
              <a:spcAft>
                <a:spcPts val="0"/>
              </a:spcAft>
              <a:buSzPts val="3000"/>
              <a:buFont typeface="Fredoka One"/>
              <a:buNone/>
              <a:defRPr sz="3000">
                <a:latin typeface="Fredoka One"/>
                <a:ea typeface="Fredoka One"/>
                <a:cs typeface="Fredoka One"/>
                <a:sym typeface="Fredoka One"/>
              </a:defRPr>
            </a:lvl8pPr>
            <a:lvl9pPr lvl="8" algn="ctr" rtl="0">
              <a:spcBef>
                <a:spcPts val="0"/>
              </a:spcBef>
              <a:spcAft>
                <a:spcPts val="0"/>
              </a:spcAft>
              <a:buSzPts val="3000"/>
              <a:buFont typeface="Fredoka One"/>
              <a:buNone/>
              <a:defRPr sz="3000">
                <a:latin typeface="Fredoka One"/>
                <a:ea typeface="Fredoka One"/>
                <a:cs typeface="Fredoka One"/>
                <a:sym typeface="Fredoka One"/>
              </a:defRPr>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5">
  <p:cSld name="TITLE_ONLY_4">
    <p:bg>
      <p:bgPr>
        <a:solidFill>
          <a:schemeClr val="dk2"/>
        </a:solidFill>
        <a:effectLst/>
      </p:bgPr>
    </p:bg>
    <p:spTree>
      <p:nvGrpSpPr>
        <p:cNvPr id="1" name="Shape 176"/>
        <p:cNvGrpSpPr/>
        <p:nvPr/>
      </p:nvGrpSpPr>
      <p:grpSpPr>
        <a:xfrm>
          <a:off x="0" y="0"/>
          <a:ext cx="0" cy="0"/>
          <a:chOff x="0" y="0"/>
          <a:chExt cx="0" cy="0"/>
        </a:xfrm>
      </p:grpSpPr>
      <p:sp>
        <p:nvSpPr>
          <p:cNvPr id="177" name="Google Shape;177;p14"/>
          <p:cNvSpPr/>
          <p:nvPr/>
        </p:nvSpPr>
        <p:spPr>
          <a:xfrm rot="-3984320">
            <a:off x="-2598906" y="-702305"/>
            <a:ext cx="5316353" cy="3506984"/>
          </a:xfrm>
          <a:custGeom>
            <a:avLst/>
            <a:gdLst/>
            <a:ahLst/>
            <a:cxnLst/>
            <a:rect l="l" t="t" r="r" b="b"/>
            <a:pathLst>
              <a:path w="46668" h="30785" extrusionOk="0">
                <a:moveTo>
                  <a:pt x="29061" y="0"/>
                </a:moveTo>
                <a:cubicBezTo>
                  <a:pt x="21998" y="0"/>
                  <a:pt x="14546" y="4270"/>
                  <a:pt x="9774" y="9559"/>
                </a:cubicBezTo>
                <a:cubicBezTo>
                  <a:pt x="7773" y="11794"/>
                  <a:pt x="0" y="19633"/>
                  <a:pt x="6905" y="20567"/>
                </a:cubicBezTo>
                <a:cubicBezTo>
                  <a:pt x="7056" y="20589"/>
                  <a:pt x="7206" y="20600"/>
                  <a:pt x="7356" y="20600"/>
                </a:cubicBezTo>
                <a:cubicBezTo>
                  <a:pt x="10462" y="20600"/>
                  <a:pt x="13550" y="16119"/>
                  <a:pt x="16275" y="16119"/>
                </a:cubicBezTo>
                <a:cubicBezTo>
                  <a:pt x="17017" y="16119"/>
                  <a:pt x="17732" y="16452"/>
                  <a:pt x="18414" y="17298"/>
                </a:cubicBezTo>
                <a:cubicBezTo>
                  <a:pt x="21082" y="20567"/>
                  <a:pt x="17313" y="29007"/>
                  <a:pt x="21115" y="29574"/>
                </a:cubicBezTo>
                <a:cubicBezTo>
                  <a:pt x="21386" y="29616"/>
                  <a:pt x="21645" y="29636"/>
                  <a:pt x="21893" y="29636"/>
                </a:cubicBezTo>
                <a:cubicBezTo>
                  <a:pt x="25720" y="29636"/>
                  <a:pt x="27031" y="24882"/>
                  <a:pt x="30670" y="24882"/>
                </a:cubicBezTo>
                <a:cubicBezTo>
                  <a:pt x="31419" y="24882"/>
                  <a:pt x="32268" y="25084"/>
                  <a:pt x="33257" y="25571"/>
                </a:cubicBezTo>
                <a:cubicBezTo>
                  <a:pt x="36025" y="26944"/>
                  <a:pt x="37778" y="30785"/>
                  <a:pt x="39932" y="30785"/>
                </a:cubicBezTo>
                <a:cubicBezTo>
                  <a:pt x="41023" y="30785"/>
                  <a:pt x="42218" y="29799"/>
                  <a:pt x="43698" y="27005"/>
                </a:cubicBezTo>
                <a:cubicBezTo>
                  <a:pt x="46667" y="21568"/>
                  <a:pt x="45299" y="11728"/>
                  <a:pt x="41930" y="6891"/>
                </a:cubicBezTo>
                <a:cubicBezTo>
                  <a:pt x="38455" y="1960"/>
                  <a:pt x="33847" y="0"/>
                  <a:pt x="29061"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78" name="Google Shape;178;p14"/>
          <p:cNvGrpSpPr/>
          <p:nvPr/>
        </p:nvGrpSpPr>
        <p:grpSpPr>
          <a:xfrm>
            <a:off x="349613" y="451781"/>
            <a:ext cx="8384975" cy="4426475"/>
            <a:chOff x="386488" y="378031"/>
            <a:chExt cx="8384975" cy="4426475"/>
          </a:xfrm>
        </p:grpSpPr>
        <p:sp>
          <p:nvSpPr>
            <p:cNvPr id="179" name="Google Shape;179;p14"/>
            <p:cNvSpPr/>
            <p:nvPr/>
          </p:nvSpPr>
          <p:spPr>
            <a:xfrm>
              <a:off x="8604663" y="2047956"/>
              <a:ext cx="166800" cy="1668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 name="Google Shape;180;p14"/>
            <p:cNvSpPr/>
            <p:nvPr/>
          </p:nvSpPr>
          <p:spPr>
            <a:xfrm>
              <a:off x="8126763" y="4377344"/>
              <a:ext cx="96900" cy="96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 name="Google Shape;181;p14"/>
            <p:cNvSpPr/>
            <p:nvPr/>
          </p:nvSpPr>
          <p:spPr>
            <a:xfrm>
              <a:off x="2506138" y="378031"/>
              <a:ext cx="96900" cy="96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 name="Google Shape;182;p14"/>
            <p:cNvSpPr/>
            <p:nvPr/>
          </p:nvSpPr>
          <p:spPr>
            <a:xfrm>
              <a:off x="386488" y="3738256"/>
              <a:ext cx="166800" cy="1668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 name="Google Shape;183;p14"/>
            <p:cNvSpPr/>
            <p:nvPr/>
          </p:nvSpPr>
          <p:spPr>
            <a:xfrm>
              <a:off x="1266113" y="4707606"/>
              <a:ext cx="96900" cy="96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 name="Google Shape;184;p14"/>
            <p:cNvSpPr/>
            <p:nvPr/>
          </p:nvSpPr>
          <p:spPr>
            <a:xfrm>
              <a:off x="1880150" y="4342394"/>
              <a:ext cx="166800" cy="1668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85" name="Google Shape;185;p14"/>
          <p:cNvSpPr txBox="1">
            <a:spLocks noGrp="1"/>
          </p:cNvSpPr>
          <p:nvPr>
            <p:ph type="ctrTitle"/>
          </p:nvPr>
        </p:nvSpPr>
        <p:spPr>
          <a:xfrm>
            <a:off x="713225" y="539500"/>
            <a:ext cx="7708500" cy="6576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000"/>
              <a:buFont typeface="Fredoka One"/>
              <a:buNone/>
              <a:defRPr sz="3000">
                <a:latin typeface="Fredoka One"/>
                <a:ea typeface="Fredoka One"/>
                <a:cs typeface="Fredoka One"/>
                <a:sym typeface="Fredoka One"/>
              </a:defRPr>
            </a:lvl1pPr>
            <a:lvl2pPr lvl="1" algn="ctr" rtl="0">
              <a:spcBef>
                <a:spcPts val="0"/>
              </a:spcBef>
              <a:spcAft>
                <a:spcPts val="0"/>
              </a:spcAft>
              <a:buSzPts val="3000"/>
              <a:buFont typeface="Fredoka One"/>
              <a:buNone/>
              <a:defRPr sz="3000">
                <a:latin typeface="Fredoka One"/>
                <a:ea typeface="Fredoka One"/>
                <a:cs typeface="Fredoka One"/>
                <a:sym typeface="Fredoka One"/>
              </a:defRPr>
            </a:lvl2pPr>
            <a:lvl3pPr lvl="2" algn="ctr" rtl="0">
              <a:spcBef>
                <a:spcPts val="0"/>
              </a:spcBef>
              <a:spcAft>
                <a:spcPts val="0"/>
              </a:spcAft>
              <a:buSzPts val="3000"/>
              <a:buFont typeface="Fredoka One"/>
              <a:buNone/>
              <a:defRPr sz="3000">
                <a:latin typeface="Fredoka One"/>
                <a:ea typeface="Fredoka One"/>
                <a:cs typeface="Fredoka One"/>
                <a:sym typeface="Fredoka One"/>
              </a:defRPr>
            </a:lvl3pPr>
            <a:lvl4pPr lvl="3" algn="ctr" rtl="0">
              <a:spcBef>
                <a:spcPts val="0"/>
              </a:spcBef>
              <a:spcAft>
                <a:spcPts val="0"/>
              </a:spcAft>
              <a:buSzPts val="3000"/>
              <a:buFont typeface="Fredoka One"/>
              <a:buNone/>
              <a:defRPr sz="3000">
                <a:latin typeface="Fredoka One"/>
                <a:ea typeface="Fredoka One"/>
                <a:cs typeface="Fredoka One"/>
                <a:sym typeface="Fredoka One"/>
              </a:defRPr>
            </a:lvl4pPr>
            <a:lvl5pPr lvl="4" algn="ctr" rtl="0">
              <a:spcBef>
                <a:spcPts val="0"/>
              </a:spcBef>
              <a:spcAft>
                <a:spcPts val="0"/>
              </a:spcAft>
              <a:buSzPts val="3000"/>
              <a:buFont typeface="Fredoka One"/>
              <a:buNone/>
              <a:defRPr sz="3000">
                <a:latin typeface="Fredoka One"/>
                <a:ea typeface="Fredoka One"/>
                <a:cs typeface="Fredoka One"/>
                <a:sym typeface="Fredoka One"/>
              </a:defRPr>
            </a:lvl5pPr>
            <a:lvl6pPr lvl="5" algn="ctr" rtl="0">
              <a:spcBef>
                <a:spcPts val="0"/>
              </a:spcBef>
              <a:spcAft>
                <a:spcPts val="0"/>
              </a:spcAft>
              <a:buSzPts val="3000"/>
              <a:buFont typeface="Fredoka One"/>
              <a:buNone/>
              <a:defRPr sz="3000">
                <a:latin typeface="Fredoka One"/>
                <a:ea typeface="Fredoka One"/>
                <a:cs typeface="Fredoka One"/>
                <a:sym typeface="Fredoka One"/>
              </a:defRPr>
            </a:lvl6pPr>
            <a:lvl7pPr lvl="6" algn="ctr" rtl="0">
              <a:spcBef>
                <a:spcPts val="0"/>
              </a:spcBef>
              <a:spcAft>
                <a:spcPts val="0"/>
              </a:spcAft>
              <a:buSzPts val="3000"/>
              <a:buFont typeface="Fredoka One"/>
              <a:buNone/>
              <a:defRPr sz="3000">
                <a:latin typeface="Fredoka One"/>
                <a:ea typeface="Fredoka One"/>
                <a:cs typeface="Fredoka One"/>
                <a:sym typeface="Fredoka One"/>
              </a:defRPr>
            </a:lvl7pPr>
            <a:lvl8pPr lvl="7" algn="ctr" rtl="0">
              <a:spcBef>
                <a:spcPts val="0"/>
              </a:spcBef>
              <a:spcAft>
                <a:spcPts val="0"/>
              </a:spcAft>
              <a:buSzPts val="3000"/>
              <a:buFont typeface="Fredoka One"/>
              <a:buNone/>
              <a:defRPr sz="3000">
                <a:latin typeface="Fredoka One"/>
                <a:ea typeface="Fredoka One"/>
                <a:cs typeface="Fredoka One"/>
                <a:sym typeface="Fredoka One"/>
              </a:defRPr>
            </a:lvl8pPr>
            <a:lvl9pPr lvl="8" algn="ctr" rtl="0">
              <a:spcBef>
                <a:spcPts val="0"/>
              </a:spcBef>
              <a:spcAft>
                <a:spcPts val="0"/>
              </a:spcAft>
              <a:buSzPts val="3000"/>
              <a:buFont typeface="Fredoka One"/>
              <a:buNone/>
              <a:defRPr sz="3000">
                <a:latin typeface="Fredoka One"/>
                <a:ea typeface="Fredoka One"/>
                <a:cs typeface="Fredoka One"/>
                <a:sym typeface="Fredoka One"/>
              </a:defRPr>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able of contents">
  <p:cSld name="TITLE_ONLY_3">
    <p:bg>
      <p:bgPr>
        <a:solidFill>
          <a:schemeClr val="dk2"/>
        </a:solidFill>
        <a:effectLst/>
      </p:bgPr>
    </p:bg>
    <p:spTree>
      <p:nvGrpSpPr>
        <p:cNvPr id="1" name="Shape 186"/>
        <p:cNvGrpSpPr/>
        <p:nvPr/>
      </p:nvGrpSpPr>
      <p:grpSpPr>
        <a:xfrm>
          <a:off x="0" y="0"/>
          <a:ext cx="0" cy="0"/>
          <a:chOff x="0" y="0"/>
          <a:chExt cx="0" cy="0"/>
        </a:xfrm>
      </p:grpSpPr>
      <p:grpSp>
        <p:nvGrpSpPr>
          <p:cNvPr id="187" name="Google Shape;187;p15"/>
          <p:cNvGrpSpPr/>
          <p:nvPr/>
        </p:nvGrpSpPr>
        <p:grpSpPr>
          <a:xfrm>
            <a:off x="806813" y="451781"/>
            <a:ext cx="7927775" cy="4512168"/>
            <a:chOff x="843688" y="378031"/>
            <a:chExt cx="7927775" cy="4512168"/>
          </a:xfrm>
        </p:grpSpPr>
        <p:sp>
          <p:nvSpPr>
            <p:cNvPr id="188" name="Google Shape;188;p15"/>
            <p:cNvSpPr/>
            <p:nvPr/>
          </p:nvSpPr>
          <p:spPr>
            <a:xfrm>
              <a:off x="8604663" y="2047956"/>
              <a:ext cx="166800" cy="1668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 name="Google Shape;189;p15"/>
            <p:cNvSpPr/>
            <p:nvPr/>
          </p:nvSpPr>
          <p:spPr>
            <a:xfrm>
              <a:off x="8126763" y="4377344"/>
              <a:ext cx="96900" cy="96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 name="Google Shape;190;p15"/>
            <p:cNvSpPr/>
            <p:nvPr/>
          </p:nvSpPr>
          <p:spPr>
            <a:xfrm>
              <a:off x="2506138" y="378031"/>
              <a:ext cx="96900" cy="96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 name="Google Shape;191;p15"/>
            <p:cNvSpPr/>
            <p:nvPr/>
          </p:nvSpPr>
          <p:spPr>
            <a:xfrm>
              <a:off x="843688" y="3650556"/>
              <a:ext cx="166800" cy="1668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 name="Google Shape;192;p15"/>
            <p:cNvSpPr/>
            <p:nvPr/>
          </p:nvSpPr>
          <p:spPr>
            <a:xfrm>
              <a:off x="2642150" y="4793300"/>
              <a:ext cx="96900" cy="96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93" name="Google Shape;193;p15"/>
          <p:cNvSpPr/>
          <p:nvPr/>
        </p:nvSpPr>
        <p:spPr>
          <a:xfrm rot="4262482" flipH="1">
            <a:off x="5874033" y="-2050372"/>
            <a:ext cx="5316284" cy="3506938"/>
          </a:xfrm>
          <a:custGeom>
            <a:avLst/>
            <a:gdLst/>
            <a:ahLst/>
            <a:cxnLst/>
            <a:rect l="l" t="t" r="r" b="b"/>
            <a:pathLst>
              <a:path w="46668" h="30785" extrusionOk="0">
                <a:moveTo>
                  <a:pt x="29061" y="0"/>
                </a:moveTo>
                <a:cubicBezTo>
                  <a:pt x="21998" y="0"/>
                  <a:pt x="14546" y="4270"/>
                  <a:pt x="9774" y="9559"/>
                </a:cubicBezTo>
                <a:cubicBezTo>
                  <a:pt x="7773" y="11794"/>
                  <a:pt x="0" y="19633"/>
                  <a:pt x="6905" y="20567"/>
                </a:cubicBezTo>
                <a:cubicBezTo>
                  <a:pt x="7056" y="20589"/>
                  <a:pt x="7206" y="20600"/>
                  <a:pt x="7356" y="20600"/>
                </a:cubicBezTo>
                <a:cubicBezTo>
                  <a:pt x="10462" y="20600"/>
                  <a:pt x="13550" y="16119"/>
                  <a:pt x="16275" y="16119"/>
                </a:cubicBezTo>
                <a:cubicBezTo>
                  <a:pt x="17017" y="16119"/>
                  <a:pt x="17732" y="16452"/>
                  <a:pt x="18414" y="17298"/>
                </a:cubicBezTo>
                <a:cubicBezTo>
                  <a:pt x="21082" y="20567"/>
                  <a:pt x="17313" y="29007"/>
                  <a:pt x="21115" y="29574"/>
                </a:cubicBezTo>
                <a:cubicBezTo>
                  <a:pt x="21386" y="29616"/>
                  <a:pt x="21645" y="29636"/>
                  <a:pt x="21893" y="29636"/>
                </a:cubicBezTo>
                <a:cubicBezTo>
                  <a:pt x="25720" y="29636"/>
                  <a:pt x="27031" y="24882"/>
                  <a:pt x="30670" y="24882"/>
                </a:cubicBezTo>
                <a:cubicBezTo>
                  <a:pt x="31419" y="24882"/>
                  <a:pt x="32268" y="25084"/>
                  <a:pt x="33257" y="25571"/>
                </a:cubicBezTo>
                <a:cubicBezTo>
                  <a:pt x="36025" y="26944"/>
                  <a:pt x="37778" y="30785"/>
                  <a:pt x="39932" y="30785"/>
                </a:cubicBezTo>
                <a:cubicBezTo>
                  <a:pt x="41023" y="30785"/>
                  <a:pt x="42218" y="29799"/>
                  <a:pt x="43698" y="27005"/>
                </a:cubicBezTo>
                <a:cubicBezTo>
                  <a:pt x="46667" y="21568"/>
                  <a:pt x="45299" y="11728"/>
                  <a:pt x="41930" y="6891"/>
                </a:cubicBezTo>
                <a:cubicBezTo>
                  <a:pt x="38455" y="1960"/>
                  <a:pt x="33847" y="0"/>
                  <a:pt x="29061"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 name="Google Shape;194;p15"/>
          <p:cNvSpPr/>
          <p:nvPr/>
        </p:nvSpPr>
        <p:spPr>
          <a:xfrm rot="-6537518" flipH="1">
            <a:off x="-2045494" y="3689497"/>
            <a:ext cx="5316284" cy="3506938"/>
          </a:xfrm>
          <a:custGeom>
            <a:avLst/>
            <a:gdLst/>
            <a:ahLst/>
            <a:cxnLst/>
            <a:rect l="l" t="t" r="r" b="b"/>
            <a:pathLst>
              <a:path w="46668" h="30785" extrusionOk="0">
                <a:moveTo>
                  <a:pt x="29061" y="0"/>
                </a:moveTo>
                <a:cubicBezTo>
                  <a:pt x="21998" y="0"/>
                  <a:pt x="14546" y="4270"/>
                  <a:pt x="9774" y="9559"/>
                </a:cubicBezTo>
                <a:cubicBezTo>
                  <a:pt x="7773" y="11794"/>
                  <a:pt x="0" y="19633"/>
                  <a:pt x="6905" y="20567"/>
                </a:cubicBezTo>
                <a:cubicBezTo>
                  <a:pt x="7056" y="20589"/>
                  <a:pt x="7206" y="20600"/>
                  <a:pt x="7356" y="20600"/>
                </a:cubicBezTo>
                <a:cubicBezTo>
                  <a:pt x="10462" y="20600"/>
                  <a:pt x="13550" y="16119"/>
                  <a:pt x="16275" y="16119"/>
                </a:cubicBezTo>
                <a:cubicBezTo>
                  <a:pt x="17017" y="16119"/>
                  <a:pt x="17732" y="16452"/>
                  <a:pt x="18414" y="17298"/>
                </a:cubicBezTo>
                <a:cubicBezTo>
                  <a:pt x="21082" y="20567"/>
                  <a:pt x="17313" y="29007"/>
                  <a:pt x="21115" y="29574"/>
                </a:cubicBezTo>
                <a:cubicBezTo>
                  <a:pt x="21386" y="29616"/>
                  <a:pt x="21645" y="29636"/>
                  <a:pt x="21893" y="29636"/>
                </a:cubicBezTo>
                <a:cubicBezTo>
                  <a:pt x="25720" y="29636"/>
                  <a:pt x="27031" y="24882"/>
                  <a:pt x="30670" y="24882"/>
                </a:cubicBezTo>
                <a:cubicBezTo>
                  <a:pt x="31419" y="24882"/>
                  <a:pt x="32268" y="25084"/>
                  <a:pt x="33257" y="25571"/>
                </a:cubicBezTo>
                <a:cubicBezTo>
                  <a:pt x="36025" y="26944"/>
                  <a:pt x="37778" y="30785"/>
                  <a:pt x="39932" y="30785"/>
                </a:cubicBezTo>
                <a:cubicBezTo>
                  <a:pt x="41023" y="30785"/>
                  <a:pt x="42218" y="29799"/>
                  <a:pt x="43698" y="27005"/>
                </a:cubicBezTo>
                <a:cubicBezTo>
                  <a:pt x="46667" y="21568"/>
                  <a:pt x="45299" y="11728"/>
                  <a:pt x="41930" y="6891"/>
                </a:cubicBezTo>
                <a:cubicBezTo>
                  <a:pt x="38455" y="1960"/>
                  <a:pt x="33847" y="0"/>
                  <a:pt x="29061"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 name="Google Shape;195;p15"/>
          <p:cNvSpPr txBox="1">
            <a:spLocks noGrp="1"/>
          </p:cNvSpPr>
          <p:nvPr>
            <p:ph type="ctrTitle"/>
          </p:nvPr>
        </p:nvSpPr>
        <p:spPr>
          <a:xfrm>
            <a:off x="713225" y="539500"/>
            <a:ext cx="7708500" cy="6576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000"/>
              <a:buFont typeface="Fredoka One"/>
              <a:buNone/>
              <a:defRPr sz="3000">
                <a:latin typeface="Fredoka One"/>
                <a:ea typeface="Fredoka One"/>
                <a:cs typeface="Fredoka One"/>
                <a:sym typeface="Fredoka One"/>
              </a:defRPr>
            </a:lvl1pPr>
            <a:lvl2pPr lvl="1" algn="ctr" rtl="0">
              <a:spcBef>
                <a:spcPts val="0"/>
              </a:spcBef>
              <a:spcAft>
                <a:spcPts val="0"/>
              </a:spcAft>
              <a:buSzPts val="3000"/>
              <a:buFont typeface="Fredoka One"/>
              <a:buNone/>
              <a:defRPr sz="3000">
                <a:latin typeface="Fredoka One"/>
                <a:ea typeface="Fredoka One"/>
                <a:cs typeface="Fredoka One"/>
                <a:sym typeface="Fredoka One"/>
              </a:defRPr>
            </a:lvl2pPr>
            <a:lvl3pPr lvl="2" algn="ctr" rtl="0">
              <a:spcBef>
                <a:spcPts val="0"/>
              </a:spcBef>
              <a:spcAft>
                <a:spcPts val="0"/>
              </a:spcAft>
              <a:buSzPts val="3000"/>
              <a:buFont typeface="Fredoka One"/>
              <a:buNone/>
              <a:defRPr sz="3000">
                <a:latin typeface="Fredoka One"/>
                <a:ea typeface="Fredoka One"/>
                <a:cs typeface="Fredoka One"/>
                <a:sym typeface="Fredoka One"/>
              </a:defRPr>
            </a:lvl3pPr>
            <a:lvl4pPr lvl="3" algn="ctr" rtl="0">
              <a:spcBef>
                <a:spcPts val="0"/>
              </a:spcBef>
              <a:spcAft>
                <a:spcPts val="0"/>
              </a:spcAft>
              <a:buSzPts val="3000"/>
              <a:buFont typeface="Fredoka One"/>
              <a:buNone/>
              <a:defRPr sz="3000">
                <a:latin typeface="Fredoka One"/>
                <a:ea typeface="Fredoka One"/>
                <a:cs typeface="Fredoka One"/>
                <a:sym typeface="Fredoka One"/>
              </a:defRPr>
            </a:lvl4pPr>
            <a:lvl5pPr lvl="4" algn="ctr" rtl="0">
              <a:spcBef>
                <a:spcPts val="0"/>
              </a:spcBef>
              <a:spcAft>
                <a:spcPts val="0"/>
              </a:spcAft>
              <a:buSzPts val="3000"/>
              <a:buFont typeface="Fredoka One"/>
              <a:buNone/>
              <a:defRPr sz="3000">
                <a:latin typeface="Fredoka One"/>
                <a:ea typeface="Fredoka One"/>
                <a:cs typeface="Fredoka One"/>
                <a:sym typeface="Fredoka One"/>
              </a:defRPr>
            </a:lvl5pPr>
            <a:lvl6pPr lvl="5" algn="ctr" rtl="0">
              <a:spcBef>
                <a:spcPts val="0"/>
              </a:spcBef>
              <a:spcAft>
                <a:spcPts val="0"/>
              </a:spcAft>
              <a:buSzPts val="3000"/>
              <a:buFont typeface="Fredoka One"/>
              <a:buNone/>
              <a:defRPr sz="3000">
                <a:latin typeface="Fredoka One"/>
                <a:ea typeface="Fredoka One"/>
                <a:cs typeface="Fredoka One"/>
                <a:sym typeface="Fredoka One"/>
              </a:defRPr>
            </a:lvl6pPr>
            <a:lvl7pPr lvl="6" algn="ctr" rtl="0">
              <a:spcBef>
                <a:spcPts val="0"/>
              </a:spcBef>
              <a:spcAft>
                <a:spcPts val="0"/>
              </a:spcAft>
              <a:buSzPts val="3000"/>
              <a:buFont typeface="Fredoka One"/>
              <a:buNone/>
              <a:defRPr sz="3000">
                <a:latin typeface="Fredoka One"/>
                <a:ea typeface="Fredoka One"/>
                <a:cs typeface="Fredoka One"/>
                <a:sym typeface="Fredoka One"/>
              </a:defRPr>
            </a:lvl7pPr>
            <a:lvl8pPr lvl="7" algn="ctr" rtl="0">
              <a:spcBef>
                <a:spcPts val="0"/>
              </a:spcBef>
              <a:spcAft>
                <a:spcPts val="0"/>
              </a:spcAft>
              <a:buSzPts val="3000"/>
              <a:buFont typeface="Fredoka One"/>
              <a:buNone/>
              <a:defRPr sz="3000">
                <a:latin typeface="Fredoka One"/>
                <a:ea typeface="Fredoka One"/>
                <a:cs typeface="Fredoka One"/>
                <a:sym typeface="Fredoka One"/>
              </a:defRPr>
            </a:lvl8pPr>
            <a:lvl9pPr lvl="8" algn="ctr" rtl="0">
              <a:spcBef>
                <a:spcPts val="0"/>
              </a:spcBef>
              <a:spcAft>
                <a:spcPts val="0"/>
              </a:spcAft>
              <a:buSzPts val="3000"/>
              <a:buFont typeface="Fredoka One"/>
              <a:buNone/>
              <a:defRPr sz="3000">
                <a:latin typeface="Fredoka One"/>
                <a:ea typeface="Fredoka One"/>
                <a:cs typeface="Fredoka One"/>
                <a:sym typeface="Fredoka One"/>
              </a:defRPr>
            </a:lvl9pPr>
          </a:lstStyle>
          <a:p>
            <a:endParaRPr/>
          </a:p>
        </p:txBody>
      </p:sp>
      <p:sp>
        <p:nvSpPr>
          <p:cNvPr id="196" name="Google Shape;196;p15"/>
          <p:cNvSpPr txBox="1">
            <a:spLocks noGrp="1"/>
          </p:cNvSpPr>
          <p:nvPr>
            <p:ph type="ctrTitle" idx="2"/>
          </p:nvPr>
        </p:nvSpPr>
        <p:spPr>
          <a:xfrm>
            <a:off x="847775" y="2021919"/>
            <a:ext cx="2286000" cy="3504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2300"/>
              <a:buFont typeface="Fredoka One"/>
              <a:buNone/>
              <a:defRPr sz="2300">
                <a:latin typeface="Fredoka One"/>
                <a:ea typeface="Fredoka One"/>
                <a:cs typeface="Fredoka One"/>
                <a:sym typeface="Fredoka One"/>
              </a:defRPr>
            </a:lvl1pPr>
            <a:lvl2pPr lvl="1" algn="ctr" rtl="0">
              <a:spcBef>
                <a:spcPts val="0"/>
              </a:spcBef>
              <a:spcAft>
                <a:spcPts val="0"/>
              </a:spcAft>
              <a:buSzPts val="3800"/>
              <a:buFont typeface="Fredoka One"/>
              <a:buNone/>
              <a:defRPr sz="3800">
                <a:latin typeface="Fredoka One"/>
                <a:ea typeface="Fredoka One"/>
                <a:cs typeface="Fredoka One"/>
                <a:sym typeface="Fredoka One"/>
              </a:defRPr>
            </a:lvl2pPr>
            <a:lvl3pPr lvl="2" algn="ctr" rtl="0">
              <a:spcBef>
                <a:spcPts val="0"/>
              </a:spcBef>
              <a:spcAft>
                <a:spcPts val="0"/>
              </a:spcAft>
              <a:buSzPts val="3800"/>
              <a:buFont typeface="Fredoka One"/>
              <a:buNone/>
              <a:defRPr sz="3800">
                <a:latin typeface="Fredoka One"/>
                <a:ea typeface="Fredoka One"/>
                <a:cs typeface="Fredoka One"/>
                <a:sym typeface="Fredoka One"/>
              </a:defRPr>
            </a:lvl3pPr>
            <a:lvl4pPr lvl="3" algn="ctr" rtl="0">
              <a:spcBef>
                <a:spcPts val="0"/>
              </a:spcBef>
              <a:spcAft>
                <a:spcPts val="0"/>
              </a:spcAft>
              <a:buSzPts val="3800"/>
              <a:buFont typeface="Fredoka One"/>
              <a:buNone/>
              <a:defRPr sz="3800">
                <a:latin typeface="Fredoka One"/>
                <a:ea typeface="Fredoka One"/>
                <a:cs typeface="Fredoka One"/>
                <a:sym typeface="Fredoka One"/>
              </a:defRPr>
            </a:lvl4pPr>
            <a:lvl5pPr lvl="4" algn="ctr" rtl="0">
              <a:spcBef>
                <a:spcPts val="0"/>
              </a:spcBef>
              <a:spcAft>
                <a:spcPts val="0"/>
              </a:spcAft>
              <a:buSzPts val="3800"/>
              <a:buFont typeface="Fredoka One"/>
              <a:buNone/>
              <a:defRPr sz="3800">
                <a:latin typeface="Fredoka One"/>
                <a:ea typeface="Fredoka One"/>
                <a:cs typeface="Fredoka One"/>
                <a:sym typeface="Fredoka One"/>
              </a:defRPr>
            </a:lvl5pPr>
            <a:lvl6pPr lvl="5" algn="ctr" rtl="0">
              <a:spcBef>
                <a:spcPts val="0"/>
              </a:spcBef>
              <a:spcAft>
                <a:spcPts val="0"/>
              </a:spcAft>
              <a:buSzPts val="3800"/>
              <a:buFont typeface="Fredoka One"/>
              <a:buNone/>
              <a:defRPr sz="3800">
                <a:latin typeface="Fredoka One"/>
                <a:ea typeface="Fredoka One"/>
                <a:cs typeface="Fredoka One"/>
                <a:sym typeface="Fredoka One"/>
              </a:defRPr>
            </a:lvl6pPr>
            <a:lvl7pPr lvl="6" algn="ctr" rtl="0">
              <a:spcBef>
                <a:spcPts val="0"/>
              </a:spcBef>
              <a:spcAft>
                <a:spcPts val="0"/>
              </a:spcAft>
              <a:buSzPts val="3800"/>
              <a:buFont typeface="Fredoka One"/>
              <a:buNone/>
              <a:defRPr sz="3800">
                <a:latin typeface="Fredoka One"/>
                <a:ea typeface="Fredoka One"/>
                <a:cs typeface="Fredoka One"/>
                <a:sym typeface="Fredoka One"/>
              </a:defRPr>
            </a:lvl7pPr>
            <a:lvl8pPr lvl="7" algn="ctr" rtl="0">
              <a:spcBef>
                <a:spcPts val="0"/>
              </a:spcBef>
              <a:spcAft>
                <a:spcPts val="0"/>
              </a:spcAft>
              <a:buSzPts val="3800"/>
              <a:buFont typeface="Fredoka One"/>
              <a:buNone/>
              <a:defRPr sz="3800">
                <a:latin typeface="Fredoka One"/>
                <a:ea typeface="Fredoka One"/>
                <a:cs typeface="Fredoka One"/>
                <a:sym typeface="Fredoka One"/>
              </a:defRPr>
            </a:lvl8pPr>
            <a:lvl9pPr lvl="8" algn="ctr" rtl="0">
              <a:spcBef>
                <a:spcPts val="0"/>
              </a:spcBef>
              <a:spcAft>
                <a:spcPts val="0"/>
              </a:spcAft>
              <a:buSzPts val="3800"/>
              <a:buFont typeface="Fredoka One"/>
              <a:buNone/>
              <a:defRPr sz="3800">
                <a:latin typeface="Fredoka One"/>
                <a:ea typeface="Fredoka One"/>
                <a:cs typeface="Fredoka One"/>
                <a:sym typeface="Fredoka One"/>
              </a:defRPr>
            </a:lvl9pPr>
          </a:lstStyle>
          <a:p>
            <a:endParaRPr/>
          </a:p>
        </p:txBody>
      </p:sp>
      <p:sp>
        <p:nvSpPr>
          <p:cNvPr id="197" name="Google Shape;197;p15"/>
          <p:cNvSpPr txBox="1">
            <a:spLocks noGrp="1"/>
          </p:cNvSpPr>
          <p:nvPr>
            <p:ph type="subTitle" idx="1"/>
          </p:nvPr>
        </p:nvSpPr>
        <p:spPr>
          <a:xfrm>
            <a:off x="713225" y="2235144"/>
            <a:ext cx="2555100" cy="657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chemeClr val="dk1"/>
              </a:buClr>
              <a:buSzPts val="1600"/>
              <a:buFont typeface="Nunito"/>
              <a:buNone/>
              <a:defRPr sz="1600">
                <a:solidFill>
                  <a:schemeClr val="dk1"/>
                </a:solidFill>
                <a:latin typeface="Nunito"/>
                <a:ea typeface="Nunito"/>
                <a:cs typeface="Nunito"/>
                <a:sym typeface="Nunito"/>
              </a:defRPr>
            </a:lvl1pPr>
            <a:lvl2pPr lvl="1" algn="ctr" rtl="0">
              <a:lnSpc>
                <a:spcPct val="100000"/>
              </a:lnSpc>
              <a:spcBef>
                <a:spcPts val="0"/>
              </a:spcBef>
              <a:spcAft>
                <a:spcPts val="0"/>
              </a:spcAft>
              <a:buClr>
                <a:schemeClr val="lt1"/>
              </a:buClr>
              <a:buSzPts val="2800"/>
              <a:buNone/>
              <a:defRPr sz="2800">
                <a:solidFill>
                  <a:schemeClr val="lt1"/>
                </a:solidFill>
              </a:defRPr>
            </a:lvl2pPr>
            <a:lvl3pPr lvl="2" algn="ctr" rtl="0">
              <a:lnSpc>
                <a:spcPct val="100000"/>
              </a:lnSpc>
              <a:spcBef>
                <a:spcPts val="0"/>
              </a:spcBef>
              <a:spcAft>
                <a:spcPts val="0"/>
              </a:spcAft>
              <a:buClr>
                <a:schemeClr val="lt1"/>
              </a:buClr>
              <a:buSzPts val="2800"/>
              <a:buNone/>
              <a:defRPr sz="2800">
                <a:solidFill>
                  <a:schemeClr val="lt1"/>
                </a:solidFill>
              </a:defRPr>
            </a:lvl3pPr>
            <a:lvl4pPr lvl="3" algn="ctr" rtl="0">
              <a:lnSpc>
                <a:spcPct val="100000"/>
              </a:lnSpc>
              <a:spcBef>
                <a:spcPts val="0"/>
              </a:spcBef>
              <a:spcAft>
                <a:spcPts val="0"/>
              </a:spcAft>
              <a:buClr>
                <a:schemeClr val="lt1"/>
              </a:buClr>
              <a:buSzPts val="2800"/>
              <a:buNone/>
              <a:defRPr sz="2800">
                <a:solidFill>
                  <a:schemeClr val="lt1"/>
                </a:solidFill>
              </a:defRPr>
            </a:lvl4pPr>
            <a:lvl5pPr lvl="4" algn="ctr" rtl="0">
              <a:lnSpc>
                <a:spcPct val="100000"/>
              </a:lnSpc>
              <a:spcBef>
                <a:spcPts val="0"/>
              </a:spcBef>
              <a:spcAft>
                <a:spcPts val="0"/>
              </a:spcAft>
              <a:buClr>
                <a:schemeClr val="lt1"/>
              </a:buClr>
              <a:buSzPts val="2800"/>
              <a:buNone/>
              <a:defRPr sz="2800">
                <a:solidFill>
                  <a:schemeClr val="lt1"/>
                </a:solidFill>
              </a:defRPr>
            </a:lvl5pPr>
            <a:lvl6pPr lvl="5" algn="ctr" rtl="0">
              <a:lnSpc>
                <a:spcPct val="100000"/>
              </a:lnSpc>
              <a:spcBef>
                <a:spcPts val="0"/>
              </a:spcBef>
              <a:spcAft>
                <a:spcPts val="0"/>
              </a:spcAft>
              <a:buClr>
                <a:schemeClr val="lt1"/>
              </a:buClr>
              <a:buSzPts val="2800"/>
              <a:buNone/>
              <a:defRPr sz="2800">
                <a:solidFill>
                  <a:schemeClr val="lt1"/>
                </a:solidFill>
              </a:defRPr>
            </a:lvl6pPr>
            <a:lvl7pPr lvl="6" algn="ctr" rtl="0">
              <a:lnSpc>
                <a:spcPct val="100000"/>
              </a:lnSpc>
              <a:spcBef>
                <a:spcPts val="0"/>
              </a:spcBef>
              <a:spcAft>
                <a:spcPts val="0"/>
              </a:spcAft>
              <a:buClr>
                <a:schemeClr val="lt1"/>
              </a:buClr>
              <a:buSzPts val="2800"/>
              <a:buNone/>
              <a:defRPr sz="2800">
                <a:solidFill>
                  <a:schemeClr val="lt1"/>
                </a:solidFill>
              </a:defRPr>
            </a:lvl7pPr>
            <a:lvl8pPr lvl="7" algn="ctr" rtl="0">
              <a:lnSpc>
                <a:spcPct val="100000"/>
              </a:lnSpc>
              <a:spcBef>
                <a:spcPts val="0"/>
              </a:spcBef>
              <a:spcAft>
                <a:spcPts val="0"/>
              </a:spcAft>
              <a:buClr>
                <a:schemeClr val="lt1"/>
              </a:buClr>
              <a:buSzPts val="2800"/>
              <a:buNone/>
              <a:defRPr sz="2800">
                <a:solidFill>
                  <a:schemeClr val="lt1"/>
                </a:solidFill>
              </a:defRPr>
            </a:lvl8pPr>
            <a:lvl9pPr lvl="8" algn="ctr" rtl="0">
              <a:lnSpc>
                <a:spcPct val="100000"/>
              </a:lnSpc>
              <a:spcBef>
                <a:spcPts val="0"/>
              </a:spcBef>
              <a:spcAft>
                <a:spcPts val="0"/>
              </a:spcAft>
              <a:buClr>
                <a:schemeClr val="lt1"/>
              </a:buClr>
              <a:buSzPts val="2800"/>
              <a:buNone/>
              <a:defRPr sz="2800">
                <a:solidFill>
                  <a:schemeClr val="lt1"/>
                </a:solidFill>
              </a:defRPr>
            </a:lvl9pPr>
          </a:lstStyle>
          <a:p>
            <a:endParaRPr/>
          </a:p>
        </p:txBody>
      </p:sp>
      <p:sp>
        <p:nvSpPr>
          <p:cNvPr id="198" name="Google Shape;198;p15"/>
          <p:cNvSpPr txBox="1">
            <a:spLocks noGrp="1"/>
          </p:cNvSpPr>
          <p:nvPr>
            <p:ph type="ctrTitle" idx="3"/>
          </p:nvPr>
        </p:nvSpPr>
        <p:spPr>
          <a:xfrm>
            <a:off x="3429000" y="2021932"/>
            <a:ext cx="2286000" cy="3504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2300"/>
              <a:buFont typeface="Fredoka One"/>
              <a:buNone/>
              <a:defRPr sz="2300">
                <a:latin typeface="Fredoka One"/>
                <a:ea typeface="Fredoka One"/>
                <a:cs typeface="Fredoka One"/>
                <a:sym typeface="Fredoka One"/>
              </a:defRPr>
            </a:lvl1pPr>
            <a:lvl2pPr lvl="1" algn="ctr" rtl="0">
              <a:spcBef>
                <a:spcPts val="0"/>
              </a:spcBef>
              <a:spcAft>
                <a:spcPts val="0"/>
              </a:spcAft>
              <a:buSzPts val="3800"/>
              <a:buFont typeface="Fredoka One"/>
              <a:buNone/>
              <a:defRPr sz="3800">
                <a:latin typeface="Fredoka One"/>
                <a:ea typeface="Fredoka One"/>
                <a:cs typeface="Fredoka One"/>
                <a:sym typeface="Fredoka One"/>
              </a:defRPr>
            </a:lvl2pPr>
            <a:lvl3pPr lvl="2" algn="ctr" rtl="0">
              <a:spcBef>
                <a:spcPts val="0"/>
              </a:spcBef>
              <a:spcAft>
                <a:spcPts val="0"/>
              </a:spcAft>
              <a:buSzPts val="3800"/>
              <a:buFont typeface="Fredoka One"/>
              <a:buNone/>
              <a:defRPr sz="3800">
                <a:latin typeface="Fredoka One"/>
                <a:ea typeface="Fredoka One"/>
                <a:cs typeface="Fredoka One"/>
                <a:sym typeface="Fredoka One"/>
              </a:defRPr>
            </a:lvl3pPr>
            <a:lvl4pPr lvl="3" algn="ctr" rtl="0">
              <a:spcBef>
                <a:spcPts val="0"/>
              </a:spcBef>
              <a:spcAft>
                <a:spcPts val="0"/>
              </a:spcAft>
              <a:buSzPts val="3800"/>
              <a:buFont typeface="Fredoka One"/>
              <a:buNone/>
              <a:defRPr sz="3800">
                <a:latin typeface="Fredoka One"/>
                <a:ea typeface="Fredoka One"/>
                <a:cs typeface="Fredoka One"/>
                <a:sym typeface="Fredoka One"/>
              </a:defRPr>
            </a:lvl4pPr>
            <a:lvl5pPr lvl="4" algn="ctr" rtl="0">
              <a:spcBef>
                <a:spcPts val="0"/>
              </a:spcBef>
              <a:spcAft>
                <a:spcPts val="0"/>
              </a:spcAft>
              <a:buSzPts val="3800"/>
              <a:buFont typeface="Fredoka One"/>
              <a:buNone/>
              <a:defRPr sz="3800">
                <a:latin typeface="Fredoka One"/>
                <a:ea typeface="Fredoka One"/>
                <a:cs typeface="Fredoka One"/>
                <a:sym typeface="Fredoka One"/>
              </a:defRPr>
            </a:lvl5pPr>
            <a:lvl6pPr lvl="5" algn="ctr" rtl="0">
              <a:spcBef>
                <a:spcPts val="0"/>
              </a:spcBef>
              <a:spcAft>
                <a:spcPts val="0"/>
              </a:spcAft>
              <a:buSzPts val="3800"/>
              <a:buFont typeface="Fredoka One"/>
              <a:buNone/>
              <a:defRPr sz="3800">
                <a:latin typeface="Fredoka One"/>
                <a:ea typeface="Fredoka One"/>
                <a:cs typeface="Fredoka One"/>
                <a:sym typeface="Fredoka One"/>
              </a:defRPr>
            </a:lvl6pPr>
            <a:lvl7pPr lvl="6" algn="ctr" rtl="0">
              <a:spcBef>
                <a:spcPts val="0"/>
              </a:spcBef>
              <a:spcAft>
                <a:spcPts val="0"/>
              </a:spcAft>
              <a:buSzPts val="3800"/>
              <a:buFont typeface="Fredoka One"/>
              <a:buNone/>
              <a:defRPr sz="3800">
                <a:latin typeface="Fredoka One"/>
                <a:ea typeface="Fredoka One"/>
                <a:cs typeface="Fredoka One"/>
                <a:sym typeface="Fredoka One"/>
              </a:defRPr>
            </a:lvl7pPr>
            <a:lvl8pPr lvl="7" algn="ctr" rtl="0">
              <a:spcBef>
                <a:spcPts val="0"/>
              </a:spcBef>
              <a:spcAft>
                <a:spcPts val="0"/>
              </a:spcAft>
              <a:buSzPts val="3800"/>
              <a:buFont typeface="Fredoka One"/>
              <a:buNone/>
              <a:defRPr sz="3800">
                <a:latin typeface="Fredoka One"/>
                <a:ea typeface="Fredoka One"/>
                <a:cs typeface="Fredoka One"/>
                <a:sym typeface="Fredoka One"/>
              </a:defRPr>
            </a:lvl8pPr>
            <a:lvl9pPr lvl="8" algn="ctr" rtl="0">
              <a:spcBef>
                <a:spcPts val="0"/>
              </a:spcBef>
              <a:spcAft>
                <a:spcPts val="0"/>
              </a:spcAft>
              <a:buSzPts val="3800"/>
              <a:buFont typeface="Fredoka One"/>
              <a:buNone/>
              <a:defRPr sz="3800">
                <a:latin typeface="Fredoka One"/>
                <a:ea typeface="Fredoka One"/>
                <a:cs typeface="Fredoka One"/>
                <a:sym typeface="Fredoka One"/>
              </a:defRPr>
            </a:lvl9pPr>
          </a:lstStyle>
          <a:p>
            <a:endParaRPr/>
          </a:p>
        </p:txBody>
      </p:sp>
      <p:sp>
        <p:nvSpPr>
          <p:cNvPr id="199" name="Google Shape;199;p15"/>
          <p:cNvSpPr txBox="1">
            <a:spLocks noGrp="1"/>
          </p:cNvSpPr>
          <p:nvPr>
            <p:ph type="subTitle" idx="4"/>
          </p:nvPr>
        </p:nvSpPr>
        <p:spPr>
          <a:xfrm>
            <a:off x="3294450" y="2235157"/>
            <a:ext cx="2555100" cy="657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chemeClr val="dk1"/>
              </a:buClr>
              <a:buSzPts val="1600"/>
              <a:buFont typeface="Nunito"/>
              <a:buNone/>
              <a:defRPr sz="1600">
                <a:solidFill>
                  <a:schemeClr val="dk1"/>
                </a:solidFill>
                <a:latin typeface="Nunito"/>
                <a:ea typeface="Nunito"/>
                <a:cs typeface="Nunito"/>
                <a:sym typeface="Nunito"/>
              </a:defRPr>
            </a:lvl1pPr>
            <a:lvl2pPr lvl="1" algn="ctr" rtl="0">
              <a:lnSpc>
                <a:spcPct val="100000"/>
              </a:lnSpc>
              <a:spcBef>
                <a:spcPts val="0"/>
              </a:spcBef>
              <a:spcAft>
                <a:spcPts val="0"/>
              </a:spcAft>
              <a:buClr>
                <a:schemeClr val="lt1"/>
              </a:buClr>
              <a:buSzPts val="2800"/>
              <a:buNone/>
              <a:defRPr sz="2800">
                <a:solidFill>
                  <a:schemeClr val="lt1"/>
                </a:solidFill>
              </a:defRPr>
            </a:lvl2pPr>
            <a:lvl3pPr lvl="2" algn="ctr" rtl="0">
              <a:lnSpc>
                <a:spcPct val="100000"/>
              </a:lnSpc>
              <a:spcBef>
                <a:spcPts val="0"/>
              </a:spcBef>
              <a:spcAft>
                <a:spcPts val="0"/>
              </a:spcAft>
              <a:buClr>
                <a:schemeClr val="lt1"/>
              </a:buClr>
              <a:buSzPts val="2800"/>
              <a:buNone/>
              <a:defRPr sz="2800">
                <a:solidFill>
                  <a:schemeClr val="lt1"/>
                </a:solidFill>
              </a:defRPr>
            </a:lvl3pPr>
            <a:lvl4pPr lvl="3" algn="ctr" rtl="0">
              <a:lnSpc>
                <a:spcPct val="100000"/>
              </a:lnSpc>
              <a:spcBef>
                <a:spcPts val="0"/>
              </a:spcBef>
              <a:spcAft>
                <a:spcPts val="0"/>
              </a:spcAft>
              <a:buClr>
                <a:schemeClr val="lt1"/>
              </a:buClr>
              <a:buSzPts val="2800"/>
              <a:buNone/>
              <a:defRPr sz="2800">
                <a:solidFill>
                  <a:schemeClr val="lt1"/>
                </a:solidFill>
              </a:defRPr>
            </a:lvl4pPr>
            <a:lvl5pPr lvl="4" algn="ctr" rtl="0">
              <a:lnSpc>
                <a:spcPct val="100000"/>
              </a:lnSpc>
              <a:spcBef>
                <a:spcPts val="0"/>
              </a:spcBef>
              <a:spcAft>
                <a:spcPts val="0"/>
              </a:spcAft>
              <a:buClr>
                <a:schemeClr val="lt1"/>
              </a:buClr>
              <a:buSzPts val="2800"/>
              <a:buNone/>
              <a:defRPr sz="2800">
                <a:solidFill>
                  <a:schemeClr val="lt1"/>
                </a:solidFill>
              </a:defRPr>
            </a:lvl5pPr>
            <a:lvl6pPr lvl="5" algn="ctr" rtl="0">
              <a:lnSpc>
                <a:spcPct val="100000"/>
              </a:lnSpc>
              <a:spcBef>
                <a:spcPts val="0"/>
              </a:spcBef>
              <a:spcAft>
                <a:spcPts val="0"/>
              </a:spcAft>
              <a:buClr>
                <a:schemeClr val="lt1"/>
              </a:buClr>
              <a:buSzPts val="2800"/>
              <a:buNone/>
              <a:defRPr sz="2800">
                <a:solidFill>
                  <a:schemeClr val="lt1"/>
                </a:solidFill>
              </a:defRPr>
            </a:lvl6pPr>
            <a:lvl7pPr lvl="6" algn="ctr" rtl="0">
              <a:lnSpc>
                <a:spcPct val="100000"/>
              </a:lnSpc>
              <a:spcBef>
                <a:spcPts val="0"/>
              </a:spcBef>
              <a:spcAft>
                <a:spcPts val="0"/>
              </a:spcAft>
              <a:buClr>
                <a:schemeClr val="lt1"/>
              </a:buClr>
              <a:buSzPts val="2800"/>
              <a:buNone/>
              <a:defRPr sz="2800">
                <a:solidFill>
                  <a:schemeClr val="lt1"/>
                </a:solidFill>
              </a:defRPr>
            </a:lvl7pPr>
            <a:lvl8pPr lvl="7" algn="ctr" rtl="0">
              <a:lnSpc>
                <a:spcPct val="100000"/>
              </a:lnSpc>
              <a:spcBef>
                <a:spcPts val="0"/>
              </a:spcBef>
              <a:spcAft>
                <a:spcPts val="0"/>
              </a:spcAft>
              <a:buClr>
                <a:schemeClr val="lt1"/>
              </a:buClr>
              <a:buSzPts val="2800"/>
              <a:buNone/>
              <a:defRPr sz="2800">
                <a:solidFill>
                  <a:schemeClr val="lt1"/>
                </a:solidFill>
              </a:defRPr>
            </a:lvl8pPr>
            <a:lvl9pPr lvl="8" algn="ctr" rtl="0">
              <a:lnSpc>
                <a:spcPct val="100000"/>
              </a:lnSpc>
              <a:spcBef>
                <a:spcPts val="0"/>
              </a:spcBef>
              <a:spcAft>
                <a:spcPts val="0"/>
              </a:spcAft>
              <a:buClr>
                <a:schemeClr val="lt1"/>
              </a:buClr>
              <a:buSzPts val="2800"/>
              <a:buNone/>
              <a:defRPr sz="2800">
                <a:solidFill>
                  <a:schemeClr val="lt1"/>
                </a:solidFill>
              </a:defRPr>
            </a:lvl9pPr>
          </a:lstStyle>
          <a:p>
            <a:endParaRPr/>
          </a:p>
        </p:txBody>
      </p:sp>
      <p:sp>
        <p:nvSpPr>
          <p:cNvPr id="200" name="Google Shape;200;p15"/>
          <p:cNvSpPr txBox="1">
            <a:spLocks noGrp="1"/>
          </p:cNvSpPr>
          <p:nvPr>
            <p:ph type="ctrTitle" idx="5"/>
          </p:nvPr>
        </p:nvSpPr>
        <p:spPr>
          <a:xfrm>
            <a:off x="6010225" y="2021919"/>
            <a:ext cx="2286000" cy="3504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2300"/>
              <a:buFont typeface="Fredoka One"/>
              <a:buNone/>
              <a:defRPr sz="2300">
                <a:latin typeface="Fredoka One"/>
                <a:ea typeface="Fredoka One"/>
                <a:cs typeface="Fredoka One"/>
                <a:sym typeface="Fredoka One"/>
              </a:defRPr>
            </a:lvl1pPr>
            <a:lvl2pPr lvl="1" algn="ctr" rtl="0">
              <a:spcBef>
                <a:spcPts val="0"/>
              </a:spcBef>
              <a:spcAft>
                <a:spcPts val="0"/>
              </a:spcAft>
              <a:buSzPts val="3800"/>
              <a:buFont typeface="Fredoka One"/>
              <a:buNone/>
              <a:defRPr sz="3800">
                <a:latin typeface="Fredoka One"/>
                <a:ea typeface="Fredoka One"/>
                <a:cs typeface="Fredoka One"/>
                <a:sym typeface="Fredoka One"/>
              </a:defRPr>
            </a:lvl2pPr>
            <a:lvl3pPr lvl="2" algn="ctr" rtl="0">
              <a:spcBef>
                <a:spcPts val="0"/>
              </a:spcBef>
              <a:spcAft>
                <a:spcPts val="0"/>
              </a:spcAft>
              <a:buSzPts val="3800"/>
              <a:buFont typeface="Fredoka One"/>
              <a:buNone/>
              <a:defRPr sz="3800">
                <a:latin typeface="Fredoka One"/>
                <a:ea typeface="Fredoka One"/>
                <a:cs typeface="Fredoka One"/>
                <a:sym typeface="Fredoka One"/>
              </a:defRPr>
            </a:lvl3pPr>
            <a:lvl4pPr lvl="3" algn="ctr" rtl="0">
              <a:spcBef>
                <a:spcPts val="0"/>
              </a:spcBef>
              <a:spcAft>
                <a:spcPts val="0"/>
              </a:spcAft>
              <a:buSzPts val="3800"/>
              <a:buFont typeface="Fredoka One"/>
              <a:buNone/>
              <a:defRPr sz="3800">
                <a:latin typeface="Fredoka One"/>
                <a:ea typeface="Fredoka One"/>
                <a:cs typeface="Fredoka One"/>
                <a:sym typeface="Fredoka One"/>
              </a:defRPr>
            </a:lvl4pPr>
            <a:lvl5pPr lvl="4" algn="ctr" rtl="0">
              <a:spcBef>
                <a:spcPts val="0"/>
              </a:spcBef>
              <a:spcAft>
                <a:spcPts val="0"/>
              </a:spcAft>
              <a:buSzPts val="3800"/>
              <a:buFont typeface="Fredoka One"/>
              <a:buNone/>
              <a:defRPr sz="3800">
                <a:latin typeface="Fredoka One"/>
                <a:ea typeface="Fredoka One"/>
                <a:cs typeface="Fredoka One"/>
                <a:sym typeface="Fredoka One"/>
              </a:defRPr>
            </a:lvl5pPr>
            <a:lvl6pPr lvl="5" algn="ctr" rtl="0">
              <a:spcBef>
                <a:spcPts val="0"/>
              </a:spcBef>
              <a:spcAft>
                <a:spcPts val="0"/>
              </a:spcAft>
              <a:buSzPts val="3800"/>
              <a:buFont typeface="Fredoka One"/>
              <a:buNone/>
              <a:defRPr sz="3800">
                <a:latin typeface="Fredoka One"/>
                <a:ea typeface="Fredoka One"/>
                <a:cs typeface="Fredoka One"/>
                <a:sym typeface="Fredoka One"/>
              </a:defRPr>
            </a:lvl6pPr>
            <a:lvl7pPr lvl="6" algn="ctr" rtl="0">
              <a:spcBef>
                <a:spcPts val="0"/>
              </a:spcBef>
              <a:spcAft>
                <a:spcPts val="0"/>
              </a:spcAft>
              <a:buSzPts val="3800"/>
              <a:buFont typeface="Fredoka One"/>
              <a:buNone/>
              <a:defRPr sz="3800">
                <a:latin typeface="Fredoka One"/>
                <a:ea typeface="Fredoka One"/>
                <a:cs typeface="Fredoka One"/>
                <a:sym typeface="Fredoka One"/>
              </a:defRPr>
            </a:lvl7pPr>
            <a:lvl8pPr lvl="7" algn="ctr" rtl="0">
              <a:spcBef>
                <a:spcPts val="0"/>
              </a:spcBef>
              <a:spcAft>
                <a:spcPts val="0"/>
              </a:spcAft>
              <a:buSzPts val="3800"/>
              <a:buFont typeface="Fredoka One"/>
              <a:buNone/>
              <a:defRPr sz="3800">
                <a:latin typeface="Fredoka One"/>
                <a:ea typeface="Fredoka One"/>
                <a:cs typeface="Fredoka One"/>
                <a:sym typeface="Fredoka One"/>
              </a:defRPr>
            </a:lvl8pPr>
            <a:lvl9pPr lvl="8" algn="ctr" rtl="0">
              <a:spcBef>
                <a:spcPts val="0"/>
              </a:spcBef>
              <a:spcAft>
                <a:spcPts val="0"/>
              </a:spcAft>
              <a:buSzPts val="3800"/>
              <a:buFont typeface="Fredoka One"/>
              <a:buNone/>
              <a:defRPr sz="3800">
                <a:latin typeface="Fredoka One"/>
                <a:ea typeface="Fredoka One"/>
                <a:cs typeface="Fredoka One"/>
                <a:sym typeface="Fredoka One"/>
              </a:defRPr>
            </a:lvl9pPr>
          </a:lstStyle>
          <a:p>
            <a:endParaRPr/>
          </a:p>
        </p:txBody>
      </p:sp>
      <p:sp>
        <p:nvSpPr>
          <p:cNvPr id="201" name="Google Shape;201;p15"/>
          <p:cNvSpPr txBox="1">
            <a:spLocks noGrp="1"/>
          </p:cNvSpPr>
          <p:nvPr>
            <p:ph type="subTitle" idx="6"/>
          </p:nvPr>
        </p:nvSpPr>
        <p:spPr>
          <a:xfrm>
            <a:off x="5875675" y="2235144"/>
            <a:ext cx="2555100" cy="657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chemeClr val="dk1"/>
              </a:buClr>
              <a:buSzPts val="1600"/>
              <a:buFont typeface="Nunito"/>
              <a:buNone/>
              <a:defRPr sz="1600">
                <a:solidFill>
                  <a:schemeClr val="dk1"/>
                </a:solidFill>
                <a:latin typeface="Nunito"/>
                <a:ea typeface="Nunito"/>
                <a:cs typeface="Nunito"/>
                <a:sym typeface="Nunito"/>
              </a:defRPr>
            </a:lvl1pPr>
            <a:lvl2pPr lvl="1" algn="ctr" rtl="0">
              <a:lnSpc>
                <a:spcPct val="100000"/>
              </a:lnSpc>
              <a:spcBef>
                <a:spcPts val="0"/>
              </a:spcBef>
              <a:spcAft>
                <a:spcPts val="0"/>
              </a:spcAft>
              <a:buClr>
                <a:schemeClr val="lt1"/>
              </a:buClr>
              <a:buSzPts val="2800"/>
              <a:buNone/>
              <a:defRPr sz="2800">
                <a:solidFill>
                  <a:schemeClr val="lt1"/>
                </a:solidFill>
              </a:defRPr>
            </a:lvl2pPr>
            <a:lvl3pPr lvl="2" algn="ctr" rtl="0">
              <a:lnSpc>
                <a:spcPct val="100000"/>
              </a:lnSpc>
              <a:spcBef>
                <a:spcPts val="0"/>
              </a:spcBef>
              <a:spcAft>
                <a:spcPts val="0"/>
              </a:spcAft>
              <a:buClr>
                <a:schemeClr val="lt1"/>
              </a:buClr>
              <a:buSzPts val="2800"/>
              <a:buNone/>
              <a:defRPr sz="2800">
                <a:solidFill>
                  <a:schemeClr val="lt1"/>
                </a:solidFill>
              </a:defRPr>
            </a:lvl3pPr>
            <a:lvl4pPr lvl="3" algn="ctr" rtl="0">
              <a:lnSpc>
                <a:spcPct val="100000"/>
              </a:lnSpc>
              <a:spcBef>
                <a:spcPts val="0"/>
              </a:spcBef>
              <a:spcAft>
                <a:spcPts val="0"/>
              </a:spcAft>
              <a:buClr>
                <a:schemeClr val="lt1"/>
              </a:buClr>
              <a:buSzPts val="2800"/>
              <a:buNone/>
              <a:defRPr sz="2800">
                <a:solidFill>
                  <a:schemeClr val="lt1"/>
                </a:solidFill>
              </a:defRPr>
            </a:lvl4pPr>
            <a:lvl5pPr lvl="4" algn="ctr" rtl="0">
              <a:lnSpc>
                <a:spcPct val="100000"/>
              </a:lnSpc>
              <a:spcBef>
                <a:spcPts val="0"/>
              </a:spcBef>
              <a:spcAft>
                <a:spcPts val="0"/>
              </a:spcAft>
              <a:buClr>
                <a:schemeClr val="lt1"/>
              </a:buClr>
              <a:buSzPts val="2800"/>
              <a:buNone/>
              <a:defRPr sz="2800">
                <a:solidFill>
                  <a:schemeClr val="lt1"/>
                </a:solidFill>
              </a:defRPr>
            </a:lvl5pPr>
            <a:lvl6pPr lvl="5" algn="ctr" rtl="0">
              <a:lnSpc>
                <a:spcPct val="100000"/>
              </a:lnSpc>
              <a:spcBef>
                <a:spcPts val="0"/>
              </a:spcBef>
              <a:spcAft>
                <a:spcPts val="0"/>
              </a:spcAft>
              <a:buClr>
                <a:schemeClr val="lt1"/>
              </a:buClr>
              <a:buSzPts val="2800"/>
              <a:buNone/>
              <a:defRPr sz="2800">
                <a:solidFill>
                  <a:schemeClr val="lt1"/>
                </a:solidFill>
              </a:defRPr>
            </a:lvl6pPr>
            <a:lvl7pPr lvl="6" algn="ctr" rtl="0">
              <a:lnSpc>
                <a:spcPct val="100000"/>
              </a:lnSpc>
              <a:spcBef>
                <a:spcPts val="0"/>
              </a:spcBef>
              <a:spcAft>
                <a:spcPts val="0"/>
              </a:spcAft>
              <a:buClr>
                <a:schemeClr val="lt1"/>
              </a:buClr>
              <a:buSzPts val="2800"/>
              <a:buNone/>
              <a:defRPr sz="2800">
                <a:solidFill>
                  <a:schemeClr val="lt1"/>
                </a:solidFill>
              </a:defRPr>
            </a:lvl7pPr>
            <a:lvl8pPr lvl="7" algn="ctr" rtl="0">
              <a:lnSpc>
                <a:spcPct val="100000"/>
              </a:lnSpc>
              <a:spcBef>
                <a:spcPts val="0"/>
              </a:spcBef>
              <a:spcAft>
                <a:spcPts val="0"/>
              </a:spcAft>
              <a:buClr>
                <a:schemeClr val="lt1"/>
              </a:buClr>
              <a:buSzPts val="2800"/>
              <a:buNone/>
              <a:defRPr sz="2800">
                <a:solidFill>
                  <a:schemeClr val="lt1"/>
                </a:solidFill>
              </a:defRPr>
            </a:lvl8pPr>
            <a:lvl9pPr lvl="8" algn="ctr" rtl="0">
              <a:lnSpc>
                <a:spcPct val="100000"/>
              </a:lnSpc>
              <a:spcBef>
                <a:spcPts val="0"/>
              </a:spcBef>
              <a:spcAft>
                <a:spcPts val="0"/>
              </a:spcAft>
              <a:buClr>
                <a:schemeClr val="lt1"/>
              </a:buClr>
              <a:buSzPts val="2800"/>
              <a:buNone/>
              <a:defRPr sz="2800">
                <a:solidFill>
                  <a:schemeClr val="lt1"/>
                </a:solidFill>
              </a:defRPr>
            </a:lvl9pPr>
          </a:lstStyle>
          <a:p>
            <a:endParaRPr/>
          </a:p>
        </p:txBody>
      </p:sp>
      <p:sp>
        <p:nvSpPr>
          <p:cNvPr id="202" name="Google Shape;202;p15"/>
          <p:cNvSpPr txBox="1">
            <a:spLocks noGrp="1"/>
          </p:cNvSpPr>
          <p:nvPr>
            <p:ph type="ctrTitle" idx="7"/>
          </p:nvPr>
        </p:nvSpPr>
        <p:spPr>
          <a:xfrm>
            <a:off x="2139696" y="3679426"/>
            <a:ext cx="2286000" cy="3504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2300"/>
              <a:buFont typeface="Fredoka One"/>
              <a:buNone/>
              <a:defRPr sz="2300">
                <a:latin typeface="Fredoka One"/>
                <a:ea typeface="Fredoka One"/>
                <a:cs typeface="Fredoka One"/>
                <a:sym typeface="Fredoka One"/>
              </a:defRPr>
            </a:lvl1pPr>
            <a:lvl2pPr lvl="1" algn="ctr" rtl="0">
              <a:spcBef>
                <a:spcPts val="0"/>
              </a:spcBef>
              <a:spcAft>
                <a:spcPts val="0"/>
              </a:spcAft>
              <a:buSzPts val="3800"/>
              <a:buFont typeface="Fredoka One"/>
              <a:buNone/>
              <a:defRPr sz="3800">
                <a:latin typeface="Fredoka One"/>
                <a:ea typeface="Fredoka One"/>
                <a:cs typeface="Fredoka One"/>
                <a:sym typeface="Fredoka One"/>
              </a:defRPr>
            </a:lvl2pPr>
            <a:lvl3pPr lvl="2" algn="ctr" rtl="0">
              <a:spcBef>
                <a:spcPts val="0"/>
              </a:spcBef>
              <a:spcAft>
                <a:spcPts val="0"/>
              </a:spcAft>
              <a:buSzPts val="3800"/>
              <a:buFont typeface="Fredoka One"/>
              <a:buNone/>
              <a:defRPr sz="3800">
                <a:latin typeface="Fredoka One"/>
                <a:ea typeface="Fredoka One"/>
                <a:cs typeface="Fredoka One"/>
                <a:sym typeface="Fredoka One"/>
              </a:defRPr>
            </a:lvl3pPr>
            <a:lvl4pPr lvl="3" algn="ctr" rtl="0">
              <a:spcBef>
                <a:spcPts val="0"/>
              </a:spcBef>
              <a:spcAft>
                <a:spcPts val="0"/>
              </a:spcAft>
              <a:buSzPts val="3800"/>
              <a:buFont typeface="Fredoka One"/>
              <a:buNone/>
              <a:defRPr sz="3800">
                <a:latin typeface="Fredoka One"/>
                <a:ea typeface="Fredoka One"/>
                <a:cs typeface="Fredoka One"/>
                <a:sym typeface="Fredoka One"/>
              </a:defRPr>
            </a:lvl4pPr>
            <a:lvl5pPr lvl="4" algn="ctr" rtl="0">
              <a:spcBef>
                <a:spcPts val="0"/>
              </a:spcBef>
              <a:spcAft>
                <a:spcPts val="0"/>
              </a:spcAft>
              <a:buSzPts val="3800"/>
              <a:buFont typeface="Fredoka One"/>
              <a:buNone/>
              <a:defRPr sz="3800">
                <a:latin typeface="Fredoka One"/>
                <a:ea typeface="Fredoka One"/>
                <a:cs typeface="Fredoka One"/>
                <a:sym typeface="Fredoka One"/>
              </a:defRPr>
            </a:lvl5pPr>
            <a:lvl6pPr lvl="5" algn="ctr" rtl="0">
              <a:spcBef>
                <a:spcPts val="0"/>
              </a:spcBef>
              <a:spcAft>
                <a:spcPts val="0"/>
              </a:spcAft>
              <a:buSzPts val="3800"/>
              <a:buFont typeface="Fredoka One"/>
              <a:buNone/>
              <a:defRPr sz="3800">
                <a:latin typeface="Fredoka One"/>
                <a:ea typeface="Fredoka One"/>
                <a:cs typeface="Fredoka One"/>
                <a:sym typeface="Fredoka One"/>
              </a:defRPr>
            </a:lvl6pPr>
            <a:lvl7pPr lvl="6" algn="ctr" rtl="0">
              <a:spcBef>
                <a:spcPts val="0"/>
              </a:spcBef>
              <a:spcAft>
                <a:spcPts val="0"/>
              </a:spcAft>
              <a:buSzPts val="3800"/>
              <a:buFont typeface="Fredoka One"/>
              <a:buNone/>
              <a:defRPr sz="3800">
                <a:latin typeface="Fredoka One"/>
                <a:ea typeface="Fredoka One"/>
                <a:cs typeface="Fredoka One"/>
                <a:sym typeface="Fredoka One"/>
              </a:defRPr>
            </a:lvl7pPr>
            <a:lvl8pPr lvl="7" algn="ctr" rtl="0">
              <a:spcBef>
                <a:spcPts val="0"/>
              </a:spcBef>
              <a:spcAft>
                <a:spcPts val="0"/>
              </a:spcAft>
              <a:buSzPts val="3800"/>
              <a:buFont typeface="Fredoka One"/>
              <a:buNone/>
              <a:defRPr sz="3800">
                <a:latin typeface="Fredoka One"/>
                <a:ea typeface="Fredoka One"/>
                <a:cs typeface="Fredoka One"/>
                <a:sym typeface="Fredoka One"/>
              </a:defRPr>
            </a:lvl8pPr>
            <a:lvl9pPr lvl="8" algn="ctr" rtl="0">
              <a:spcBef>
                <a:spcPts val="0"/>
              </a:spcBef>
              <a:spcAft>
                <a:spcPts val="0"/>
              </a:spcAft>
              <a:buSzPts val="3800"/>
              <a:buFont typeface="Fredoka One"/>
              <a:buNone/>
              <a:defRPr sz="3800">
                <a:latin typeface="Fredoka One"/>
                <a:ea typeface="Fredoka One"/>
                <a:cs typeface="Fredoka One"/>
                <a:sym typeface="Fredoka One"/>
              </a:defRPr>
            </a:lvl9pPr>
          </a:lstStyle>
          <a:p>
            <a:endParaRPr/>
          </a:p>
        </p:txBody>
      </p:sp>
      <p:sp>
        <p:nvSpPr>
          <p:cNvPr id="203" name="Google Shape;203;p15"/>
          <p:cNvSpPr txBox="1">
            <a:spLocks noGrp="1"/>
          </p:cNvSpPr>
          <p:nvPr>
            <p:ph type="subTitle" idx="8"/>
          </p:nvPr>
        </p:nvSpPr>
        <p:spPr>
          <a:xfrm>
            <a:off x="2005146" y="3892651"/>
            <a:ext cx="2555100" cy="657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chemeClr val="dk1"/>
              </a:buClr>
              <a:buSzPts val="1600"/>
              <a:buFont typeface="Nunito"/>
              <a:buNone/>
              <a:defRPr sz="1600">
                <a:solidFill>
                  <a:schemeClr val="dk1"/>
                </a:solidFill>
                <a:latin typeface="Nunito"/>
                <a:ea typeface="Nunito"/>
                <a:cs typeface="Nunito"/>
                <a:sym typeface="Nunito"/>
              </a:defRPr>
            </a:lvl1pPr>
            <a:lvl2pPr lvl="1" algn="ctr" rtl="0">
              <a:lnSpc>
                <a:spcPct val="100000"/>
              </a:lnSpc>
              <a:spcBef>
                <a:spcPts val="0"/>
              </a:spcBef>
              <a:spcAft>
                <a:spcPts val="0"/>
              </a:spcAft>
              <a:buClr>
                <a:schemeClr val="lt1"/>
              </a:buClr>
              <a:buSzPts val="2800"/>
              <a:buNone/>
              <a:defRPr sz="2800">
                <a:solidFill>
                  <a:schemeClr val="lt1"/>
                </a:solidFill>
              </a:defRPr>
            </a:lvl2pPr>
            <a:lvl3pPr lvl="2" algn="ctr" rtl="0">
              <a:lnSpc>
                <a:spcPct val="100000"/>
              </a:lnSpc>
              <a:spcBef>
                <a:spcPts val="0"/>
              </a:spcBef>
              <a:spcAft>
                <a:spcPts val="0"/>
              </a:spcAft>
              <a:buClr>
                <a:schemeClr val="lt1"/>
              </a:buClr>
              <a:buSzPts val="2800"/>
              <a:buNone/>
              <a:defRPr sz="2800">
                <a:solidFill>
                  <a:schemeClr val="lt1"/>
                </a:solidFill>
              </a:defRPr>
            </a:lvl3pPr>
            <a:lvl4pPr lvl="3" algn="ctr" rtl="0">
              <a:lnSpc>
                <a:spcPct val="100000"/>
              </a:lnSpc>
              <a:spcBef>
                <a:spcPts val="0"/>
              </a:spcBef>
              <a:spcAft>
                <a:spcPts val="0"/>
              </a:spcAft>
              <a:buClr>
                <a:schemeClr val="lt1"/>
              </a:buClr>
              <a:buSzPts val="2800"/>
              <a:buNone/>
              <a:defRPr sz="2800">
                <a:solidFill>
                  <a:schemeClr val="lt1"/>
                </a:solidFill>
              </a:defRPr>
            </a:lvl4pPr>
            <a:lvl5pPr lvl="4" algn="ctr" rtl="0">
              <a:lnSpc>
                <a:spcPct val="100000"/>
              </a:lnSpc>
              <a:spcBef>
                <a:spcPts val="0"/>
              </a:spcBef>
              <a:spcAft>
                <a:spcPts val="0"/>
              </a:spcAft>
              <a:buClr>
                <a:schemeClr val="lt1"/>
              </a:buClr>
              <a:buSzPts val="2800"/>
              <a:buNone/>
              <a:defRPr sz="2800">
                <a:solidFill>
                  <a:schemeClr val="lt1"/>
                </a:solidFill>
              </a:defRPr>
            </a:lvl5pPr>
            <a:lvl6pPr lvl="5" algn="ctr" rtl="0">
              <a:lnSpc>
                <a:spcPct val="100000"/>
              </a:lnSpc>
              <a:spcBef>
                <a:spcPts val="0"/>
              </a:spcBef>
              <a:spcAft>
                <a:spcPts val="0"/>
              </a:spcAft>
              <a:buClr>
                <a:schemeClr val="lt1"/>
              </a:buClr>
              <a:buSzPts val="2800"/>
              <a:buNone/>
              <a:defRPr sz="2800">
                <a:solidFill>
                  <a:schemeClr val="lt1"/>
                </a:solidFill>
              </a:defRPr>
            </a:lvl6pPr>
            <a:lvl7pPr lvl="6" algn="ctr" rtl="0">
              <a:lnSpc>
                <a:spcPct val="100000"/>
              </a:lnSpc>
              <a:spcBef>
                <a:spcPts val="0"/>
              </a:spcBef>
              <a:spcAft>
                <a:spcPts val="0"/>
              </a:spcAft>
              <a:buClr>
                <a:schemeClr val="lt1"/>
              </a:buClr>
              <a:buSzPts val="2800"/>
              <a:buNone/>
              <a:defRPr sz="2800">
                <a:solidFill>
                  <a:schemeClr val="lt1"/>
                </a:solidFill>
              </a:defRPr>
            </a:lvl7pPr>
            <a:lvl8pPr lvl="7" algn="ctr" rtl="0">
              <a:lnSpc>
                <a:spcPct val="100000"/>
              </a:lnSpc>
              <a:spcBef>
                <a:spcPts val="0"/>
              </a:spcBef>
              <a:spcAft>
                <a:spcPts val="0"/>
              </a:spcAft>
              <a:buClr>
                <a:schemeClr val="lt1"/>
              </a:buClr>
              <a:buSzPts val="2800"/>
              <a:buNone/>
              <a:defRPr sz="2800">
                <a:solidFill>
                  <a:schemeClr val="lt1"/>
                </a:solidFill>
              </a:defRPr>
            </a:lvl8pPr>
            <a:lvl9pPr lvl="8" algn="ctr" rtl="0">
              <a:lnSpc>
                <a:spcPct val="100000"/>
              </a:lnSpc>
              <a:spcBef>
                <a:spcPts val="0"/>
              </a:spcBef>
              <a:spcAft>
                <a:spcPts val="0"/>
              </a:spcAft>
              <a:buClr>
                <a:schemeClr val="lt1"/>
              </a:buClr>
              <a:buSzPts val="2800"/>
              <a:buNone/>
              <a:defRPr sz="2800">
                <a:solidFill>
                  <a:schemeClr val="lt1"/>
                </a:solidFill>
              </a:defRPr>
            </a:lvl9pPr>
          </a:lstStyle>
          <a:p>
            <a:endParaRPr/>
          </a:p>
        </p:txBody>
      </p:sp>
      <p:sp>
        <p:nvSpPr>
          <p:cNvPr id="204" name="Google Shape;204;p15"/>
          <p:cNvSpPr txBox="1">
            <a:spLocks noGrp="1"/>
          </p:cNvSpPr>
          <p:nvPr>
            <p:ph type="ctrTitle" idx="9"/>
          </p:nvPr>
        </p:nvSpPr>
        <p:spPr>
          <a:xfrm>
            <a:off x="4718304" y="3679426"/>
            <a:ext cx="2286000" cy="3504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2300"/>
              <a:buFont typeface="Fredoka One"/>
              <a:buNone/>
              <a:defRPr sz="2300">
                <a:latin typeface="Fredoka One"/>
                <a:ea typeface="Fredoka One"/>
                <a:cs typeface="Fredoka One"/>
                <a:sym typeface="Fredoka One"/>
              </a:defRPr>
            </a:lvl1pPr>
            <a:lvl2pPr lvl="1" algn="ctr" rtl="0">
              <a:spcBef>
                <a:spcPts val="0"/>
              </a:spcBef>
              <a:spcAft>
                <a:spcPts val="0"/>
              </a:spcAft>
              <a:buSzPts val="3800"/>
              <a:buFont typeface="Fredoka One"/>
              <a:buNone/>
              <a:defRPr sz="3800">
                <a:latin typeface="Fredoka One"/>
                <a:ea typeface="Fredoka One"/>
                <a:cs typeface="Fredoka One"/>
                <a:sym typeface="Fredoka One"/>
              </a:defRPr>
            </a:lvl2pPr>
            <a:lvl3pPr lvl="2" algn="ctr" rtl="0">
              <a:spcBef>
                <a:spcPts val="0"/>
              </a:spcBef>
              <a:spcAft>
                <a:spcPts val="0"/>
              </a:spcAft>
              <a:buSzPts val="3800"/>
              <a:buFont typeface="Fredoka One"/>
              <a:buNone/>
              <a:defRPr sz="3800">
                <a:latin typeface="Fredoka One"/>
                <a:ea typeface="Fredoka One"/>
                <a:cs typeface="Fredoka One"/>
                <a:sym typeface="Fredoka One"/>
              </a:defRPr>
            </a:lvl3pPr>
            <a:lvl4pPr lvl="3" algn="ctr" rtl="0">
              <a:spcBef>
                <a:spcPts val="0"/>
              </a:spcBef>
              <a:spcAft>
                <a:spcPts val="0"/>
              </a:spcAft>
              <a:buSzPts val="3800"/>
              <a:buFont typeface="Fredoka One"/>
              <a:buNone/>
              <a:defRPr sz="3800">
                <a:latin typeface="Fredoka One"/>
                <a:ea typeface="Fredoka One"/>
                <a:cs typeface="Fredoka One"/>
                <a:sym typeface="Fredoka One"/>
              </a:defRPr>
            </a:lvl4pPr>
            <a:lvl5pPr lvl="4" algn="ctr" rtl="0">
              <a:spcBef>
                <a:spcPts val="0"/>
              </a:spcBef>
              <a:spcAft>
                <a:spcPts val="0"/>
              </a:spcAft>
              <a:buSzPts val="3800"/>
              <a:buFont typeface="Fredoka One"/>
              <a:buNone/>
              <a:defRPr sz="3800">
                <a:latin typeface="Fredoka One"/>
                <a:ea typeface="Fredoka One"/>
                <a:cs typeface="Fredoka One"/>
                <a:sym typeface="Fredoka One"/>
              </a:defRPr>
            </a:lvl5pPr>
            <a:lvl6pPr lvl="5" algn="ctr" rtl="0">
              <a:spcBef>
                <a:spcPts val="0"/>
              </a:spcBef>
              <a:spcAft>
                <a:spcPts val="0"/>
              </a:spcAft>
              <a:buSzPts val="3800"/>
              <a:buFont typeface="Fredoka One"/>
              <a:buNone/>
              <a:defRPr sz="3800">
                <a:latin typeface="Fredoka One"/>
                <a:ea typeface="Fredoka One"/>
                <a:cs typeface="Fredoka One"/>
                <a:sym typeface="Fredoka One"/>
              </a:defRPr>
            </a:lvl6pPr>
            <a:lvl7pPr lvl="6" algn="ctr" rtl="0">
              <a:spcBef>
                <a:spcPts val="0"/>
              </a:spcBef>
              <a:spcAft>
                <a:spcPts val="0"/>
              </a:spcAft>
              <a:buSzPts val="3800"/>
              <a:buFont typeface="Fredoka One"/>
              <a:buNone/>
              <a:defRPr sz="3800">
                <a:latin typeface="Fredoka One"/>
                <a:ea typeface="Fredoka One"/>
                <a:cs typeface="Fredoka One"/>
                <a:sym typeface="Fredoka One"/>
              </a:defRPr>
            </a:lvl7pPr>
            <a:lvl8pPr lvl="7" algn="ctr" rtl="0">
              <a:spcBef>
                <a:spcPts val="0"/>
              </a:spcBef>
              <a:spcAft>
                <a:spcPts val="0"/>
              </a:spcAft>
              <a:buSzPts val="3800"/>
              <a:buFont typeface="Fredoka One"/>
              <a:buNone/>
              <a:defRPr sz="3800">
                <a:latin typeface="Fredoka One"/>
                <a:ea typeface="Fredoka One"/>
                <a:cs typeface="Fredoka One"/>
                <a:sym typeface="Fredoka One"/>
              </a:defRPr>
            </a:lvl8pPr>
            <a:lvl9pPr lvl="8" algn="ctr" rtl="0">
              <a:spcBef>
                <a:spcPts val="0"/>
              </a:spcBef>
              <a:spcAft>
                <a:spcPts val="0"/>
              </a:spcAft>
              <a:buSzPts val="3800"/>
              <a:buFont typeface="Fredoka One"/>
              <a:buNone/>
              <a:defRPr sz="3800">
                <a:latin typeface="Fredoka One"/>
                <a:ea typeface="Fredoka One"/>
                <a:cs typeface="Fredoka One"/>
                <a:sym typeface="Fredoka One"/>
              </a:defRPr>
            </a:lvl9pPr>
          </a:lstStyle>
          <a:p>
            <a:endParaRPr/>
          </a:p>
        </p:txBody>
      </p:sp>
      <p:sp>
        <p:nvSpPr>
          <p:cNvPr id="205" name="Google Shape;205;p15"/>
          <p:cNvSpPr txBox="1">
            <a:spLocks noGrp="1"/>
          </p:cNvSpPr>
          <p:nvPr>
            <p:ph type="subTitle" idx="13"/>
          </p:nvPr>
        </p:nvSpPr>
        <p:spPr>
          <a:xfrm>
            <a:off x="4583754" y="3892651"/>
            <a:ext cx="2555100" cy="657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chemeClr val="dk1"/>
              </a:buClr>
              <a:buSzPts val="1600"/>
              <a:buFont typeface="Nunito"/>
              <a:buNone/>
              <a:defRPr sz="1600">
                <a:solidFill>
                  <a:schemeClr val="dk1"/>
                </a:solidFill>
                <a:latin typeface="Nunito"/>
                <a:ea typeface="Nunito"/>
                <a:cs typeface="Nunito"/>
                <a:sym typeface="Nunito"/>
              </a:defRPr>
            </a:lvl1pPr>
            <a:lvl2pPr lvl="1" algn="ctr" rtl="0">
              <a:lnSpc>
                <a:spcPct val="100000"/>
              </a:lnSpc>
              <a:spcBef>
                <a:spcPts val="0"/>
              </a:spcBef>
              <a:spcAft>
                <a:spcPts val="0"/>
              </a:spcAft>
              <a:buClr>
                <a:schemeClr val="lt1"/>
              </a:buClr>
              <a:buSzPts val="2800"/>
              <a:buNone/>
              <a:defRPr sz="2800">
                <a:solidFill>
                  <a:schemeClr val="lt1"/>
                </a:solidFill>
              </a:defRPr>
            </a:lvl2pPr>
            <a:lvl3pPr lvl="2" algn="ctr" rtl="0">
              <a:lnSpc>
                <a:spcPct val="100000"/>
              </a:lnSpc>
              <a:spcBef>
                <a:spcPts val="0"/>
              </a:spcBef>
              <a:spcAft>
                <a:spcPts val="0"/>
              </a:spcAft>
              <a:buClr>
                <a:schemeClr val="lt1"/>
              </a:buClr>
              <a:buSzPts val="2800"/>
              <a:buNone/>
              <a:defRPr sz="2800">
                <a:solidFill>
                  <a:schemeClr val="lt1"/>
                </a:solidFill>
              </a:defRPr>
            </a:lvl3pPr>
            <a:lvl4pPr lvl="3" algn="ctr" rtl="0">
              <a:lnSpc>
                <a:spcPct val="100000"/>
              </a:lnSpc>
              <a:spcBef>
                <a:spcPts val="0"/>
              </a:spcBef>
              <a:spcAft>
                <a:spcPts val="0"/>
              </a:spcAft>
              <a:buClr>
                <a:schemeClr val="lt1"/>
              </a:buClr>
              <a:buSzPts val="2800"/>
              <a:buNone/>
              <a:defRPr sz="2800">
                <a:solidFill>
                  <a:schemeClr val="lt1"/>
                </a:solidFill>
              </a:defRPr>
            </a:lvl4pPr>
            <a:lvl5pPr lvl="4" algn="ctr" rtl="0">
              <a:lnSpc>
                <a:spcPct val="100000"/>
              </a:lnSpc>
              <a:spcBef>
                <a:spcPts val="0"/>
              </a:spcBef>
              <a:spcAft>
                <a:spcPts val="0"/>
              </a:spcAft>
              <a:buClr>
                <a:schemeClr val="lt1"/>
              </a:buClr>
              <a:buSzPts val="2800"/>
              <a:buNone/>
              <a:defRPr sz="2800">
                <a:solidFill>
                  <a:schemeClr val="lt1"/>
                </a:solidFill>
              </a:defRPr>
            </a:lvl5pPr>
            <a:lvl6pPr lvl="5" algn="ctr" rtl="0">
              <a:lnSpc>
                <a:spcPct val="100000"/>
              </a:lnSpc>
              <a:spcBef>
                <a:spcPts val="0"/>
              </a:spcBef>
              <a:spcAft>
                <a:spcPts val="0"/>
              </a:spcAft>
              <a:buClr>
                <a:schemeClr val="lt1"/>
              </a:buClr>
              <a:buSzPts val="2800"/>
              <a:buNone/>
              <a:defRPr sz="2800">
                <a:solidFill>
                  <a:schemeClr val="lt1"/>
                </a:solidFill>
              </a:defRPr>
            </a:lvl6pPr>
            <a:lvl7pPr lvl="6" algn="ctr" rtl="0">
              <a:lnSpc>
                <a:spcPct val="100000"/>
              </a:lnSpc>
              <a:spcBef>
                <a:spcPts val="0"/>
              </a:spcBef>
              <a:spcAft>
                <a:spcPts val="0"/>
              </a:spcAft>
              <a:buClr>
                <a:schemeClr val="lt1"/>
              </a:buClr>
              <a:buSzPts val="2800"/>
              <a:buNone/>
              <a:defRPr sz="2800">
                <a:solidFill>
                  <a:schemeClr val="lt1"/>
                </a:solidFill>
              </a:defRPr>
            </a:lvl7pPr>
            <a:lvl8pPr lvl="7" algn="ctr" rtl="0">
              <a:lnSpc>
                <a:spcPct val="100000"/>
              </a:lnSpc>
              <a:spcBef>
                <a:spcPts val="0"/>
              </a:spcBef>
              <a:spcAft>
                <a:spcPts val="0"/>
              </a:spcAft>
              <a:buClr>
                <a:schemeClr val="lt1"/>
              </a:buClr>
              <a:buSzPts val="2800"/>
              <a:buNone/>
              <a:defRPr sz="2800">
                <a:solidFill>
                  <a:schemeClr val="lt1"/>
                </a:solidFill>
              </a:defRPr>
            </a:lvl8pPr>
            <a:lvl9pPr lvl="8" algn="ctr" rtl="0">
              <a:lnSpc>
                <a:spcPct val="100000"/>
              </a:lnSpc>
              <a:spcBef>
                <a:spcPts val="0"/>
              </a:spcBef>
              <a:spcAft>
                <a:spcPts val="0"/>
              </a:spcAft>
              <a:buClr>
                <a:schemeClr val="lt1"/>
              </a:buClr>
              <a:buSzPts val="2800"/>
              <a:buNone/>
              <a:defRPr sz="2800">
                <a:solidFill>
                  <a:schemeClr val="lt1"/>
                </a:solidFill>
              </a:defRPr>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only 3">
  <p:cSld name="TITLE_ONLY_2">
    <p:bg>
      <p:bgPr>
        <a:solidFill>
          <a:schemeClr val="dk2"/>
        </a:solidFill>
        <a:effectLst/>
      </p:bgPr>
    </p:bg>
    <p:spTree>
      <p:nvGrpSpPr>
        <p:cNvPr id="1" name="Shape 206"/>
        <p:cNvGrpSpPr/>
        <p:nvPr/>
      </p:nvGrpSpPr>
      <p:grpSpPr>
        <a:xfrm>
          <a:off x="0" y="0"/>
          <a:ext cx="0" cy="0"/>
          <a:chOff x="0" y="0"/>
          <a:chExt cx="0" cy="0"/>
        </a:xfrm>
      </p:grpSpPr>
      <p:grpSp>
        <p:nvGrpSpPr>
          <p:cNvPr id="207" name="Google Shape;207;p16"/>
          <p:cNvGrpSpPr/>
          <p:nvPr/>
        </p:nvGrpSpPr>
        <p:grpSpPr>
          <a:xfrm>
            <a:off x="654413" y="299381"/>
            <a:ext cx="8080175" cy="4248613"/>
            <a:chOff x="691288" y="225631"/>
            <a:chExt cx="8080175" cy="4248613"/>
          </a:xfrm>
        </p:grpSpPr>
        <p:sp>
          <p:nvSpPr>
            <p:cNvPr id="208" name="Google Shape;208;p16"/>
            <p:cNvSpPr/>
            <p:nvPr/>
          </p:nvSpPr>
          <p:spPr>
            <a:xfrm>
              <a:off x="8604663" y="2047956"/>
              <a:ext cx="166800" cy="1668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 name="Google Shape;209;p16"/>
            <p:cNvSpPr/>
            <p:nvPr/>
          </p:nvSpPr>
          <p:spPr>
            <a:xfrm>
              <a:off x="8126763" y="4377344"/>
              <a:ext cx="96900" cy="96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 name="Google Shape;210;p16"/>
            <p:cNvSpPr/>
            <p:nvPr/>
          </p:nvSpPr>
          <p:spPr>
            <a:xfrm>
              <a:off x="6773338" y="225631"/>
              <a:ext cx="96900" cy="96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 name="Google Shape;211;p16"/>
            <p:cNvSpPr/>
            <p:nvPr/>
          </p:nvSpPr>
          <p:spPr>
            <a:xfrm>
              <a:off x="691288" y="3738256"/>
              <a:ext cx="166800" cy="1668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 name="Google Shape;212;p16"/>
            <p:cNvSpPr/>
            <p:nvPr/>
          </p:nvSpPr>
          <p:spPr>
            <a:xfrm>
              <a:off x="1266113" y="4326606"/>
              <a:ext cx="96900" cy="96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13" name="Google Shape;213;p16"/>
          <p:cNvSpPr txBox="1">
            <a:spLocks noGrp="1"/>
          </p:cNvSpPr>
          <p:nvPr>
            <p:ph type="ctrTitle"/>
          </p:nvPr>
        </p:nvSpPr>
        <p:spPr>
          <a:xfrm>
            <a:off x="713225" y="539500"/>
            <a:ext cx="7708500" cy="6576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000"/>
              <a:buFont typeface="Fredoka One"/>
              <a:buNone/>
              <a:defRPr sz="3000">
                <a:latin typeface="Fredoka One"/>
                <a:ea typeface="Fredoka One"/>
                <a:cs typeface="Fredoka One"/>
                <a:sym typeface="Fredoka One"/>
              </a:defRPr>
            </a:lvl1pPr>
            <a:lvl2pPr lvl="1" algn="ctr" rtl="0">
              <a:spcBef>
                <a:spcPts val="0"/>
              </a:spcBef>
              <a:spcAft>
                <a:spcPts val="0"/>
              </a:spcAft>
              <a:buSzPts val="3000"/>
              <a:buFont typeface="Fredoka One"/>
              <a:buNone/>
              <a:defRPr sz="3000">
                <a:latin typeface="Fredoka One"/>
                <a:ea typeface="Fredoka One"/>
                <a:cs typeface="Fredoka One"/>
                <a:sym typeface="Fredoka One"/>
              </a:defRPr>
            </a:lvl2pPr>
            <a:lvl3pPr lvl="2" algn="ctr" rtl="0">
              <a:spcBef>
                <a:spcPts val="0"/>
              </a:spcBef>
              <a:spcAft>
                <a:spcPts val="0"/>
              </a:spcAft>
              <a:buSzPts val="3000"/>
              <a:buFont typeface="Fredoka One"/>
              <a:buNone/>
              <a:defRPr sz="3000">
                <a:latin typeface="Fredoka One"/>
                <a:ea typeface="Fredoka One"/>
                <a:cs typeface="Fredoka One"/>
                <a:sym typeface="Fredoka One"/>
              </a:defRPr>
            </a:lvl3pPr>
            <a:lvl4pPr lvl="3" algn="ctr" rtl="0">
              <a:spcBef>
                <a:spcPts val="0"/>
              </a:spcBef>
              <a:spcAft>
                <a:spcPts val="0"/>
              </a:spcAft>
              <a:buSzPts val="3000"/>
              <a:buFont typeface="Fredoka One"/>
              <a:buNone/>
              <a:defRPr sz="3000">
                <a:latin typeface="Fredoka One"/>
                <a:ea typeface="Fredoka One"/>
                <a:cs typeface="Fredoka One"/>
                <a:sym typeface="Fredoka One"/>
              </a:defRPr>
            </a:lvl4pPr>
            <a:lvl5pPr lvl="4" algn="ctr" rtl="0">
              <a:spcBef>
                <a:spcPts val="0"/>
              </a:spcBef>
              <a:spcAft>
                <a:spcPts val="0"/>
              </a:spcAft>
              <a:buSzPts val="3000"/>
              <a:buFont typeface="Fredoka One"/>
              <a:buNone/>
              <a:defRPr sz="3000">
                <a:latin typeface="Fredoka One"/>
                <a:ea typeface="Fredoka One"/>
                <a:cs typeface="Fredoka One"/>
                <a:sym typeface="Fredoka One"/>
              </a:defRPr>
            </a:lvl5pPr>
            <a:lvl6pPr lvl="5" algn="ctr" rtl="0">
              <a:spcBef>
                <a:spcPts val="0"/>
              </a:spcBef>
              <a:spcAft>
                <a:spcPts val="0"/>
              </a:spcAft>
              <a:buSzPts val="3000"/>
              <a:buFont typeface="Fredoka One"/>
              <a:buNone/>
              <a:defRPr sz="3000">
                <a:latin typeface="Fredoka One"/>
                <a:ea typeface="Fredoka One"/>
                <a:cs typeface="Fredoka One"/>
                <a:sym typeface="Fredoka One"/>
              </a:defRPr>
            </a:lvl6pPr>
            <a:lvl7pPr lvl="6" algn="ctr" rtl="0">
              <a:spcBef>
                <a:spcPts val="0"/>
              </a:spcBef>
              <a:spcAft>
                <a:spcPts val="0"/>
              </a:spcAft>
              <a:buSzPts val="3000"/>
              <a:buFont typeface="Fredoka One"/>
              <a:buNone/>
              <a:defRPr sz="3000">
                <a:latin typeface="Fredoka One"/>
                <a:ea typeface="Fredoka One"/>
                <a:cs typeface="Fredoka One"/>
                <a:sym typeface="Fredoka One"/>
              </a:defRPr>
            </a:lvl7pPr>
            <a:lvl8pPr lvl="7" algn="ctr" rtl="0">
              <a:spcBef>
                <a:spcPts val="0"/>
              </a:spcBef>
              <a:spcAft>
                <a:spcPts val="0"/>
              </a:spcAft>
              <a:buSzPts val="3000"/>
              <a:buFont typeface="Fredoka One"/>
              <a:buNone/>
              <a:defRPr sz="3000">
                <a:latin typeface="Fredoka One"/>
                <a:ea typeface="Fredoka One"/>
                <a:cs typeface="Fredoka One"/>
                <a:sym typeface="Fredoka One"/>
              </a:defRPr>
            </a:lvl8pPr>
            <a:lvl9pPr lvl="8" algn="ctr" rtl="0">
              <a:spcBef>
                <a:spcPts val="0"/>
              </a:spcBef>
              <a:spcAft>
                <a:spcPts val="0"/>
              </a:spcAft>
              <a:buSzPts val="3000"/>
              <a:buFont typeface="Fredoka One"/>
              <a:buNone/>
              <a:defRPr sz="3000">
                <a:latin typeface="Fredoka One"/>
                <a:ea typeface="Fredoka One"/>
                <a:cs typeface="Fredoka One"/>
                <a:sym typeface="Fredoka One"/>
              </a:defRPr>
            </a:lvl9pPr>
          </a:lstStyle>
          <a:p>
            <a:endParaRPr/>
          </a:p>
        </p:txBody>
      </p:sp>
      <p:sp>
        <p:nvSpPr>
          <p:cNvPr id="214" name="Google Shape;214;p16"/>
          <p:cNvSpPr/>
          <p:nvPr/>
        </p:nvSpPr>
        <p:spPr>
          <a:xfrm rot="-6815680" flipH="1">
            <a:off x="-2598906" y="2336162"/>
            <a:ext cx="5316353" cy="3506984"/>
          </a:xfrm>
          <a:custGeom>
            <a:avLst/>
            <a:gdLst/>
            <a:ahLst/>
            <a:cxnLst/>
            <a:rect l="l" t="t" r="r" b="b"/>
            <a:pathLst>
              <a:path w="46668" h="30785" extrusionOk="0">
                <a:moveTo>
                  <a:pt x="29061" y="0"/>
                </a:moveTo>
                <a:cubicBezTo>
                  <a:pt x="21998" y="0"/>
                  <a:pt x="14546" y="4270"/>
                  <a:pt x="9774" y="9559"/>
                </a:cubicBezTo>
                <a:cubicBezTo>
                  <a:pt x="7773" y="11794"/>
                  <a:pt x="0" y="19633"/>
                  <a:pt x="6905" y="20567"/>
                </a:cubicBezTo>
                <a:cubicBezTo>
                  <a:pt x="7056" y="20589"/>
                  <a:pt x="7206" y="20600"/>
                  <a:pt x="7356" y="20600"/>
                </a:cubicBezTo>
                <a:cubicBezTo>
                  <a:pt x="10462" y="20600"/>
                  <a:pt x="13550" y="16119"/>
                  <a:pt x="16275" y="16119"/>
                </a:cubicBezTo>
                <a:cubicBezTo>
                  <a:pt x="17017" y="16119"/>
                  <a:pt x="17732" y="16452"/>
                  <a:pt x="18414" y="17298"/>
                </a:cubicBezTo>
                <a:cubicBezTo>
                  <a:pt x="21082" y="20567"/>
                  <a:pt x="17313" y="29007"/>
                  <a:pt x="21115" y="29574"/>
                </a:cubicBezTo>
                <a:cubicBezTo>
                  <a:pt x="21386" y="29616"/>
                  <a:pt x="21645" y="29636"/>
                  <a:pt x="21893" y="29636"/>
                </a:cubicBezTo>
                <a:cubicBezTo>
                  <a:pt x="25720" y="29636"/>
                  <a:pt x="27031" y="24882"/>
                  <a:pt x="30670" y="24882"/>
                </a:cubicBezTo>
                <a:cubicBezTo>
                  <a:pt x="31419" y="24882"/>
                  <a:pt x="32268" y="25084"/>
                  <a:pt x="33257" y="25571"/>
                </a:cubicBezTo>
                <a:cubicBezTo>
                  <a:pt x="36025" y="26944"/>
                  <a:pt x="37778" y="30785"/>
                  <a:pt x="39932" y="30785"/>
                </a:cubicBezTo>
                <a:cubicBezTo>
                  <a:pt x="41023" y="30785"/>
                  <a:pt x="42218" y="29799"/>
                  <a:pt x="43698" y="27005"/>
                </a:cubicBezTo>
                <a:cubicBezTo>
                  <a:pt x="46667" y="21568"/>
                  <a:pt x="45299" y="11728"/>
                  <a:pt x="41930" y="6891"/>
                </a:cubicBezTo>
                <a:cubicBezTo>
                  <a:pt x="38455" y="1960"/>
                  <a:pt x="33847" y="0"/>
                  <a:pt x="29061"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only 6">
  <p:cSld name="TITLE_ONLY_2_2">
    <p:bg>
      <p:bgPr>
        <a:solidFill>
          <a:schemeClr val="dk2"/>
        </a:solidFill>
        <a:effectLst/>
      </p:bgPr>
    </p:bg>
    <p:spTree>
      <p:nvGrpSpPr>
        <p:cNvPr id="1" name="Shape 215"/>
        <p:cNvGrpSpPr/>
        <p:nvPr/>
      </p:nvGrpSpPr>
      <p:grpSpPr>
        <a:xfrm>
          <a:off x="0" y="0"/>
          <a:ext cx="0" cy="0"/>
          <a:chOff x="0" y="0"/>
          <a:chExt cx="0" cy="0"/>
        </a:xfrm>
      </p:grpSpPr>
      <p:grpSp>
        <p:nvGrpSpPr>
          <p:cNvPr id="216" name="Google Shape;216;p17"/>
          <p:cNvGrpSpPr/>
          <p:nvPr/>
        </p:nvGrpSpPr>
        <p:grpSpPr>
          <a:xfrm flipH="1">
            <a:off x="654413" y="299381"/>
            <a:ext cx="8080175" cy="4248613"/>
            <a:chOff x="691288" y="225631"/>
            <a:chExt cx="8080175" cy="4248613"/>
          </a:xfrm>
        </p:grpSpPr>
        <p:sp>
          <p:nvSpPr>
            <p:cNvPr id="217" name="Google Shape;217;p17"/>
            <p:cNvSpPr/>
            <p:nvPr/>
          </p:nvSpPr>
          <p:spPr>
            <a:xfrm>
              <a:off x="8604663" y="2047956"/>
              <a:ext cx="166800" cy="1668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 name="Google Shape;218;p17"/>
            <p:cNvSpPr/>
            <p:nvPr/>
          </p:nvSpPr>
          <p:spPr>
            <a:xfrm>
              <a:off x="8126763" y="4377344"/>
              <a:ext cx="96900" cy="96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 name="Google Shape;219;p17"/>
            <p:cNvSpPr/>
            <p:nvPr/>
          </p:nvSpPr>
          <p:spPr>
            <a:xfrm>
              <a:off x="6773338" y="225631"/>
              <a:ext cx="96900" cy="96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 name="Google Shape;220;p17"/>
            <p:cNvSpPr/>
            <p:nvPr/>
          </p:nvSpPr>
          <p:spPr>
            <a:xfrm>
              <a:off x="691288" y="3738256"/>
              <a:ext cx="166800" cy="1668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 name="Google Shape;221;p17"/>
            <p:cNvSpPr/>
            <p:nvPr/>
          </p:nvSpPr>
          <p:spPr>
            <a:xfrm>
              <a:off x="1266113" y="4326606"/>
              <a:ext cx="96900" cy="96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22" name="Google Shape;222;p17"/>
          <p:cNvSpPr txBox="1">
            <a:spLocks noGrp="1"/>
          </p:cNvSpPr>
          <p:nvPr>
            <p:ph type="ctrTitle"/>
          </p:nvPr>
        </p:nvSpPr>
        <p:spPr>
          <a:xfrm>
            <a:off x="713225" y="539500"/>
            <a:ext cx="7708500" cy="6576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000"/>
              <a:buFont typeface="Fredoka One"/>
              <a:buNone/>
              <a:defRPr sz="3000">
                <a:latin typeface="Fredoka One"/>
                <a:ea typeface="Fredoka One"/>
                <a:cs typeface="Fredoka One"/>
                <a:sym typeface="Fredoka One"/>
              </a:defRPr>
            </a:lvl1pPr>
            <a:lvl2pPr lvl="1" algn="ctr" rtl="0">
              <a:spcBef>
                <a:spcPts val="0"/>
              </a:spcBef>
              <a:spcAft>
                <a:spcPts val="0"/>
              </a:spcAft>
              <a:buSzPts val="3000"/>
              <a:buFont typeface="Fredoka One"/>
              <a:buNone/>
              <a:defRPr sz="3000">
                <a:latin typeface="Fredoka One"/>
                <a:ea typeface="Fredoka One"/>
                <a:cs typeface="Fredoka One"/>
                <a:sym typeface="Fredoka One"/>
              </a:defRPr>
            </a:lvl2pPr>
            <a:lvl3pPr lvl="2" algn="ctr" rtl="0">
              <a:spcBef>
                <a:spcPts val="0"/>
              </a:spcBef>
              <a:spcAft>
                <a:spcPts val="0"/>
              </a:spcAft>
              <a:buSzPts val="3000"/>
              <a:buFont typeface="Fredoka One"/>
              <a:buNone/>
              <a:defRPr sz="3000">
                <a:latin typeface="Fredoka One"/>
                <a:ea typeface="Fredoka One"/>
                <a:cs typeface="Fredoka One"/>
                <a:sym typeface="Fredoka One"/>
              </a:defRPr>
            </a:lvl3pPr>
            <a:lvl4pPr lvl="3" algn="ctr" rtl="0">
              <a:spcBef>
                <a:spcPts val="0"/>
              </a:spcBef>
              <a:spcAft>
                <a:spcPts val="0"/>
              </a:spcAft>
              <a:buSzPts val="3000"/>
              <a:buFont typeface="Fredoka One"/>
              <a:buNone/>
              <a:defRPr sz="3000">
                <a:latin typeface="Fredoka One"/>
                <a:ea typeface="Fredoka One"/>
                <a:cs typeface="Fredoka One"/>
                <a:sym typeface="Fredoka One"/>
              </a:defRPr>
            </a:lvl4pPr>
            <a:lvl5pPr lvl="4" algn="ctr" rtl="0">
              <a:spcBef>
                <a:spcPts val="0"/>
              </a:spcBef>
              <a:spcAft>
                <a:spcPts val="0"/>
              </a:spcAft>
              <a:buSzPts val="3000"/>
              <a:buFont typeface="Fredoka One"/>
              <a:buNone/>
              <a:defRPr sz="3000">
                <a:latin typeface="Fredoka One"/>
                <a:ea typeface="Fredoka One"/>
                <a:cs typeface="Fredoka One"/>
                <a:sym typeface="Fredoka One"/>
              </a:defRPr>
            </a:lvl5pPr>
            <a:lvl6pPr lvl="5" algn="ctr" rtl="0">
              <a:spcBef>
                <a:spcPts val="0"/>
              </a:spcBef>
              <a:spcAft>
                <a:spcPts val="0"/>
              </a:spcAft>
              <a:buSzPts val="3000"/>
              <a:buFont typeface="Fredoka One"/>
              <a:buNone/>
              <a:defRPr sz="3000">
                <a:latin typeface="Fredoka One"/>
                <a:ea typeface="Fredoka One"/>
                <a:cs typeface="Fredoka One"/>
                <a:sym typeface="Fredoka One"/>
              </a:defRPr>
            </a:lvl6pPr>
            <a:lvl7pPr lvl="6" algn="ctr" rtl="0">
              <a:spcBef>
                <a:spcPts val="0"/>
              </a:spcBef>
              <a:spcAft>
                <a:spcPts val="0"/>
              </a:spcAft>
              <a:buSzPts val="3000"/>
              <a:buFont typeface="Fredoka One"/>
              <a:buNone/>
              <a:defRPr sz="3000">
                <a:latin typeface="Fredoka One"/>
                <a:ea typeface="Fredoka One"/>
                <a:cs typeface="Fredoka One"/>
                <a:sym typeface="Fredoka One"/>
              </a:defRPr>
            </a:lvl7pPr>
            <a:lvl8pPr lvl="7" algn="ctr" rtl="0">
              <a:spcBef>
                <a:spcPts val="0"/>
              </a:spcBef>
              <a:spcAft>
                <a:spcPts val="0"/>
              </a:spcAft>
              <a:buSzPts val="3000"/>
              <a:buFont typeface="Fredoka One"/>
              <a:buNone/>
              <a:defRPr sz="3000">
                <a:latin typeface="Fredoka One"/>
                <a:ea typeface="Fredoka One"/>
                <a:cs typeface="Fredoka One"/>
                <a:sym typeface="Fredoka One"/>
              </a:defRPr>
            </a:lvl8pPr>
            <a:lvl9pPr lvl="8" algn="ctr" rtl="0">
              <a:spcBef>
                <a:spcPts val="0"/>
              </a:spcBef>
              <a:spcAft>
                <a:spcPts val="0"/>
              </a:spcAft>
              <a:buSzPts val="3000"/>
              <a:buFont typeface="Fredoka One"/>
              <a:buNone/>
              <a:defRPr sz="3000">
                <a:latin typeface="Fredoka One"/>
                <a:ea typeface="Fredoka One"/>
                <a:cs typeface="Fredoka One"/>
                <a:sym typeface="Fredoka One"/>
              </a:defRPr>
            </a:lvl9pPr>
          </a:lstStyle>
          <a:p>
            <a:endParaRPr/>
          </a:p>
        </p:txBody>
      </p:sp>
      <p:sp>
        <p:nvSpPr>
          <p:cNvPr id="223" name="Google Shape;223;p17"/>
          <p:cNvSpPr/>
          <p:nvPr/>
        </p:nvSpPr>
        <p:spPr>
          <a:xfrm rot="6815680">
            <a:off x="6430959" y="2336162"/>
            <a:ext cx="5316353" cy="3506984"/>
          </a:xfrm>
          <a:custGeom>
            <a:avLst/>
            <a:gdLst/>
            <a:ahLst/>
            <a:cxnLst/>
            <a:rect l="l" t="t" r="r" b="b"/>
            <a:pathLst>
              <a:path w="46668" h="30785" extrusionOk="0">
                <a:moveTo>
                  <a:pt x="29061" y="0"/>
                </a:moveTo>
                <a:cubicBezTo>
                  <a:pt x="21998" y="0"/>
                  <a:pt x="14546" y="4270"/>
                  <a:pt x="9774" y="9559"/>
                </a:cubicBezTo>
                <a:cubicBezTo>
                  <a:pt x="7773" y="11794"/>
                  <a:pt x="0" y="19633"/>
                  <a:pt x="6905" y="20567"/>
                </a:cubicBezTo>
                <a:cubicBezTo>
                  <a:pt x="7056" y="20589"/>
                  <a:pt x="7206" y="20600"/>
                  <a:pt x="7356" y="20600"/>
                </a:cubicBezTo>
                <a:cubicBezTo>
                  <a:pt x="10462" y="20600"/>
                  <a:pt x="13550" y="16119"/>
                  <a:pt x="16275" y="16119"/>
                </a:cubicBezTo>
                <a:cubicBezTo>
                  <a:pt x="17017" y="16119"/>
                  <a:pt x="17732" y="16452"/>
                  <a:pt x="18414" y="17298"/>
                </a:cubicBezTo>
                <a:cubicBezTo>
                  <a:pt x="21082" y="20567"/>
                  <a:pt x="17313" y="29007"/>
                  <a:pt x="21115" y="29574"/>
                </a:cubicBezTo>
                <a:cubicBezTo>
                  <a:pt x="21386" y="29616"/>
                  <a:pt x="21645" y="29636"/>
                  <a:pt x="21893" y="29636"/>
                </a:cubicBezTo>
                <a:cubicBezTo>
                  <a:pt x="25720" y="29636"/>
                  <a:pt x="27031" y="24882"/>
                  <a:pt x="30670" y="24882"/>
                </a:cubicBezTo>
                <a:cubicBezTo>
                  <a:pt x="31419" y="24882"/>
                  <a:pt x="32268" y="25084"/>
                  <a:pt x="33257" y="25571"/>
                </a:cubicBezTo>
                <a:cubicBezTo>
                  <a:pt x="36025" y="26944"/>
                  <a:pt x="37778" y="30785"/>
                  <a:pt x="39932" y="30785"/>
                </a:cubicBezTo>
                <a:cubicBezTo>
                  <a:pt x="41023" y="30785"/>
                  <a:pt x="42218" y="29799"/>
                  <a:pt x="43698" y="27005"/>
                </a:cubicBezTo>
                <a:cubicBezTo>
                  <a:pt x="46667" y="21568"/>
                  <a:pt x="45299" y="11728"/>
                  <a:pt x="41930" y="6891"/>
                </a:cubicBezTo>
                <a:cubicBezTo>
                  <a:pt x="38455" y="1960"/>
                  <a:pt x="33847" y="0"/>
                  <a:pt x="29061"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only 4">
  <p:cSld name="TITLE_ONLY_2_1">
    <p:bg>
      <p:bgPr>
        <a:solidFill>
          <a:schemeClr val="dk2"/>
        </a:solidFill>
        <a:effectLst/>
      </p:bgPr>
    </p:bg>
    <p:spTree>
      <p:nvGrpSpPr>
        <p:cNvPr id="1" name="Shape 224"/>
        <p:cNvGrpSpPr/>
        <p:nvPr/>
      </p:nvGrpSpPr>
      <p:grpSpPr>
        <a:xfrm>
          <a:off x="0" y="0"/>
          <a:ext cx="0" cy="0"/>
          <a:chOff x="0" y="0"/>
          <a:chExt cx="0" cy="0"/>
        </a:xfrm>
      </p:grpSpPr>
      <p:sp>
        <p:nvSpPr>
          <p:cNvPr id="225" name="Google Shape;225;p18"/>
          <p:cNvSpPr/>
          <p:nvPr/>
        </p:nvSpPr>
        <p:spPr>
          <a:xfrm rot="3984320" flipH="1">
            <a:off x="6430959" y="-699646"/>
            <a:ext cx="5316353" cy="3506984"/>
          </a:xfrm>
          <a:custGeom>
            <a:avLst/>
            <a:gdLst/>
            <a:ahLst/>
            <a:cxnLst/>
            <a:rect l="l" t="t" r="r" b="b"/>
            <a:pathLst>
              <a:path w="46668" h="30785" extrusionOk="0">
                <a:moveTo>
                  <a:pt x="29061" y="0"/>
                </a:moveTo>
                <a:cubicBezTo>
                  <a:pt x="21998" y="0"/>
                  <a:pt x="14546" y="4270"/>
                  <a:pt x="9774" y="9559"/>
                </a:cubicBezTo>
                <a:cubicBezTo>
                  <a:pt x="7773" y="11794"/>
                  <a:pt x="0" y="19633"/>
                  <a:pt x="6905" y="20567"/>
                </a:cubicBezTo>
                <a:cubicBezTo>
                  <a:pt x="7056" y="20589"/>
                  <a:pt x="7206" y="20600"/>
                  <a:pt x="7356" y="20600"/>
                </a:cubicBezTo>
                <a:cubicBezTo>
                  <a:pt x="10462" y="20600"/>
                  <a:pt x="13550" y="16119"/>
                  <a:pt x="16275" y="16119"/>
                </a:cubicBezTo>
                <a:cubicBezTo>
                  <a:pt x="17017" y="16119"/>
                  <a:pt x="17732" y="16452"/>
                  <a:pt x="18414" y="17298"/>
                </a:cubicBezTo>
                <a:cubicBezTo>
                  <a:pt x="21082" y="20567"/>
                  <a:pt x="17313" y="29007"/>
                  <a:pt x="21115" y="29574"/>
                </a:cubicBezTo>
                <a:cubicBezTo>
                  <a:pt x="21386" y="29616"/>
                  <a:pt x="21645" y="29636"/>
                  <a:pt x="21893" y="29636"/>
                </a:cubicBezTo>
                <a:cubicBezTo>
                  <a:pt x="25720" y="29636"/>
                  <a:pt x="27031" y="24882"/>
                  <a:pt x="30670" y="24882"/>
                </a:cubicBezTo>
                <a:cubicBezTo>
                  <a:pt x="31419" y="24882"/>
                  <a:pt x="32268" y="25084"/>
                  <a:pt x="33257" y="25571"/>
                </a:cubicBezTo>
                <a:cubicBezTo>
                  <a:pt x="36025" y="26944"/>
                  <a:pt x="37778" y="30785"/>
                  <a:pt x="39932" y="30785"/>
                </a:cubicBezTo>
                <a:cubicBezTo>
                  <a:pt x="41023" y="30785"/>
                  <a:pt x="42218" y="29799"/>
                  <a:pt x="43698" y="27005"/>
                </a:cubicBezTo>
                <a:cubicBezTo>
                  <a:pt x="46667" y="21568"/>
                  <a:pt x="45299" y="11728"/>
                  <a:pt x="41930" y="6891"/>
                </a:cubicBezTo>
                <a:cubicBezTo>
                  <a:pt x="38455" y="1960"/>
                  <a:pt x="33847" y="0"/>
                  <a:pt x="29061"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26" name="Google Shape;226;p18"/>
          <p:cNvGrpSpPr/>
          <p:nvPr/>
        </p:nvGrpSpPr>
        <p:grpSpPr>
          <a:xfrm>
            <a:off x="654413" y="299381"/>
            <a:ext cx="8080175" cy="4248613"/>
            <a:chOff x="691288" y="225631"/>
            <a:chExt cx="8080175" cy="4248613"/>
          </a:xfrm>
        </p:grpSpPr>
        <p:sp>
          <p:nvSpPr>
            <p:cNvPr id="227" name="Google Shape;227;p18"/>
            <p:cNvSpPr/>
            <p:nvPr/>
          </p:nvSpPr>
          <p:spPr>
            <a:xfrm>
              <a:off x="8604663" y="2047956"/>
              <a:ext cx="166800" cy="1668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 name="Google Shape;228;p18"/>
            <p:cNvSpPr/>
            <p:nvPr/>
          </p:nvSpPr>
          <p:spPr>
            <a:xfrm>
              <a:off x="8126763" y="4377344"/>
              <a:ext cx="96900" cy="96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 name="Google Shape;229;p18"/>
            <p:cNvSpPr/>
            <p:nvPr/>
          </p:nvSpPr>
          <p:spPr>
            <a:xfrm>
              <a:off x="6773338" y="225631"/>
              <a:ext cx="96900" cy="96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 name="Google Shape;230;p18"/>
            <p:cNvSpPr/>
            <p:nvPr/>
          </p:nvSpPr>
          <p:spPr>
            <a:xfrm>
              <a:off x="691288" y="3738256"/>
              <a:ext cx="166800" cy="1668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 name="Google Shape;231;p18"/>
            <p:cNvSpPr/>
            <p:nvPr/>
          </p:nvSpPr>
          <p:spPr>
            <a:xfrm>
              <a:off x="1266113" y="4326606"/>
              <a:ext cx="96900" cy="96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32" name="Google Shape;232;p18"/>
          <p:cNvSpPr txBox="1">
            <a:spLocks noGrp="1"/>
          </p:cNvSpPr>
          <p:nvPr>
            <p:ph type="ctrTitle"/>
          </p:nvPr>
        </p:nvSpPr>
        <p:spPr>
          <a:xfrm>
            <a:off x="713225" y="539500"/>
            <a:ext cx="7708500" cy="6576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000"/>
              <a:buFont typeface="Fredoka One"/>
              <a:buNone/>
              <a:defRPr sz="3000">
                <a:latin typeface="Fredoka One"/>
                <a:ea typeface="Fredoka One"/>
                <a:cs typeface="Fredoka One"/>
                <a:sym typeface="Fredoka One"/>
              </a:defRPr>
            </a:lvl1pPr>
            <a:lvl2pPr lvl="1" algn="ctr" rtl="0">
              <a:spcBef>
                <a:spcPts val="0"/>
              </a:spcBef>
              <a:spcAft>
                <a:spcPts val="0"/>
              </a:spcAft>
              <a:buSzPts val="3000"/>
              <a:buFont typeface="Fredoka One"/>
              <a:buNone/>
              <a:defRPr sz="3000">
                <a:latin typeface="Fredoka One"/>
                <a:ea typeface="Fredoka One"/>
                <a:cs typeface="Fredoka One"/>
                <a:sym typeface="Fredoka One"/>
              </a:defRPr>
            </a:lvl2pPr>
            <a:lvl3pPr lvl="2" algn="ctr" rtl="0">
              <a:spcBef>
                <a:spcPts val="0"/>
              </a:spcBef>
              <a:spcAft>
                <a:spcPts val="0"/>
              </a:spcAft>
              <a:buSzPts val="3000"/>
              <a:buFont typeface="Fredoka One"/>
              <a:buNone/>
              <a:defRPr sz="3000">
                <a:latin typeface="Fredoka One"/>
                <a:ea typeface="Fredoka One"/>
                <a:cs typeface="Fredoka One"/>
                <a:sym typeface="Fredoka One"/>
              </a:defRPr>
            </a:lvl3pPr>
            <a:lvl4pPr lvl="3" algn="ctr" rtl="0">
              <a:spcBef>
                <a:spcPts val="0"/>
              </a:spcBef>
              <a:spcAft>
                <a:spcPts val="0"/>
              </a:spcAft>
              <a:buSzPts val="3000"/>
              <a:buFont typeface="Fredoka One"/>
              <a:buNone/>
              <a:defRPr sz="3000">
                <a:latin typeface="Fredoka One"/>
                <a:ea typeface="Fredoka One"/>
                <a:cs typeface="Fredoka One"/>
                <a:sym typeface="Fredoka One"/>
              </a:defRPr>
            </a:lvl4pPr>
            <a:lvl5pPr lvl="4" algn="ctr" rtl="0">
              <a:spcBef>
                <a:spcPts val="0"/>
              </a:spcBef>
              <a:spcAft>
                <a:spcPts val="0"/>
              </a:spcAft>
              <a:buSzPts val="3000"/>
              <a:buFont typeface="Fredoka One"/>
              <a:buNone/>
              <a:defRPr sz="3000">
                <a:latin typeface="Fredoka One"/>
                <a:ea typeface="Fredoka One"/>
                <a:cs typeface="Fredoka One"/>
                <a:sym typeface="Fredoka One"/>
              </a:defRPr>
            </a:lvl5pPr>
            <a:lvl6pPr lvl="5" algn="ctr" rtl="0">
              <a:spcBef>
                <a:spcPts val="0"/>
              </a:spcBef>
              <a:spcAft>
                <a:spcPts val="0"/>
              </a:spcAft>
              <a:buSzPts val="3000"/>
              <a:buFont typeface="Fredoka One"/>
              <a:buNone/>
              <a:defRPr sz="3000">
                <a:latin typeface="Fredoka One"/>
                <a:ea typeface="Fredoka One"/>
                <a:cs typeface="Fredoka One"/>
                <a:sym typeface="Fredoka One"/>
              </a:defRPr>
            </a:lvl6pPr>
            <a:lvl7pPr lvl="6" algn="ctr" rtl="0">
              <a:spcBef>
                <a:spcPts val="0"/>
              </a:spcBef>
              <a:spcAft>
                <a:spcPts val="0"/>
              </a:spcAft>
              <a:buSzPts val="3000"/>
              <a:buFont typeface="Fredoka One"/>
              <a:buNone/>
              <a:defRPr sz="3000">
                <a:latin typeface="Fredoka One"/>
                <a:ea typeface="Fredoka One"/>
                <a:cs typeface="Fredoka One"/>
                <a:sym typeface="Fredoka One"/>
              </a:defRPr>
            </a:lvl7pPr>
            <a:lvl8pPr lvl="7" algn="ctr" rtl="0">
              <a:spcBef>
                <a:spcPts val="0"/>
              </a:spcBef>
              <a:spcAft>
                <a:spcPts val="0"/>
              </a:spcAft>
              <a:buSzPts val="3000"/>
              <a:buFont typeface="Fredoka One"/>
              <a:buNone/>
              <a:defRPr sz="3000">
                <a:latin typeface="Fredoka One"/>
                <a:ea typeface="Fredoka One"/>
                <a:cs typeface="Fredoka One"/>
                <a:sym typeface="Fredoka One"/>
              </a:defRPr>
            </a:lvl8pPr>
            <a:lvl9pPr lvl="8" algn="ctr" rtl="0">
              <a:spcBef>
                <a:spcPts val="0"/>
              </a:spcBef>
              <a:spcAft>
                <a:spcPts val="0"/>
              </a:spcAft>
              <a:buSzPts val="3000"/>
              <a:buFont typeface="Fredoka One"/>
              <a:buNone/>
              <a:defRPr sz="3000">
                <a:latin typeface="Fredoka One"/>
                <a:ea typeface="Fredoka One"/>
                <a:cs typeface="Fredoka One"/>
                <a:sym typeface="Fredoka One"/>
              </a:defRPr>
            </a:lvl9pPr>
          </a:lstStyle>
          <a:p>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only 2">
  <p:cSld name="TITLE_ONLY_1">
    <p:bg>
      <p:bgPr>
        <a:solidFill>
          <a:schemeClr val="dk2"/>
        </a:solidFill>
        <a:effectLst/>
      </p:bgPr>
    </p:bg>
    <p:spTree>
      <p:nvGrpSpPr>
        <p:cNvPr id="1" name="Shape 233"/>
        <p:cNvGrpSpPr/>
        <p:nvPr/>
      </p:nvGrpSpPr>
      <p:grpSpPr>
        <a:xfrm>
          <a:off x="0" y="0"/>
          <a:ext cx="0" cy="0"/>
          <a:chOff x="0" y="0"/>
          <a:chExt cx="0" cy="0"/>
        </a:xfrm>
      </p:grpSpPr>
      <p:grpSp>
        <p:nvGrpSpPr>
          <p:cNvPr id="234" name="Google Shape;234;p19"/>
          <p:cNvGrpSpPr/>
          <p:nvPr/>
        </p:nvGrpSpPr>
        <p:grpSpPr>
          <a:xfrm flipH="1">
            <a:off x="309113" y="378031"/>
            <a:ext cx="8729050" cy="4512413"/>
            <a:chOff x="309113" y="378031"/>
            <a:chExt cx="8729050" cy="4512413"/>
          </a:xfrm>
        </p:grpSpPr>
        <p:sp>
          <p:nvSpPr>
            <p:cNvPr id="235" name="Google Shape;235;p19"/>
            <p:cNvSpPr/>
            <p:nvPr/>
          </p:nvSpPr>
          <p:spPr>
            <a:xfrm>
              <a:off x="8871363" y="1566756"/>
              <a:ext cx="166800" cy="1668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6" name="Google Shape;236;p19"/>
            <p:cNvSpPr/>
            <p:nvPr/>
          </p:nvSpPr>
          <p:spPr>
            <a:xfrm>
              <a:off x="8583963" y="4224944"/>
              <a:ext cx="96900" cy="96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7" name="Google Shape;237;p19"/>
            <p:cNvSpPr/>
            <p:nvPr/>
          </p:nvSpPr>
          <p:spPr>
            <a:xfrm>
              <a:off x="2506138" y="378031"/>
              <a:ext cx="96900" cy="96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 name="Google Shape;238;p19"/>
            <p:cNvSpPr/>
            <p:nvPr/>
          </p:nvSpPr>
          <p:spPr>
            <a:xfrm>
              <a:off x="309113" y="2015394"/>
              <a:ext cx="96900" cy="96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9" name="Google Shape;239;p19"/>
            <p:cNvSpPr/>
            <p:nvPr/>
          </p:nvSpPr>
          <p:spPr>
            <a:xfrm>
              <a:off x="3018713" y="4555206"/>
              <a:ext cx="96900" cy="96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0" name="Google Shape;240;p19"/>
            <p:cNvSpPr/>
            <p:nvPr/>
          </p:nvSpPr>
          <p:spPr>
            <a:xfrm>
              <a:off x="7108100" y="4723644"/>
              <a:ext cx="166800" cy="1668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41" name="Google Shape;241;p19"/>
          <p:cNvSpPr/>
          <p:nvPr/>
        </p:nvSpPr>
        <p:spPr>
          <a:xfrm rot="-6814806">
            <a:off x="2365761" y="-3868595"/>
            <a:ext cx="3679860" cy="12396733"/>
          </a:xfrm>
          <a:custGeom>
            <a:avLst/>
            <a:gdLst/>
            <a:ahLst/>
            <a:cxnLst/>
            <a:rect l="l" t="t" r="r" b="b"/>
            <a:pathLst>
              <a:path w="20119" h="67777" extrusionOk="0">
                <a:moveTo>
                  <a:pt x="9189" y="0"/>
                </a:moveTo>
                <a:cubicBezTo>
                  <a:pt x="8993" y="0"/>
                  <a:pt x="8799" y="27"/>
                  <a:pt x="8607" y="83"/>
                </a:cubicBezTo>
                <a:cubicBezTo>
                  <a:pt x="4937" y="1151"/>
                  <a:pt x="13510" y="11825"/>
                  <a:pt x="12643" y="14593"/>
                </a:cubicBezTo>
                <a:cubicBezTo>
                  <a:pt x="11842" y="17162"/>
                  <a:pt x="3803" y="15494"/>
                  <a:pt x="3703" y="16595"/>
                </a:cubicBezTo>
                <a:cubicBezTo>
                  <a:pt x="3536" y="18696"/>
                  <a:pt x="12043" y="26836"/>
                  <a:pt x="11942" y="36042"/>
                </a:cubicBezTo>
                <a:cubicBezTo>
                  <a:pt x="11842" y="42180"/>
                  <a:pt x="1668" y="40579"/>
                  <a:pt x="835" y="45749"/>
                </a:cubicBezTo>
                <a:cubicBezTo>
                  <a:pt x="1" y="50853"/>
                  <a:pt x="8607" y="63295"/>
                  <a:pt x="12876" y="66197"/>
                </a:cubicBezTo>
                <a:cubicBezTo>
                  <a:pt x="14571" y="67317"/>
                  <a:pt x="15922" y="67776"/>
                  <a:pt x="16971" y="67776"/>
                </a:cubicBezTo>
                <a:cubicBezTo>
                  <a:pt x="19266" y="67776"/>
                  <a:pt x="20119" y="65574"/>
                  <a:pt x="19982" y="63262"/>
                </a:cubicBezTo>
                <a:cubicBezTo>
                  <a:pt x="19681" y="58525"/>
                  <a:pt x="8774" y="51720"/>
                  <a:pt x="8707" y="46917"/>
                </a:cubicBezTo>
                <a:cubicBezTo>
                  <a:pt x="8673" y="42247"/>
                  <a:pt x="19815" y="45049"/>
                  <a:pt x="19781" y="39445"/>
                </a:cubicBezTo>
                <a:cubicBezTo>
                  <a:pt x="19715" y="32907"/>
                  <a:pt x="10975" y="27002"/>
                  <a:pt x="10842" y="22733"/>
                </a:cubicBezTo>
                <a:cubicBezTo>
                  <a:pt x="10808" y="20498"/>
                  <a:pt x="19348" y="18096"/>
                  <a:pt x="19214" y="16428"/>
                </a:cubicBezTo>
                <a:cubicBezTo>
                  <a:pt x="19023" y="14000"/>
                  <a:pt x="13658" y="0"/>
                  <a:pt x="918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 name="Google Shape;242;p19"/>
          <p:cNvSpPr txBox="1">
            <a:spLocks noGrp="1"/>
          </p:cNvSpPr>
          <p:nvPr>
            <p:ph type="ctrTitle"/>
          </p:nvPr>
        </p:nvSpPr>
        <p:spPr>
          <a:xfrm>
            <a:off x="713225" y="539500"/>
            <a:ext cx="7708500" cy="6576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000"/>
              <a:buFont typeface="Fredoka One"/>
              <a:buNone/>
              <a:defRPr sz="3000">
                <a:latin typeface="Fredoka One"/>
                <a:ea typeface="Fredoka One"/>
                <a:cs typeface="Fredoka One"/>
                <a:sym typeface="Fredoka One"/>
              </a:defRPr>
            </a:lvl1pPr>
            <a:lvl2pPr lvl="1" algn="ctr" rtl="0">
              <a:spcBef>
                <a:spcPts val="0"/>
              </a:spcBef>
              <a:spcAft>
                <a:spcPts val="0"/>
              </a:spcAft>
              <a:buSzPts val="3000"/>
              <a:buFont typeface="Fredoka One"/>
              <a:buNone/>
              <a:defRPr sz="3000">
                <a:latin typeface="Fredoka One"/>
                <a:ea typeface="Fredoka One"/>
                <a:cs typeface="Fredoka One"/>
                <a:sym typeface="Fredoka One"/>
              </a:defRPr>
            </a:lvl2pPr>
            <a:lvl3pPr lvl="2" algn="ctr" rtl="0">
              <a:spcBef>
                <a:spcPts val="0"/>
              </a:spcBef>
              <a:spcAft>
                <a:spcPts val="0"/>
              </a:spcAft>
              <a:buSzPts val="3000"/>
              <a:buFont typeface="Fredoka One"/>
              <a:buNone/>
              <a:defRPr sz="3000">
                <a:latin typeface="Fredoka One"/>
                <a:ea typeface="Fredoka One"/>
                <a:cs typeface="Fredoka One"/>
                <a:sym typeface="Fredoka One"/>
              </a:defRPr>
            </a:lvl3pPr>
            <a:lvl4pPr lvl="3" algn="ctr" rtl="0">
              <a:spcBef>
                <a:spcPts val="0"/>
              </a:spcBef>
              <a:spcAft>
                <a:spcPts val="0"/>
              </a:spcAft>
              <a:buSzPts val="3000"/>
              <a:buFont typeface="Fredoka One"/>
              <a:buNone/>
              <a:defRPr sz="3000">
                <a:latin typeface="Fredoka One"/>
                <a:ea typeface="Fredoka One"/>
                <a:cs typeface="Fredoka One"/>
                <a:sym typeface="Fredoka One"/>
              </a:defRPr>
            </a:lvl4pPr>
            <a:lvl5pPr lvl="4" algn="ctr" rtl="0">
              <a:spcBef>
                <a:spcPts val="0"/>
              </a:spcBef>
              <a:spcAft>
                <a:spcPts val="0"/>
              </a:spcAft>
              <a:buSzPts val="3000"/>
              <a:buFont typeface="Fredoka One"/>
              <a:buNone/>
              <a:defRPr sz="3000">
                <a:latin typeface="Fredoka One"/>
                <a:ea typeface="Fredoka One"/>
                <a:cs typeface="Fredoka One"/>
                <a:sym typeface="Fredoka One"/>
              </a:defRPr>
            </a:lvl5pPr>
            <a:lvl6pPr lvl="5" algn="ctr" rtl="0">
              <a:spcBef>
                <a:spcPts val="0"/>
              </a:spcBef>
              <a:spcAft>
                <a:spcPts val="0"/>
              </a:spcAft>
              <a:buSzPts val="3000"/>
              <a:buFont typeface="Fredoka One"/>
              <a:buNone/>
              <a:defRPr sz="3000">
                <a:latin typeface="Fredoka One"/>
                <a:ea typeface="Fredoka One"/>
                <a:cs typeface="Fredoka One"/>
                <a:sym typeface="Fredoka One"/>
              </a:defRPr>
            </a:lvl6pPr>
            <a:lvl7pPr lvl="6" algn="ctr" rtl="0">
              <a:spcBef>
                <a:spcPts val="0"/>
              </a:spcBef>
              <a:spcAft>
                <a:spcPts val="0"/>
              </a:spcAft>
              <a:buSzPts val="3000"/>
              <a:buFont typeface="Fredoka One"/>
              <a:buNone/>
              <a:defRPr sz="3000">
                <a:latin typeface="Fredoka One"/>
                <a:ea typeface="Fredoka One"/>
                <a:cs typeface="Fredoka One"/>
                <a:sym typeface="Fredoka One"/>
              </a:defRPr>
            </a:lvl7pPr>
            <a:lvl8pPr lvl="7" algn="ctr" rtl="0">
              <a:spcBef>
                <a:spcPts val="0"/>
              </a:spcBef>
              <a:spcAft>
                <a:spcPts val="0"/>
              </a:spcAft>
              <a:buSzPts val="3000"/>
              <a:buFont typeface="Fredoka One"/>
              <a:buNone/>
              <a:defRPr sz="3000">
                <a:latin typeface="Fredoka One"/>
                <a:ea typeface="Fredoka One"/>
                <a:cs typeface="Fredoka One"/>
                <a:sym typeface="Fredoka One"/>
              </a:defRPr>
            </a:lvl8pPr>
            <a:lvl9pPr lvl="8" algn="ctr" rtl="0">
              <a:spcBef>
                <a:spcPts val="0"/>
              </a:spcBef>
              <a:spcAft>
                <a:spcPts val="0"/>
              </a:spcAft>
              <a:buSzPts val="3000"/>
              <a:buFont typeface="Fredoka One"/>
              <a:buNone/>
              <a:defRPr sz="3000">
                <a:latin typeface="Fredoka One"/>
                <a:ea typeface="Fredoka One"/>
                <a:cs typeface="Fredoka One"/>
                <a:sym typeface="Fredoka One"/>
              </a:defRPr>
            </a:lvl9pPr>
          </a:lstStyle>
          <a:p>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Main point">
  <p:cSld name="MAIN_POINT">
    <p:bg>
      <p:bgPr>
        <a:solidFill>
          <a:schemeClr val="dk2"/>
        </a:solidFill>
        <a:effectLst/>
      </p:bgPr>
    </p:bg>
    <p:spTree>
      <p:nvGrpSpPr>
        <p:cNvPr id="1" name="Shape 311"/>
        <p:cNvGrpSpPr/>
        <p:nvPr/>
      </p:nvGrpSpPr>
      <p:grpSpPr>
        <a:xfrm>
          <a:off x="0" y="0"/>
          <a:ext cx="0" cy="0"/>
          <a:chOff x="0" y="0"/>
          <a:chExt cx="0" cy="0"/>
        </a:xfrm>
      </p:grpSpPr>
      <p:sp>
        <p:nvSpPr>
          <p:cNvPr id="312" name="Google Shape;312;p26"/>
          <p:cNvSpPr/>
          <p:nvPr/>
        </p:nvSpPr>
        <p:spPr>
          <a:xfrm rot="-3985194" flipH="1">
            <a:off x="2365761" y="-3868595"/>
            <a:ext cx="3679860" cy="12396733"/>
          </a:xfrm>
          <a:custGeom>
            <a:avLst/>
            <a:gdLst/>
            <a:ahLst/>
            <a:cxnLst/>
            <a:rect l="l" t="t" r="r" b="b"/>
            <a:pathLst>
              <a:path w="20119" h="67777" extrusionOk="0">
                <a:moveTo>
                  <a:pt x="9189" y="0"/>
                </a:moveTo>
                <a:cubicBezTo>
                  <a:pt x="8993" y="0"/>
                  <a:pt x="8799" y="27"/>
                  <a:pt x="8607" y="83"/>
                </a:cubicBezTo>
                <a:cubicBezTo>
                  <a:pt x="4937" y="1151"/>
                  <a:pt x="13510" y="11825"/>
                  <a:pt x="12643" y="14593"/>
                </a:cubicBezTo>
                <a:cubicBezTo>
                  <a:pt x="11842" y="17162"/>
                  <a:pt x="3803" y="15494"/>
                  <a:pt x="3703" y="16595"/>
                </a:cubicBezTo>
                <a:cubicBezTo>
                  <a:pt x="3536" y="18696"/>
                  <a:pt x="12043" y="26836"/>
                  <a:pt x="11942" y="36042"/>
                </a:cubicBezTo>
                <a:cubicBezTo>
                  <a:pt x="11842" y="42180"/>
                  <a:pt x="1668" y="40579"/>
                  <a:pt x="835" y="45749"/>
                </a:cubicBezTo>
                <a:cubicBezTo>
                  <a:pt x="1" y="50853"/>
                  <a:pt x="8607" y="63295"/>
                  <a:pt x="12876" y="66197"/>
                </a:cubicBezTo>
                <a:cubicBezTo>
                  <a:pt x="14571" y="67317"/>
                  <a:pt x="15922" y="67776"/>
                  <a:pt x="16971" y="67776"/>
                </a:cubicBezTo>
                <a:cubicBezTo>
                  <a:pt x="19266" y="67776"/>
                  <a:pt x="20119" y="65574"/>
                  <a:pt x="19982" y="63262"/>
                </a:cubicBezTo>
                <a:cubicBezTo>
                  <a:pt x="19681" y="58525"/>
                  <a:pt x="8774" y="51720"/>
                  <a:pt x="8707" y="46917"/>
                </a:cubicBezTo>
                <a:cubicBezTo>
                  <a:pt x="8673" y="42247"/>
                  <a:pt x="19815" y="45049"/>
                  <a:pt x="19781" y="39445"/>
                </a:cubicBezTo>
                <a:cubicBezTo>
                  <a:pt x="19715" y="32907"/>
                  <a:pt x="10975" y="27002"/>
                  <a:pt x="10842" y="22733"/>
                </a:cubicBezTo>
                <a:cubicBezTo>
                  <a:pt x="10808" y="20498"/>
                  <a:pt x="19348" y="18096"/>
                  <a:pt x="19214" y="16428"/>
                </a:cubicBezTo>
                <a:cubicBezTo>
                  <a:pt x="19023" y="14000"/>
                  <a:pt x="13658" y="0"/>
                  <a:pt x="918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13" name="Google Shape;313;p26"/>
          <p:cNvGrpSpPr/>
          <p:nvPr/>
        </p:nvGrpSpPr>
        <p:grpSpPr>
          <a:xfrm>
            <a:off x="848238" y="680381"/>
            <a:ext cx="7962550" cy="4121675"/>
            <a:chOff x="885113" y="606631"/>
            <a:chExt cx="7962550" cy="4121675"/>
          </a:xfrm>
        </p:grpSpPr>
        <p:sp>
          <p:nvSpPr>
            <p:cNvPr id="314" name="Google Shape;314;p26"/>
            <p:cNvSpPr/>
            <p:nvPr/>
          </p:nvSpPr>
          <p:spPr>
            <a:xfrm>
              <a:off x="8680863" y="1743156"/>
              <a:ext cx="166800" cy="1668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5" name="Google Shape;315;p26"/>
            <p:cNvSpPr/>
            <p:nvPr/>
          </p:nvSpPr>
          <p:spPr>
            <a:xfrm>
              <a:off x="1058338" y="606631"/>
              <a:ext cx="96900" cy="96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6" name="Google Shape;316;p26"/>
            <p:cNvSpPr/>
            <p:nvPr/>
          </p:nvSpPr>
          <p:spPr>
            <a:xfrm>
              <a:off x="885113" y="4631406"/>
              <a:ext cx="96900" cy="96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7" name="Google Shape;317;p26"/>
            <p:cNvSpPr/>
            <p:nvPr/>
          </p:nvSpPr>
          <p:spPr>
            <a:xfrm>
              <a:off x="1228750" y="3971219"/>
              <a:ext cx="166800" cy="1668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18" name="Google Shape;318;p26"/>
          <p:cNvSpPr txBox="1">
            <a:spLocks noGrp="1"/>
          </p:cNvSpPr>
          <p:nvPr>
            <p:ph type="ctrTitle"/>
          </p:nvPr>
        </p:nvSpPr>
        <p:spPr>
          <a:xfrm>
            <a:off x="2692950" y="2942597"/>
            <a:ext cx="3758100" cy="5121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lt1"/>
              </a:buClr>
              <a:buSzPts val="3000"/>
              <a:buNone/>
              <a:defRPr>
                <a:solidFill>
                  <a:schemeClr val="lt1"/>
                </a:solidFill>
              </a:defRPr>
            </a:lvl1pPr>
            <a:lvl2pPr lvl="1" algn="ctr" rtl="0">
              <a:spcBef>
                <a:spcPts val="0"/>
              </a:spcBef>
              <a:spcAft>
                <a:spcPts val="0"/>
              </a:spcAft>
              <a:buClr>
                <a:schemeClr val="lt1"/>
              </a:buClr>
              <a:buSzPts val="2300"/>
              <a:buFont typeface="Fredoka One"/>
              <a:buNone/>
              <a:defRPr sz="2300">
                <a:solidFill>
                  <a:schemeClr val="lt1"/>
                </a:solidFill>
                <a:latin typeface="Fredoka One"/>
                <a:ea typeface="Fredoka One"/>
                <a:cs typeface="Fredoka One"/>
                <a:sym typeface="Fredoka One"/>
              </a:defRPr>
            </a:lvl2pPr>
            <a:lvl3pPr lvl="2" algn="ctr" rtl="0">
              <a:spcBef>
                <a:spcPts val="0"/>
              </a:spcBef>
              <a:spcAft>
                <a:spcPts val="0"/>
              </a:spcAft>
              <a:buClr>
                <a:schemeClr val="lt1"/>
              </a:buClr>
              <a:buSzPts val="2300"/>
              <a:buFont typeface="Fredoka One"/>
              <a:buNone/>
              <a:defRPr sz="2300">
                <a:solidFill>
                  <a:schemeClr val="lt1"/>
                </a:solidFill>
                <a:latin typeface="Fredoka One"/>
                <a:ea typeface="Fredoka One"/>
                <a:cs typeface="Fredoka One"/>
                <a:sym typeface="Fredoka One"/>
              </a:defRPr>
            </a:lvl3pPr>
            <a:lvl4pPr lvl="3" algn="ctr" rtl="0">
              <a:spcBef>
                <a:spcPts val="0"/>
              </a:spcBef>
              <a:spcAft>
                <a:spcPts val="0"/>
              </a:spcAft>
              <a:buClr>
                <a:schemeClr val="lt1"/>
              </a:buClr>
              <a:buSzPts val="2300"/>
              <a:buFont typeface="Fredoka One"/>
              <a:buNone/>
              <a:defRPr sz="2300">
                <a:solidFill>
                  <a:schemeClr val="lt1"/>
                </a:solidFill>
                <a:latin typeface="Fredoka One"/>
                <a:ea typeface="Fredoka One"/>
                <a:cs typeface="Fredoka One"/>
                <a:sym typeface="Fredoka One"/>
              </a:defRPr>
            </a:lvl4pPr>
            <a:lvl5pPr lvl="4" algn="ctr" rtl="0">
              <a:spcBef>
                <a:spcPts val="0"/>
              </a:spcBef>
              <a:spcAft>
                <a:spcPts val="0"/>
              </a:spcAft>
              <a:buClr>
                <a:schemeClr val="lt1"/>
              </a:buClr>
              <a:buSzPts val="2300"/>
              <a:buFont typeface="Fredoka One"/>
              <a:buNone/>
              <a:defRPr sz="2300">
                <a:solidFill>
                  <a:schemeClr val="lt1"/>
                </a:solidFill>
                <a:latin typeface="Fredoka One"/>
                <a:ea typeface="Fredoka One"/>
                <a:cs typeface="Fredoka One"/>
                <a:sym typeface="Fredoka One"/>
              </a:defRPr>
            </a:lvl5pPr>
            <a:lvl6pPr lvl="5" algn="ctr" rtl="0">
              <a:spcBef>
                <a:spcPts val="0"/>
              </a:spcBef>
              <a:spcAft>
                <a:spcPts val="0"/>
              </a:spcAft>
              <a:buClr>
                <a:schemeClr val="lt1"/>
              </a:buClr>
              <a:buSzPts val="2300"/>
              <a:buFont typeface="Fredoka One"/>
              <a:buNone/>
              <a:defRPr sz="2300">
                <a:solidFill>
                  <a:schemeClr val="lt1"/>
                </a:solidFill>
                <a:latin typeface="Fredoka One"/>
                <a:ea typeface="Fredoka One"/>
                <a:cs typeface="Fredoka One"/>
                <a:sym typeface="Fredoka One"/>
              </a:defRPr>
            </a:lvl6pPr>
            <a:lvl7pPr lvl="6" algn="ctr" rtl="0">
              <a:spcBef>
                <a:spcPts val="0"/>
              </a:spcBef>
              <a:spcAft>
                <a:spcPts val="0"/>
              </a:spcAft>
              <a:buClr>
                <a:schemeClr val="lt1"/>
              </a:buClr>
              <a:buSzPts val="2300"/>
              <a:buFont typeface="Fredoka One"/>
              <a:buNone/>
              <a:defRPr sz="2300">
                <a:solidFill>
                  <a:schemeClr val="lt1"/>
                </a:solidFill>
                <a:latin typeface="Fredoka One"/>
                <a:ea typeface="Fredoka One"/>
                <a:cs typeface="Fredoka One"/>
                <a:sym typeface="Fredoka One"/>
              </a:defRPr>
            </a:lvl7pPr>
            <a:lvl8pPr lvl="7" algn="ctr" rtl="0">
              <a:spcBef>
                <a:spcPts val="0"/>
              </a:spcBef>
              <a:spcAft>
                <a:spcPts val="0"/>
              </a:spcAft>
              <a:buClr>
                <a:schemeClr val="lt1"/>
              </a:buClr>
              <a:buSzPts val="2300"/>
              <a:buFont typeface="Fredoka One"/>
              <a:buNone/>
              <a:defRPr sz="2300">
                <a:solidFill>
                  <a:schemeClr val="lt1"/>
                </a:solidFill>
                <a:latin typeface="Fredoka One"/>
                <a:ea typeface="Fredoka One"/>
                <a:cs typeface="Fredoka One"/>
                <a:sym typeface="Fredoka One"/>
              </a:defRPr>
            </a:lvl8pPr>
            <a:lvl9pPr lvl="8" algn="ctr" rtl="0">
              <a:spcBef>
                <a:spcPts val="0"/>
              </a:spcBef>
              <a:spcAft>
                <a:spcPts val="0"/>
              </a:spcAft>
              <a:buClr>
                <a:schemeClr val="lt1"/>
              </a:buClr>
              <a:buSzPts val="2300"/>
              <a:buFont typeface="Fredoka One"/>
              <a:buNone/>
              <a:defRPr sz="2300">
                <a:solidFill>
                  <a:schemeClr val="lt1"/>
                </a:solidFill>
                <a:latin typeface="Fredoka One"/>
                <a:ea typeface="Fredoka One"/>
                <a:cs typeface="Fredoka One"/>
                <a:sym typeface="Fredoka One"/>
              </a:defRPr>
            </a:lvl9pPr>
          </a:lstStyle>
          <a:p>
            <a:endParaRPr/>
          </a:p>
        </p:txBody>
      </p:sp>
      <p:sp>
        <p:nvSpPr>
          <p:cNvPr id="319" name="Google Shape;319;p26"/>
          <p:cNvSpPr txBox="1">
            <a:spLocks noGrp="1"/>
          </p:cNvSpPr>
          <p:nvPr>
            <p:ph type="subTitle" idx="1"/>
          </p:nvPr>
        </p:nvSpPr>
        <p:spPr>
          <a:xfrm>
            <a:off x="1863000" y="1647025"/>
            <a:ext cx="5418000" cy="12906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lt1"/>
              </a:buClr>
              <a:buSzPts val="2300"/>
              <a:buFont typeface="Fredoka One"/>
              <a:buNone/>
              <a:defRPr sz="2300">
                <a:solidFill>
                  <a:schemeClr val="lt1"/>
                </a:solidFill>
                <a:latin typeface="Fredoka One"/>
                <a:ea typeface="Fredoka One"/>
                <a:cs typeface="Fredoka One"/>
                <a:sym typeface="Fredoka One"/>
              </a:defRPr>
            </a:lvl1pPr>
            <a:lvl2pPr lvl="1" algn="ctr" rtl="0">
              <a:lnSpc>
                <a:spcPct val="100000"/>
              </a:lnSpc>
              <a:spcBef>
                <a:spcPts val="0"/>
              </a:spcBef>
              <a:spcAft>
                <a:spcPts val="0"/>
              </a:spcAft>
              <a:buClr>
                <a:schemeClr val="lt1"/>
              </a:buClr>
              <a:buSzPts val="2300"/>
              <a:buFont typeface="Fredoka One"/>
              <a:buNone/>
              <a:defRPr sz="2300">
                <a:solidFill>
                  <a:schemeClr val="lt1"/>
                </a:solidFill>
                <a:latin typeface="Fredoka One"/>
                <a:ea typeface="Fredoka One"/>
                <a:cs typeface="Fredoka One"/>
                <a:sym typeface="Fredoka One"/>
              </a:defRPr>
            </a:lvl2pPr>
            <a:lvl3pPr lvl="2" algn="ctr" rtl="0">
              <a:lnSpc>
                <a:spcPct val="100000"/>
              </a:lnSpc>
              <a:spcBef>
                <a:spcPts val="0"/>
              </a:spcBef>
              <a:spcAft>
                <a:spcPts val="0"/>
              </a:spcAft>
              <a:buClr>
                <a:schemeClr val="lt1"/>
              </a:buClr>
              <a:buSzPts val="2300"/>
              <a:buFont typeface="Fredoka One"/>
              <a:buNone/>
              <a:defRPr sz="2300">
                <a:solidFill>
                  <a:schemeClr val="lt1"/>
                </a:solidFill>
                <a:latin typeface="Fredoka One"/>
                <a:ea typeface="Fredoka One"/>
                <a:cs typeface="Fredoka One"/>
                <a:sym typeface="Fredoka One"/>
              </a:defRPr>
            </a:lvl3pPr>
            <a:lvl4pPr lvl="3" algn="ctr" rtl="0">
              <a:lnSpc>
                <a:spcPct val="100000"/>
              </a:lnSpc>
              <a:spcBef>
                <a:spcPts val="0"/>
              </a:spcBef>
              <a:spcAft>
                <a:spcPts val="0"/>
              </a:spcAft>
              <a:buClr>
                <a:schemeClr val="lt1"/>
              </a:buClr>
              <a:buSzPts val="2300"/>
              <a:buFont typeface="Fredoka One"/>
              <a:buNone/>
              <a:defRPr sz="2300">
                <a:solidFill>
                  <a:schemeClr val="lt1"/>
                </a:solidFill>
                <a:latin typeface="Fredoka One"/>
                <a:ea typeface="Fredoka One"/>
                <a:cs typeface="Fredoka One"/>
                <a:sym typeface="Fredoka One"/>
              </a:defRPr>
            </a:lvl4pPr>
            <a:lvl5pPr lvl="4" algn="ctr" rtl="0">
              <a:lnSpc>
                <a:spcPct val="100000"/>
              </a:lnSpc>
              <a:spcBef>
                <a:spcPts val="0"/>
              </a:spcBef>
              <a:spcAft>
                <a:spcPts val="0"/>
              </a:spcAft>
              <a:buClr>
                <a:schemeClr val="lt1"/>
              </a:buClr>
              <a:buSzPts val="2300"/>
              <a:buFont typeface="Fredoka One"/>
              <a:buNone/>
              <a:defRPr sz="2300">
                <a:solidFill>
                  <a:schemeClr val="lt1"/>
                </a:solidFill>
                <a:latin typeface="Fredoka One"/>
                <a:ea typeface="Fredoka One"/>
                <a:cs typeface="Fredoka One"/>
                <a:sym typeface="Fredoka One"/>
              </a:defRPr>
            </a:lvl5pPr>
            <a:lvl6pPr lvl="5" algn="ctr" rtl="0">
              <a:lnSpc>
                <a:spcPct val="100000"/>
              </a:lnSpc>
              <a:spcBef>
                <a:spcPts val="0"/>
              </a:spcBef>
              <a:spcAft>
                <a:spcPts val="0"/>
              </a:spcAft>
              <a:buClr>
                <a:schemeClr val="lt1"/>
              </a:buClr>
              <a:buSzPts val="2300"/>
              <a:buFont typeface="Fredoka One"/>
              <a:buNone/>
              <a:defRPr sz="2300">
                <a:solidFill>
                  <a:schemeClr val="lt1"/>
                </a:solidFill>
                <a:latin typeface="Fredoka One"/>
                <a:ea typeface="Fredoka One"/>
                <a:cs typeface="Fredoka One"/>
                <a:sym typeface="Fredoka One"/>
              </a:defRPr>
            </a:lvl6pPr>
            <a:lvl7pPr lvl="6" algn="ctr" rtl="0">
              <a:lnSpc>
                <a:spcPct val="100000"/>
              </a:lnSpc>
              <a:spcBef>
                <a:spcPts val="0"/>
              </a:spcBef>
              <a:spcAft>
                <a:spcPts val="0"/>
              </a:spcAft>
              <a:buClr>
                <a:schemeClr val="lt1"/>
              </a:buClr>
              <a:buSzPts val="2300"/>
              <a:buFont typeface="Fredoka One"/>
              <a:buNone/>
              <a:defRPr sz="2300">
                <a:solidFill>
                  <a:schemeClr val="lt1"/>
                </a:solidFill>
                <a:latin typeface="Fredoka One"/>
                <a:ea typeface="Fredoka One"/>
                <a:cs typeface="Fredoka One"/>
                <a:sym typeface="Fredoka One"/>
              </a:defRPr>
            </a:lvl7pPr>
            <a:lvl8pPr lvl="7" algn="ctr" rtl="0">
              <a:lnSpc>
                <a:spcPct val="100000"/>
              </a:lnSpc>
              <a:spcBef>
                <a:spcPts val="0"/>
              </a:spcBef>
              <a:spcAft>
                <a:spcPts val="0"/>
              </a:spcAft>
              <a:buClr>
                <a:schemeClr val="lt1"/>
              </a:buClr>
              <a:buSzPts val="2300"/>
              <a:buFont typeface="Fredoka One"/>
              <a:buNone/>
              <a:defRPr sz="2300">
                <a:solidFill>
                  <a:schemeClr val="lt1"/>
                </a:solidFill>
                <a:latin typeface="Fredoka One"/>
                <a:ea typeface="Fredoka One"/>
                <a:cs typeface="Fredoka One"/>
                <a:sym typeface="Fredoka One"/>
              </a:defRPr>
            </a:lvl8pPr>
            <a:lvl9pPr lvl="8" algn="ctr" rtl="0">
              <a:lnSpc>
                <a:spcPct val="100000"/>
              </a:lnSpc>
              <a:spcBef>
                <a:spcPts val="0"/>
              </a:spcBef>
              <a:spcAft>
                <a:spcPts val="0"/>
              </a:spcAft>
              <a:buClr>
                <a:schemeClr val="lt1"/>
              </a:buClr>
              <a:buSzPts val="2300"/>
              <a:buFont typeface="Fredoka One"/>
              <a:buNone/>
              <a:defRPr sz="2300">
                <a:solidFill>
                  <a:schemeClr val="lt1"/>
                </a:solidFill>
                <a:latin typeface="Fredoka One"/>
                <a:ea typeface="Fredoka One"/>
                <a:cs typeface="Fredoka One"/>
                <a:sym typeface="Fredoka One"/>
              </a:defRPr>
            </a:lvl9pPr>
          </a:lstStyle>
          <a:p>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39"/>
        <p:cNvGrpSpPr/>
        <p:nvPr/>
      </p:nvGrpSpPr>
      <p:grpSpPr>
        <a:xfrm>
          <a:off x="0" y="0"/>
          <a:ext cx="0" cy="0"/>
          <a:chOff x="0" y="0"/>
          <a:chExt cx="0" cy="0"/>
        </a:xfrm>
      </p:grpSpPr>
      <p:sp>
        <p:nvSpPr>
          <p:cNvPr id="340" name="Google Shape;340;p29"/>
          <p:cNvSpPr txBox="1">
            <a:spLocks noGrp="1"/>
          </p:cNvSpPr>
          <p:nvPr>
            <p:ph type="ctrTitle"/>
          </p:nvPr>
        </p:nvSpPr>
        <p:spPr>
          <a:xfrm>
            <a:off x="713225" y="539500"/>
            <a:ext cx="7708500" cy="6576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000"/>
              <a:buFont typeface="Fredoka One"/>
              <a:buNone/>
              <a:defRPr sz="3000">
                <a:latin typeface="Fredoka One"/>
                <a:ea typeface="Fredoka One"/>
                <a:cs typeface="Fredoka One"/>
                <a:sym typeface="Fredoka One"/>
              </a:defRPr>
            </a:lvl1pPr>
            <a:lvl2pPr lvl="1" algn="ctr" rtl="0">
              <a:spcBef>
                <a:spcPts val="0"/>
              </a:spcBef>
              <a:spcAft>
                <a:spcPts val="0"/>
              </a:spcAft>
              <a:buSzPts val="3000"/>
              <a:buFont typeface="Fredoka One"/>
              <a:buNone/>
              <a:defRPr sz="3000">
                <a:latin typeface="Fredoka One"/>
                <a:ea typeface="Fredoka One"/>
                <a:cs typeface="Fredoka One"/>
                <a:sym typeface="Fredoka One"/>
              </a:defRPr>
            </a:lvl2pPr>
            <a:lvl3pPr lvl="2" algn="ctr" rtl="0">
              <a:spcBef>
                <a:spcPts val="0"/>
              </a:spcBef>
              <a:spcAft>
                <a:spcPts val="0"/>
              </a:spcAft>
              <a:buSzPts val="3000"/>
              <a:buFont typeface="Fredoka One"/>
              <a:buNone/>
              <a:defRPr sz="3000">
                <a:latin typeface="Fredoka One"/>
                <a:ea typeface="Fredoka One"/>
                <a:cs typeface="Fredoka One"/>
                <a:sym typeface="Fredoka One"/>
              </a:defRPr>
            </a:lvl3pPr>
            <a:lvl4pPr lvl="3" algn="ctr" rtl="0">
              <a:spcBef>
                <a:spcPts val="0"/>
              </a:spcBef>
              <a:spcAft>
                <a:spcPts val="0"/>
              </a:spcAft>
              <a:buSzPts val="3000"/>
              <a:buFont typeface="Fredoka One"/>
              <a:buNone/>
              <a:defRPr sz="3000">
                <a:latin typeface="Fredoka One"/>
                <a:ea typeface="Fredoka One"/>
                <a:cs typeface="Fredoka One"/>
                <a:sym typeface="Fredoka One"/>
              </a:defRPr>
            </a:lvl4pPr>
            <a:lvl5pPr lvl="4" algn="ctr" rtl="0">
              <a:spcBef>
                <a:spcPts val="0"/>
              </a:spcBef>
              <a:spcAft>
                <a:spcPts val="0"/>
              </a:spcAft>
              <a:buSzPts val="3000"/>
              <a:buFont typeface="Fredoka One"/>
              <a:buNone/>
              <a:defRPr sz="3000">
                <a:latin typeface="Fredoka One"/>
                <a:ea typeface="Fredoka One"/>
                <a:cs typeface="Fredoka One"/>
                <a:sym typeface="Fredoka One"/>
              </a:defRPr>
            </a:lvl5pPr>
            <a:lvl6pPr lvl="5" algn="ctr" rtl="0">
              <a:spcBef>
                <a:spcPts val="0"/>
              </a:spcBef>
              <a:spcAft>
                <a:spcPts val="0"/>
              </a:spcAft>
              <a:buSzPts val="3000"/>
              <a:buFont typeface="Fredoka One"/>
              <a:buNone/>
              <a:defRPr sz="3000">
                <a:latin typeface="Fredoka One"/>
                <a:ea typeface="Fredoka One"/>
                <a:cs typeface="Fredoka One"/>
                <a:sym typeface="Fredoka One"/>
              </a:defRPr>
            </a:lvl6pPr>
            <a:lvl7pPr lvl="6" algn="ctr" rtl="0">
              <a:spcBef>
                <a:spcPts val="0"/>
              </a:spcBef>
              <a:spcAft>
                <a:spcPts val="0"/>
              </a:spcAft>
              <a:buSzPts val="3000"/>
              <a:buFont typeface="Fredoka One"/>
              <a:buNone/>
              <a:defRPr sz="3000">
                <a:latin typeface="Fredoka One"/>
                <a:ea typeface="Fredoka One"/>
                <a:cs typeface="Fredoka One"/>
                <a:sym typeface="Fredoka One"/>
              </a:defRPr>
            </a:lvl7pPr>
            <a:lvl8pPr lvl="7" algn="ctr" rtl="0">
              <a:spcBef>
                <a:spcPts val="0"/>
              </a:spcBef>
              <a:spcAft>
                <a:spcPts val="0"/>
              </a:spcAft>
              <a:buSzPts val="3000"/>
              <a:buFont typeface="Fredoka One"/>
              <a:buNone/>
              <a:defRPr sz="3000">
                <a:latin typeface="Fredoka One"/>
                <a:ea typeface="Fredoka One"/>
                <a:cs typeface="Fredoka One"/>
                <a:sym typeface="Fredoka One"/>
              </a:defRPr>
            </a:lvl8pPr>
            <a:lvl9pPr lvl="8" algn="ctr" rtl="0">
              <a:spcBef>
                <a:spcPts val="0"/>
              </a:spcBef>
              <a:spcAft>
                <a:spcPts val="0"/>
              </a:spcAft>
              <a:buSzPts val="3000"/>
              <a:buFont typeface="Fredoka One"/>
              <a:buNone/>
              <a:defRPr sz="3000">
                <a:latin typeface="Fredoka One"/>
                <a:ea typeface="Fredoka One"/>
                <a:cs typeface="Fredoka One"/>
                <a:sym typeface="Fredoka One"/>
              </a:defRPr>
            </a:lvl9pPr>
          </a:lstStyle>
          <a:p>
            <a:endParaRPr/>
          </a:p>
        </p:txBody>
      </p:sp>
      <p:sp>
        <p:nvSpPr>
          <p:cNvPr id="341" name="Google Shape;341;p29"/>
          <p:cNvSpPr txBox="1">
            <a:spLocks noGrp="1"/>
          </p:cNvSpPr>
          <p:nvPr>
            <p:ph type="ctrTitle" idx="2"/>
          </p:nvPr>
        </p:nvSpPr>
        <p:spPr>
          <a:xfrm>
            <a:off x="3429000" y="2010914"/>
            <a:ext cx="2286000" cy="3504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2300"/>
              <a:buFont typeface="Fredoka One"/>
              <a:buNone/>
              <a:defRPr sz="2300">
                <a:latin typeface="Fredoka One"/>
                <a:ea typeface="Fredoka One"/>
                <a:cs typeface="Fredoka One"/>
                <a:sym typeface="Fredoka One"/>
              </a:defRPr>
            </a:lvl1pPr>
            <a:lvl2pPr lvl="1" algn="ctr" rtl="0">
              <a:spcBef>
                <a:spcPts val="0"/>
              </a:spcBef>
              <a:spcAft>
                <a:spcPts val="0"/>
              </a:spcAft>
              <a:buSzPts val="3800"/>
              <a:buFont typeface="Fredoka One"/>
              <a:buNone/>
              <a:defRPr sz="3800">
                <a:latin typeface="Fredoka One"/>
                <a:ea typeface="Fredoka One"/>
                <a:cs typeface="Fredoka One"/>
                <a:sym typeface="Fredoka One"/>
              </a:defRPr>
            </a:lvl2pPr>
            <a:lvl3pPr lvl="2" algn="ctr" rtl="0">
              <a:spcBef>
                <a:spcPts val="0"/>
              </a:spcBef>
              <a:spcAft>
                <a:spcPts val="0"/>
              </a:spcAft>
              <a:buSzPts val="3800"/>
              <a:buFont typeface="Fredoka One"/>
              <a:buNone/>
              <a:defRPr sz="3800">
                <a:latin typeface="Fredoka One"/>
                <a:ea typeface="Fredoka One"/>
                <a:cs typeface="Fredoka One"/>
                <a:sym typeface="Fredoka One"/>
              </a:defRPr>
            </a:lvl3pPr>
            <a:lvl4pPr lvl="3" algn="ctr" rtl="0">
              <a:spcBef>
                <a:spcPts val="0"/>
              </a:spcBef>
              <a:spcAft>
                <a:spcPts val="0"/>
              </a:spcAft>
              <a:buSzPts val="3800"/>
              <a:buFont typeface="Fredoka One"/>
              <a:buNone/>
              <a:defRPr sz="3800">
                <a:latin typeface="Fredoka One"/>
                <a:ea typeface="Fredoka One"/>
                <a:cs typeface="Fredoka One"/>
                <a:sym typeface="Fredoka One"/>
              </a:defRPr>
            </a:lvl4pPr>
            <a:lvl5pPr lvl="4" algn="ctr" rtl="0">
              <a:spcBef>
                <a:spcPts val="0"/>
              </a:spcBef>
              <a:spcAft>
                <a:spcPts val="0"/>
              </a:spcAft>
              <a:buSzPts val="3800"/>
              <a:buFont typeface="Fredoka One"/>
              <a:buNone/>
              <a:defRPr sz="3800">
                <a:latin typeface="Fredoka One"/>
                <a:ea typeface="Fredoka One"/>
                <a:cs typeface="Fredoka One"/>
                <a:sym typeface="Fredoka One"/>
              </a:defRPr>
            </a:lvl5pPr>
            <a:lvl6pPr lvl="5" algn="ctr" rtl="0">
              <a:spcBef>
                <a:spcPts val="0"/>
              </a:spcBef>
              <a:spcAft>
                <a:spcPts val="0"/>
              </a:spcAft>
              <a:buSzPts val="3800"/>
              <a:buFont typeface="Fredoka One"/>
              <a:buNone/>
              <a:defRPr sz="3800">
                <a:latin typeface="Fredoka One"/>
                <a:ea typeface="Fredoka One"/>
                <a:cs typeface="Fredoka One"/>
                <a:sym typeface="Fredoka One"/>
              </a:defRPr>
            </a:lvl6pPr>
            <a:lvl7pPr lvl="6" algn="ctr" rtl="0">
              <a:spcBef>
                <a:spcPts val="0"/>
              </a:spcBef>
              <a:spcAft>
                <a:spcPts val="0"/>
              </a:spcAft>
              <a:buSzPts val="3800"/>
              <a:buFont typeface="Fredoka One"/>
              <a:buNone/>
              <a:defRPr sz="3800">
                <a:latin typeface="Fredoka One"/>
                <a:ea typeface="Fredoka One"/>
                <a:cs typeface="Fredoka One"/>
                <a:sym typeface="Fredoka One"/>
              </a:defRPr>
            </a:lvl7pPr>
            <a:lvl8pPr lvl="7" algn="ctr" rtl="0">
              <a:spcBef>
                <a:spcPts val="0"/>
              </a:spcBef>
              <a:spcAft>
                <a:spcPts val="0"/>
              </a:spcAft>
              <a:buSzPts val="3800"/>
              <a:buFont typeface="Fredoka One"/>
              <a:buNone/>
              <a:defRPr sz="3800">
                <a:latin typeface="Fredoka One"/>
                <a:ea typeface="Fredoka One"/>
                <a:cs typeface="Fredoka One"/>
                <a:sym typeface="Fredoka One"/>
              </a:defRPr>
            </a:lvl8pPr>
            <a:lvl9pPr lvl="8" algn="ctr" rtl="0">
              <a:spcBef>
                <a:spcPts val="0"/>
              </a:spcBef>
              <a:spcAft>
                <a:spcPts val="0"/>
              </a:spcAft>
              <a:buSzPts val="3800"/>
              <a:buFont typeface="Fredoka One"/>
              <a:buNone/>
              <a:defRPr sz="3800">
                <a:latin typeface="Fredoka One"/>
                <a:ea typeface="Fredoka One"/>
                <a:cs typeface="Fredoka One"/>
                <a:sym typeface="Fredoka One"/>
              </a:defRPr>
            </a:lvl9pPr>
          </a:lstStyle>
          <a:p>
            <a:endParaRPr/>
          </a:p>
        </p:txBody>
      </p:sp>
      <p:sp>
        <p:nvSpPr>
          <p:cNvPr id="342" name="Google Shape;342;p29"/>
          <p:cNvSpPr txBox="1">
            <a:spLocks noGrp="1"/>
          </p:cNvSpPr>
          <p:nvPr>
            <p:ph type="subTitle" idx="1"/>
          </p:nvPr>
        </p:nvSpPr>
        <p:spPr>
          <a:xfrm>
            <a:off x="3294450" y="2224165"/>
            <a:ext cx="2555100" cy="1506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600"/>
              <a:buFont typeface="Nunito"/>
              <a:buNone/>
              <a:defRPr sz="1600">
                <a:latin typeface="Nunito"/>
                <a:ea typeface="Nunito"/>
                <a:cs typeface="Nunito"/>
                <a:sym typeface="Nunito"/>
              </a:defRPr>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Big number">
  <p:cSld name="BIG_NUMBER">
    <p:bg>
      <p:bgPr>
        <a:solidFill>
          <a:schemeClr val="dk2"/>
        </a:solidFill>
        <a:effectLst/>
      </p:bgPr>
    </p:bg>
    <p:spTree>
      <p:nvGrpSpPr>
        <p:cNvPr id="1" name="Shape 350"/>
        <p:cNvGrpSpPr/>
        <p:nvPr/>
      </p:nvGrpSpPr>
      <p:grpSpPr>
        <a:xfrm>
          <a:off x="0" y="0"/>
          <a:ext cx="0" cy="0"/>
          <a:chOff x="0" y="0"/>
          <a:chExt cx="0" cy="0"/>
        </a:xfrm>
      </p:grpSpPr>
      <p:sp>
        <p:nvSpPr>
          <p:cNvPr id="351" name="Google Shape;351;p31"/>
          <p:cNvSpPr/>
          <p:nvPr/>
        </p:nvSpPr>
        <p:spPr>
          <a:xfrm rot="-6814806">
            <a:off x="2365761" y="-3868595"/>
            <a:ext cx="3679860" cy="12396733"/>
          </a:xfrm>
          <a:custGeom>
            <a:avLst/>
            <a:gdLst/>
            <a:ahLst/>
            <a:cxnLst/>
            <a:rect l="l" t="t" r="r" b="b"/>
            <a:pathLst>
              <a:path w="20119" h="67777" extrusionOk="0">
                <a:moveTo>
                  <a:pt x="9189" y="0"/>
                </a:moveTo>
                <a:cubicBezTo>
                  <a:pt x="8993" y="0"/>
                  <a:pt x="8799" y="27"/>
                  <a:pt x="8607" y="83"/>
                </a:cubicBezTo>
                <a:cubicBezTo>
                  <a:pt x="4937" y="1151"/>
                  <a:pt x="13510" y="11825"/>
                  <a:pt x="12643" y="14593"/>
                </a:cubicBezTo>
                <a:cubicBezTo>
                  <a:pt x="11842" y="17162"/>
                  <a:pt x="3803" y="15494"/>
                  <a:pt x="3703" y="16595"/>
                </a:cubicBezTo>
                <a:cubicBezTo>
                  <a:pt x="3536" y="18696"/>
                  <a:pt x="12043" y="26836"/>
                  <a:pt x="11942" y="36042"/>
                </a:cubicBezTo>
                <a:cubicBezTo>
                  <a:pt x="11842" y="42180"/>
                  <a:pt x="1668" y="40579"/>
                  <a:pt x="835" y="45749"/>
                </a:cubicBezTo>
                <a:cubicBezTo>
                  <a:pt x="1" y="50853"/>
                  <a:pt x="8607" y="63295"/>
                  <a:pt x="12876" y="66197"/>
                </a:cubicBezTo>
                <a:cubicBezTo>
                  <a:pt x="14571" y="67317"/>
                  <a:pt x="15922" y="67776"/>
                  <a:pt x="16971" y="67776"/>
                </a:cubicBezTo>
                <a:cubicBezTo>
                  <a:pt x="19266" y="67776"/>
                  <a:pt x="20119" y="65574"/>
                  <a:pt x="19982" y="63262"/>
                </a:cubicBezTo>
                <a:cubicBezTo>
                  <a:pt x="19681" y="58525"/>
                  <a:pt x="8774" y="51720"/>
                  <a:pt x="8707" y="46917"/>
                </a:cubicBezTo>
                <a:cubicBezTo>
                  <a:pt x="8673" y="42247"/>
                  <a:pt x="19815" y="45049"/>
                  <a:pt x="19781" y="39445"/>
                </a:cubicBezTo>
                <a:cubicBezTo>
                  <a:pt x="19715" y="32907"/>
                  <a:pt x="10975" y="27002"/>
                  <a:pt x="10842" y="22733"/>
                </a:cubicBezTo>
                <a:cubicBezTo>
                  <a:pt x="10808" y="20498"/>
                  <a:pt x="19348" y="18096"/>
                  <a:pt x="19214" y="16428"/>
                </a:cubicBezTo>
                <a:cubicBezTo>
                  <a:pt x="19023" y="14000"/>
                  <a:pt x="13658" y="0"/>
                  <a:pt x="918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52" name="Google Shape;352;p31"/>
          <p:cNvGrpSpPr/>
          <p:nvPr/>
        </p:nvGrpSpPr>
        <p:grpSpPr>
          <a:xfrm>
            <a:off x="321413" y="427181"/>
            <a:ext cx="8729050" cy="4274075"/>
            <a:chOff x="309113" y="378031"/>
            <a:chExt cx="8729050" cy="4274075"/>
          </a:xfrm>
        </p:grpSpPr>
        <p:sp>
          <p:nvSpPr>
            <p:cNvPr id="353" name="Google Shape;353;p31"/>
            <p:cNvSpPr/>
            <p:nvPr/>
          </p:nvSpPr>
          <p:spPr>
            <a:xfrm>
              <a:off x="8871363" y="2404956"/>
              <a:ext cx="166800" cy="1668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4" name="Google Shape;354;p31"/>
            <p:cNvSpPr/>
            <p:nvPr/>
          </p:nvSpPr>
          <p:spPr>
            <a:xfrm>
              <a:off x="8583963" y="4224944"/>
              <a:ext cx="96900" cy="96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5" name="Google Shape;355;p31"/>
            <p:cNvSpPr/>
            <p:nvPr/>
          </p:nvSpPr>
          <p:spPr>
            <a:xfrm>
              <a:off x="2506138" y="378031"/>
              <a:ext cx="96900" cy="96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6" name="Google Shape;356;p31"/>
            <p:cNvSpPr/>
            <p:nvPr/>
          </p:nvSpPr>
          <p:spPr>
            <a:xfrm>
              <a:off x="629813" y="903931"/>
              <a:ext cx="166800" cy="1668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7" name="Google Shape;357;p31"/>
            <p:cNvSpPr/>
            <p:nvPr/>
          </p:nvSpPr>
          <p:spPr>
            <a:xfrm>
              <a:off x="309113" y="2015394"/>
              <a:ext cx="96900" cy="96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8" name="Google Shape;358;p31"/>
            <p:cNvSpPr/>
            <p:nvPr/>
          </p:nvSpPr>
          <p:spPr>
            <a:xfrm>
              <a:off x="3018713" y="4555206"/>
              <a:ext cx="96900" cy="96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9" name="Google Shape;359;p31"/>
            <p:cNvSpPr/>
            <p:nvPr/>
          </p:nvSpPr>
          <p:spPr>
            <a:xfrm>
              <a:off x="6051125" y="4388394"/>
              <a:ext cx="166800" cy="1668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60" name="Google Shape;360;p31"/>
          <p:cNvSpPr txBox="1">
            <a:spLocks noGrp="1"/>
          </p:cNvSpPr>
          <p:nvPr>
            <p:ph type="title" hasCustomPrompt="1"/>
          </p:nvPr>
        </p:nvSpPr>
        <p:spPr>
          <a:xfrm>
            <a:off x="1342325" y="1724836"/>
            <a:ext cx="6450300" cy="1460100"/>
          </a:xfrm>
          <a:prstGeom prst="rect">
            <a:avLst/>
          </a:prstGeom>
        </p:spPr>
        <p:txBody>
          <a:bodyPr spcFirstLastPara="1" wrap="square" lIns="91425" tIns="91425" rIns="91425" bIns="91425" anchor="b" anchorCtr="0">
            <a:noAutofit/>
          </a:bodyPr>
          <a:lstStyle>
            <a:lvl1pPr lvl="0" algn="ctr" rtl="0">
              <a:spcBef>
                <a:spcPts val="0"/>
              </a:spcBef>
              <a:spcAft>
                <a:spcPts val="0"/>
              </a:spcAft>
              <a:buClr>
                <a:schemeClr val="lt1"/>
              </a:buClr>
              <a:buSzPts val="12000"/>
              <a:buFont typeface="Fredoka One"/>
              <a:buNone/>
              <a:defRPr sz="12000">
                <a:solidFill>
                  <a:schemeClr val="lt1"/>
                </a:solidFill>
                <a:latin typeface="Fredoka One"/>
                <a:ea typeface="Fredoka One"/>
                <a:cs typeface="Fredoka One"/>
                <a:sym typeface="Fredoka One"/>
              </a:defRPr>
            </a:lvl1pPr>
            <a:lvl2pPr lvl="1" algn="ctr" rtl="0">
              <a:spcBef>
                <a:spcPts val="0"/>
              </a:spcBef>
              <a:spcAft>
                <a:spcPts val="0"/>
              </a:spcAft>
              <a:buSzPts val="12000"/>
              <a:buNone/>
              <a:defRPr sz="12000"/>
            </a:lvl2pPr>
            <a:lvl3pPr lvl="2" algn="ctr" rtl="0">
              <a:spcBef>
                <a:spcPts val="0"/>
              </a:spcBef>
              <a:spcAft>
                <a:spcPts val="0"/>
              </a:spcAft>
              <a:buSzPts val="12000"/>
              <a:buNone/>
              <a:defRPr sz="12000"/>
            </a:lvl3pPr>
            <a:lvl4pPr lvl="3" algn="ctr" rtl="0">
              <a:spcBef>
                <a:spcPts val="0"/>
              </a:spcBef>
              <a:spcAft>
                <a:spcPts val="0"/>
              </a:spcAft>
              <a:buSzPts val="12000"/>
              <a:buNone/>
              <a:defRPr sz="12000"/>
            </a:lvl4pPr>
            <a:lvl5pPr lvl="4" algn="ctr" rtl="0">
              <a:spcBef>
                <a:spcPts val="0"/>
              </a:spcBef>
              <a:spcAft>
                <a:spcPts val="0"/>
              </a:spcAft>
              <a:buSzPts val="12000"/>
              <a:buNone/>
              <a:defRPr sz="12000"/>
            </a:lvl5pPr>
            <a:lvl6pPr lvl="5" algn="ctr" rtl="0">
              <a:spcBef>
                <a:spcPts val="0"/>
              </a:spcBef>
              <a:spcAft>
                <a:spcPts val="0"/>
              </a:spcAft>
              <a:buSzPts val="12000"/>
              <a:buNone/>
              <a:defRPr sz="12000"/>
            </a:lvl6pPr>
            <a:lvl7pPr lvl="6" algn="ctr" rtl="0">
              <a:spcBef>
                <a:spcPts val="0"/>
              </a:spcBef>
              <a:spcAft>
                <a:spcPts val="0"/>
              </a:spcAft>
              <a:buSzPts val="12000"/>
              <a:buNone/>
              <a:defRPr sz="12000"/>
            </a:lvl7pPr>
            <a:lvl8pPr lvl="7" algn="ctr" rtl="0">
              <a:spcBef>
                <a:spcPts val="0"/>
              </a:spcBef>
              <a:spcAft>
                <a:spcPts val="0"/>
              </a:spcAft>
              <a:buSzPts val="12000"/>
              <a:buNone/>
              <a:defRPr sz="12000"/>
            </a:lvl8pPr>
            <a:lvl9pPr lvl="8" algn="ctr" rtl="0">
              <a:spcBef>
                <a:spcPts val="0"/>
              </a:spcBef>
              <a:spcAft>
                <a:spcPts val="0"/>
              </a:spcAft>
              <a:buSzPts val="12000"/>
              <a:buNone/>
              <a:defRPr sz="12000"/>
            </a:lvl9pPr>
          </a:lstStyle>
          <a:p>
            <a:r>
              <a:t>xx%</a:t>
            </a:r>
          </a:p>
        </p:txBody>
      </p:sp>
      <p:sp>
        <p:nvSpPr>
          <p:cNvPr id="361" name="Google Shape;361;p31"/>
          <p:cNvSpPr txBox="1">
            <a:spLocks noGrp="1"/>
          </p:cNvSpPr>
          <p:nvPr>
            <p:ph type="subTitle" idx="1"/>
          </p:nvPr>
        </p:nvSpPr>
        <p:spPr>
          <a:xfrm>
            <a:off x="2691600" y="2886879"/>
            <a:ext cx="3760800" cy="5133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chemeClr val="lt1"/>
              </a:buClr>
              <a:buSzPts val="1600"/>
              <a:buNone/>
              <a:defRPr>
                <a:solidFill>
                  <a:schemeClr val="lt1"/>
                </a:solidFill>
              </a:defRPr>
            </a:lvl1pPr>
            <a:lvl2pPr lvl="1" algn="ctr" rtl="0">
              <a:lnSpc>
                <a:spcPct val="100000"/>
              </a:lnSpc>
              <a:spcBef>
                <a:spcPts val="0"/>
              </a:spcBef>
              <a:spcAft>
                <a:spcPts val="0"/>
              </a:spcAft>
              <a:buClr>
                <a:schemeClr val="lt1"/>
              </a:buClr>
              <a:buSzPts val="2800"/>
              <a:buNone/>
              <a:defRPr sz="2800">
                <a:solidFill>
                  <a:schemeClr val="lt1"/>
                </a:solidFill>
              </a:defRPr>
            </a:lvl2pPr>
            <a:lvl3pPr lvl="2" algn="ctr" rtl="0">
              <a:lnSpc>
                <a:spcPct val="100000"/>
              </a:lnSpc>
              <a:spcBef>
                <a:spcPts val="0"/>
              </a:spcBef>
              <a:spcAft>
                <a:spcPts val="0"/>
              </a:spcAft>
              <a:buClr>
                <a:schemeClr val="lt1"/>
              </a:buClr>
              <a:buSzPts val="2800"/>
              <a:buNone/>
              <a:defRPr sz="2800">
                <a:solidFill>
                  <a:schemeClr val="lt1"/>
                </a:solidFill>
              </a:defRPr>
            </a:lvl3pPr>
            <a:lvl4pPr lvl="3" algn="ctr" rtl="0">
              <a:lnSpc>
                <a:spcPct val="100000"/>
              </a:lnSpc>
              <a:spcBef>
                <a:spcPts val="0"/>
              </a:spcBef>
              <a:spcAft>
                <a:spcPts val="0"/>
              </a:spcAft>
              <a:buClr>
                <a:schemeClr val="lt1"/>
              </a:buClr>
              <a:buSzPts val="2800"/>
              <a:buNone/>
              <a:defRPr sz="2800">
                <a:solidFill>
                  <a:schemeClr val="lt1"/>
                </a:solidFill>
              </a:defRPr>
            </a:lvl4pPr>
            <a:lvl5pPr lvl="4" algn="ctr" rtl="0">
              <a:lnSpc>
                <a:spcPct val="100000"/>
              </a:lnSpc>
              <a:spcBef>
                <a:spcPts val="0"/>
              </a:spcBef>
              <a:spcAft>
                <a:spcPts val="0"/>
              </a:spcAft>
              <a:buClr>
                <a:schemeClr val="lt1"/>
              </a:buClr>
              <a:buSzPts val="2800"/>
              <a:buNone/>
              <a:defRPr sz="2800">
                <a:solidFill>
                  <a:schemeClr val="lt1"/>
                </a:solidFill>
              </a:defRPr>
            </a:lvl5pPr>
            <a:lvl6pPr lvl="5" algn="ctr" rtl="0">
              <a:lnSpc>
                <a:spcPct val="100000"/>
              </a:lnSpc>
              <a:spcBef>
                <a:spcPts val="0"/>
              </a:spcBef>
              <a:spcAft>
                <a:spcPts val="0"/>
              </a:spcAft>
              <a:buClr>
                <a:schemeClr val="lt1"/>
              </a:buClr>
              <a:buSzPts val="2800"/>
              <a:buNone/>
              <a:defRPr sz="2800">
                <a:solidFill>
                  <a:schemeClr val="lt1"/>
                </a:solidFill>
              </a:defRPr>
            </a:lvl6pPr>
            <a:lvl7pPr lvl="6" algn="ctr" rtl="0">
              <a:lnSpc>
                <a:spcPct val="100000"/>
              </a:lnSpc>
              <a:spcBef>
                <a:spcPts val="0"/>
              </a:spcBef>
              <a:spcAft>
                <a:spcPts val="0"/>
              </a:spcAft>
              <a:buClr>
                <a:schemeClr val="lt1"/>
              </a:buClr>
              <a:buSzPts val="2800"/>
              <a:buNone/>
              <a:defRPr sz="2800">
                <a:solidFill>
                  <a:schemeClr val="lt1"/>
                </a:solidFill>
              </a:defRPr>
            </a:lvl7pPr>
            <a:lvl8pPr lvl="7" algn="ctr" rtl="0">
              <a:lnSpc>
                <a:spcPct val="100000"/>
              </a:lnSpc>
              <a:spcBef>
                <a:spcPts val="0"/>
              </a:spcBef>
              <a:spcAft>
                <a:spcPts val="0"/>
              </a:spcAft>
              <a:buClr>
                <a:schemeClr val="lt1"/>
              </a:buClr>
              <a:buSzPts val="2800"/>
              <a:buNone/>
              <a:defRPr sz="2800">
                <a:solidFill>
                  <a:schemeClr val="lt1"/>
                </a:solidFill>
              </a:defRPr>
            </a:lvl8pPr>
            <a:lvl9pPr lvl="8" algn="ctr" rtl="0">
              <a:lnSpc>
                <a:spcPct val="100000"/>
              </a:lnSpc>
              <a:spcBef>
                <a:spcPts val="0"/>
              </a:spcBef>
              <a:spcAft>
                <a:spcPts val="0"/>
              </a:spcAft>
              <a:buClr>
                <a:schemeClr val="lt1"/>
              </a:buClr>
              <a:buSzPts val="2800"/>
              <a:buNone/>
              <a:defRPr sz="2800">
                <a:solidFill>
                  <a:schemeClr val="lt1"/>
                </a:solidFill>
              </a:defRPr>
            </a:lvl9pPr>
          </a:lstStyle>
          <a:p>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Blank" type="blank">
  <p:cSld name="BLANK">
    <p:bg>
      <p:bgPr>
        <a:solidFill>
          <a:schemeClr val="lt1"/>
        </a:solidFill>
        <a:effectLst/>
      </p:bgPr>
    </p:bg>
    <p:spTree>
      <p:nvGrpSpPr>
        <p:cNvPr id="1" name="Shape 378"/>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dk2"/>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1"/>
              </a:buClr>
              <a:buSzPts val="3000"/>
              <a:buFont typeface="Fredoka One"/>
              <a:buNone/>
              <a:defRPr sz="3000">
                <a:solidFill>
                  <a:schemeClr val="dk1"/>
                </a:solidFill>
                <a:latin typeface="Fredoka One"/>
                <a:ea typeface="Fredoka One"/>
                <a:cs typeface="Fredoka One"/>
                <a:sym typeface="Fredoka One"/>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30200">
              <a:lnSpc>
                <a:spcPct val="115000"/>
              </a:lnSpc>
              <a:spcBef>
                <a:spcPts val="0"/>
              </a:spcBef>
              <a:spcAft>
                <a:spcPts val="0"/>
              </a:spcAft>
              <a:buClr>
                <a:schemeClr val="dk1"/>
              </a:buClr>
              <a:buSzPts val="1600"/>
              <a:buFont typeface="Nunito"/>
              <a:buChar char="●"/>
              <a:defRPr sz="1600">
                <a:solidFill>
                  <a:schemeClr val="dk1"/>
                </a:solidFill>
                <a:latin typeface="Nunito"/>
                <a:ea typeface="Nunito"/>
                <a:cs typeface="Nunito"/>
                <a:sym typeface="Nunito"/>
              </a:defRPr>
            </a:lvl1pPr>
            <a:lvl2pPr marL="914400" lvl="1" indent="-330200">
              <a:lnSpc>
                <a:spcPct val="115000"/>
              </a:lnSpc>
              <a:spcBef>
                <a:spcPts val="1600"/>
              </a:spcBef>
              <a:spcAft>
                <a:spcPts val="0"/>
              </a:spcAft>
              <a:buClr>
                <a:schemeClr val="dk1"/>
              </a:buClr>
              <a:buSzPts val="1600"/>
              <a:buFont typeface="Nunito"/>
              <a:buChar char="○"/>
              <a:defRPr sz="1600">
                <a:solidFill>
                  <a:schemeClr val="dk1"/>
                </a:solidFill>
                <a:latin typeface="Nunito"/>
                <a:ea typeface="Nunito"/>
                <a:cs typeface="Nunito"/>
                <a:sym typeface="Nunito"/>
              </a:defRPr>
            </a:lvl2pPr>
            <a:lvl3pPr marL="1371600" lvl="2" indent="-330200">
              <a:lnSpc>
                <a:spcPct val="115000"/>
              </a:lnSpc>
              <a:spcBef>
                <a:spcPts val="1600"/>
              </a:spcBef>
              <a:spcAft>
                <a:spcPts val="0"/>
              </a:spcAft>
              <a:buClr>
                <a:schemeClr val="dk1"/>
              </a:buClr>
              <a:buSzPts val="1600"/>
              <a:buFont typeface="Nunito"/>
              <a:buChar char="■"/>
              <a:defRPr sz="1600">
                <a:solidFill>
                  <a:schemeClr val="dk1"/>
                </a:solidFill>
                <a:latin typeface="Nunito"/>
                <a:ea typeface="Nunito"/>
                <a:cs typeface="Nunito"/>
                <a:sym typeface="Nunito"/>
              </a:defRPr>
            </a:lvl3pPr>
            <a:lvl4pPr marL="1828800" lvl="3" indent="-330200">
              <a:lnSpc>
                <a:spcPct val="115000"/>
              </a:lnSpc>
              <a:spcBef>
                <a:spcPts val="1600"/>
              </a:spcBef>
              <a:spcAft>
                <a:spcPts val="0"/>
              </a:spcAft>
              <a:buClr>
                <a:schemeClr val="dk1"/>
              </a:buClr>
              <a:buSzPts val="1600"/>
              <a:buFont typeface="Nunito"/>
              <a:buChar char="●"/>
              <a:defRPr sz="1600">
                <a:solidFill>
                  <a:schemeClr val="dk1"/>
                </a:solidFill>
                <a:latin typeface="Nunito"/>
                <a:ea typeface="Nunito"/>
                <a:cs typeface="Nunito"/>
                <a:sym typeface="Nunito"/>
              </a:defRPr>
            </a:lvl4pPr>
            <a:lvl5pPr marL="2286000" lvl="4" indent="-330200">
              <a:lnSpc>
                <a:spcPct val="115000"/>
              </a:lnSpc>
              <a:spcBef>
                <a:spcPts val="1600"/>
              </a:spcBef>
              <a:spcAft>
                <a:spcPts val="0"/>
              </a:spcAft>
              <a:buClr>
                <a:schemeClr val="dk1"/>
              </a:buClr>
              <a:buSzPts val="1600"/>
              <a:buFont typeface="Nunito"/>
              <a:buChar char="○"/>
              <a:defRPr sz="1600">
                <a:solidFill>
                  <a:schemeClr val="dk1"/>
                </a:solidFill>
                <a:latin typeface="Nunito"/>
                <a:ea typeface="Nunito"/>
                <a:cs typeface="Nunito"/>
                <a:sym typeface="Nunito"/>
              </a:defRPr>
            </a:lvl5pPr>
            <a:lvl6pPr marL="2743200" lvl="5" indent="-330200">
              <a:lnSpc>
                <a:spcPct val="115000"/>
              </a:lnSpc>
              <a:spcBef>
                <a:spcPts val="1600"/>
              </a:spcBef>
              <a:spcAft>
                <a:spcPts val="0"/>
              </a:spcAft>
              <a:buClr>
                <a:schemeClr val="dk1"/>
              </a:buClr>
              <a:buSzPts val="1600"/>
              <a:buFont typeface="Nunito"/>
              <a:buChar char="■"/>
              <a:defRPr sz="1600">
                <a:solidFill>
                  <a:schemeClr val="dk1"/>
                </a:solidFill>
                <a:latin typeface="Nunito"/>
                <a:ea typeface="Nunito"/>
                <a:cs typeface="Nunito"/>
                <a:sym typeface="Nunito"/>
              </a:defRPr>
            </a:lvl6pPr>
            <a:lvl7pPr marL="3200400" lvl="6" indent="-330200">
              <a:lnSpc>
                <a:spcPct val="115000"/>
              </a:lnSpc>
              <a:spcBef>
                <a:spcPts val="1600"/>
              </a:spcBef>
              <a:spcAft>
                <a:spcPts val="0"/>
              </a:spcAft>
              <a:buClr>
                <a:schemeClr val="dk1"/>
              </a:buClr>
              <a:buSzPts val="1600"/>
              <a:buFont typeface="Nunito"/>
              <a:buChar char="●"/>
              <a:defRPr sz="1600">
                <a:solidFill>
                  <a:schemeClr val="dk1"/>
                </a:solidFill>
                <a:latin typeface="Nunito"/>
                <a:ea typeface="Nunito"/>
                <a:cs typeface="Nunito"/>
                <a:sym typeface="Nunito"/>
              </a:defRPr>
            </a:lvl7pPr>
            <a:lvl8pPr marL="3657600" lvl="7" indent="-330200">
              <a:lnSpc>
                <a:spcPct val="115000"/>
              </a:lnSpc>
              <a:spcBef>
                <a:spcPts val="1600"/>
              </a:spcBef>
              <a:spcAft>
                <a:spcPts val="0"/>
              </a:spcAft>
              <a:buClr>
                <a:schemeClr val="dk1"/>
              </a:buClr>
              <a:buSzPts val="1600"/>
              <a:buFont typeface="Nunito"/>
              <a:buChar char="○"/>
              <a:defRPr sz="1600">
                <a:solidFill>
                  <a:schemeClr val="dk1"/>
                </a:solidFill>
                <a:latin typeface="Nunito"/>
                <a:ea typeface="Nunito"/>
                <a:cs typeface="Nunito"/>
                <a:sym typeface="Nunito"/>
              </a:defRPr>
            </a:lvl8pPr>
            <a:lvl9pPr marL="4114800" lvl="8" indent="-330200">
              <a:lnSpc>
                <a:spcPct val="115000"/>
              </a:lnSpc>
              <a:spcBef>
                <a:spcPts val="1600"/>
              </a:spcBef>
              <a:spcAft>
                <a:spcPts val="1600"/>
              </a:spcAft>
              <a:buClr>
                <a:schemeClr val="dk1"/>
              </a:buClr>
              <a:buSzPts val="1600"/>
              <a:buFont typeface="Nunito"/>
              <a:buChar char="■"/>
              <a:defRPr sz="1600">
                <a:solidFill>
                  <a:schemeClr val="dk1"/>
                </a:solidFill>
                <a:latin typeface="Nunito"/>
                <a:ea typeface="Nunito"/>
                <a:cs typeface="Nunito"/>
                <a:sym typeface="Nunito"/>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51" r:id="rId2"/>
    <p:sldLayoutId id="2147483653" r:id="rId3"/>
    <p:sldLayoutId id="2147483654" r:id="rId4"/>
    <p:sldLayoutId id="2147483655" r:id="rId5"/>
    <p:sldLayoutId id="2147483659" r:id="rId6"/>
    <p:sldLayoutId id="2147483660" r:id="rId7"/>
    <p:sldLayoutId id="2147483661" r:id="rId8"/>
    <p:sldLayoutId id="2147483662" r:id="rId9"/>
    <p:sldLayoutId id="2147483663" r:id="rId10"/>
    <p:sldLayoutId id="2147483664" r:id="rId11"/>
    <p:sldLayoutId id="2147483665" r:id="rId12"/>
    <p:sldLayoutId id="2147483672" r:id="rId13"/>
    <p:sldLayoutId id="2147483675" r:id="rId14"/>
    <p:sldLayoutId id="2147483677" r:id="rId15"/>
    <p:sldLayoutId id="2147483679" r:id="rId16"/>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xml"/><Relationship Id="rId1" Type="http://schemas.openxmlformats.org/officeDocument/2006/relationships/slideLayout" Target="../slideLayouts/slideLayout8.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4.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15.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386"/>
        <p:cNvGrpSpPr/>
        <p:nvPr/>
      </p:nvGrpSpPr>
      <p:grpSpPr>
        <a:xfrm>
          <a:off x="0" y="0"/>
          <a:ext cx="0" cy="0"/>
          <a:chOff x="0" y="0"/>
          <a:chExt cx="0" cy="0"/>
        </a:xfrm>
      </p:grpSpPr>
      <p:sp>
        <p:nvSpPr>
          <p:cNvPr id="387" name="Google Shape;387;p36"/>
          <p:cNvSpPr/>
          <p:nvPr/>
        </p:nvSpPr>
        <p:spPr>
          <a:xfrm>
            <a:off x="890846" y="525397"/>
            <a:ext cx="7006209" cy="3196908"/>
          </a:xfrm>
          <a:custGeom>
            <a:avLst/>
            <a:gdLst/>
            <a:ahLst/>
            <a:cxnLst/>
            <a:rect l="l" t="t" r="r" b="b"/>
            <a:pathLst>
              <a:path w="19081" h="24216" extrusionOk="0">
                <a:moveTo>
                  <a:pt x="10782" y="1"/>
                </a:moveTo>
                <a:cubicBezTo>
                  <a:pt x="9663" y="1"/>
                  <a:pt x="8461" y="88"/>
                  <a:pt x="7205" y="217"/>
                </a:cubicBezTo>
                <a:cubicBezTo>
                  <a:pt x="5204" y="417"/>
                  <a:pt x="3136" y="1084"/>
                  <a:pt x="2168" y="3019"/>
                </a:cubicBezTo>
                <a:cubicBezTo>
                  <a:pt x="1234" y="4854"/>
                  <a:pt x="0" y="19598"/>
                  <a:pt x="2502" y="22133"/>
                </a:cubicBezTo>
                <a:cubicBezTo>
                  <a:pt x="3914" y="23561"/>
                  <a:pt x="7017" y="24216"/>
                  <a:pt x="10076" y="24216"/>
                </a:cubicBezTo>
                <a:cubicBezTo>
                  <a:pt x="13590" y="24216"/>
                  <a:pt x="17046" y="23351"/>
                  <a:pt x="17813" y="21799"/>
                </a:cubicBezTo>
                <a:cubicBezTo>
                  <a:pt x="19081" y="19231"/>
                  <a:pt x="18880" y="9223"/>
                  <a:pt x="18147" y="4887"/>
                </a:cubicBezTo>
                <a:cubicBezTo>
                  <a:pt x="17450" y="1018"/>
                  <a:pt x="14599" y="1"/>
                  <a:pt x="1078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88" name="Google Shape;388;p36"/>
          <p:cNvGrpSpPr/>
          <p:nvPr/>
        </p:nvGrpSpPr>
        <p:grpSpPr>
          <a:xfrm rot="-1765296">
            <a:off x="2646356" y="4183723"/>
            <a:ext cx="661771" cy="680768"/>
            <a:chOff x="2510200" y="3361463"/>
            <a:chExt cx="488700" cy="510950"/>
          </a:xfrm>
        </p:grpSpPr>
        <p:sp>
          <p:nvSpPr>
            <p:cNvPr id="389" name="Google Shape;389;p36"/>
            <p:cNvSpPr/>
            <p:nvPr/>
          </p:nvSpPr>
          <p:spPr>
            <a:xfrm>
              <a:off x="2696175" y="3569838"/>
              <a:ext cx="95925" cy="92400"/>
            </a:xfrm>
            <a:custGeom>
              <a:avLst/>
              <a:gdLst/>
              <a:ahLst/>
              <a:cxnLst/>
              <a:rect l="l" t="t" r="r" b="b"/>
              <a:pathLst>
                <a:path w="3837" h="3696" extrusionOk="0">
                  <a:moveTo>
                    <a:pt x="1933" y="1"/>
                  </a:moveTo>
                  <a:cubicBezTo>
                    <a:pt x="1676" y="1"/>
                    <a:pt x="1415" y="53"/>
                    <a:pt x="1168" y="160"/>
                  </a:cubicBezTo>
                  <a:cubicBezTo>
                    <a:pt x="400" y="494"/>
                    <a:pt x="0" y="1228"/>
                    <a:pt x="67" y="2028"/>
                  </a:cubicBezTo>
                  <a:cubicBezTo>
                    <a:pt x="67" y="2228"/>
                    <a:pt x="167" y="2462"/>
                    <a:pt x="234" y="2595"/>
                  </a:cubicBezTo>
                  <a:cubicBezTo>
                    <a:pt x="534" y="3296"/>
                    <a:pt x="1201" y="3696"/>
                    <a:pt x="1935" y="3696"/>
                  </a:cubicBezTo>
                  <a:cubicBezTo>
                    <a:pt x="2202" y="3696"/>
                    <a:pt x="2435" y="3663"/>
                    <a:pt x="2702" y="3529"/>
                  </a:cubicBezTo>
                  <a:cubicBezTo>
                    <a:pt x="3169" y="3329"/>
                    <a:pt x="3503" y="2995"/>
                    <a:pt x="3669" y="2495"/>
                  </a:cubicBezTo>
                  <a:cubicBezTo>
                    <a:pt x="3836" y="2061"/>
                    <a:pt x="3836" y="1561"/>
                    <a:pt x="3603" y="1127"/>
                  </a:cubicBezTo>
                  <a:cubicBezTo>
                    <a:pt x="3536" y="961"/>
                    <a:pt x="3436" y="827"/>
                    <a:pt x="3336" y="660"/>
                  </a:cubicBezTo>
                  <a:cubicBezTo>
                    <a:pt x="2997" y="231"/>
                    <a:pt x="2474" y="1"/>
                    <a:pt x="193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0" name="Google Shape;390;p36"/>
            <p:cNvSpPr/>
            <p:nvPr/>
          </p:nvSpPr>
          <p:spPr>
            <a:xfrm>
              <a:off x="2630275" y="3361463"/>
              <a:ext cx="229375" cy="510950"/>
            </a:xfrm>
            <a:custGeom>
              <a:avLst/>
              <a:gdLst/>
              <a:ahLst/>
              <a:cxnLst/>
              <a:rect l="l" t="t" r="r" b="b"/>
              <a:pathLst>
                <a:path w="9175" h="20438" extrusionOk="0">
                  <a:moveTo>
                    <a:pt x="7239" y="489"/>
                  </a:moveTo>
                  <a:cubicBezTo>
                    <a:pt x="7339" y="489"/>
                    <a:pt x="7406" y="523"/>
                    <a:pt x="7506" y="556"/>
                  </a:cubicBezTo>
                  <a:cubicBezTo>
                    <a:pt x="7540" y="556"/>
                    <a:pt x="7573" y="623"/>
                    <a:pt x="7640" y="656"/>
                  </a:cubicBezTo>
                  <a:cubicBezTo>
                    <a:pt x="7673" y="690"/>
                    <a:pt x="7706" y="690"/>
                    <a:pt x="7706" y="723"/>
                  </a:cubicBezTo>
                  <a:lnTo>
                    <a:pt x="7973" y="990"/>
                  </a:lnTo>
                  <a:cubicBezTo>
                    <a:pt x="8073" y="1190"/>
                    <a:pt x="8207" y="1357"/>
                    <a:pt x="8307" y="1557"/>
                  </a:cubicBezTo>
                  <a:cubicBezTo>
                    <a:pt x="8474" y="2057"/>
                    <a:pt x="8574" y="2591"/>
                    <a:pt x="8640" y="3158"/>
                  </a:cubicBezTo>
                  <a:lnTo>
                    <a:pt x="8640" y="3058"/>
                  </a:lnTo>
                  <a:cubicBezTo>
                    <a:pt x="8707" y="3825"/>
                    <a:pt x="8707" y="4559"/>
                    <a:pt x="8674" y="5326"/>
                  </a:cubicBezTo>
                  <a:cubicBezTo>
                    <a:pt x="8640" y="6093"/>
                    <a:pt x="8540" y="6927"/>
                    <a:pt x="8373" y="7728"/>
                  </a:cubicBezTo>
                  <a:lnTo>
                    <a:pt x="8373" y="7695"/>
                  </a:lnTo>
                  <a:cubicBezTo>
                    <a:pt x="8173" y="8995"/>
                    <a:pt x="7873" y="10230"/>
                    <a:pt x="7506" y="11497"/>
                  </a:cubicBezTo>
                  <a:cubicBezTo>
                    <a:pt x="7139" y="12732"/>
                    <a:pt x="6672" y="13932"/>
                    <a:pt x="6139" y="15133"/>
                  </a:cubicBezTo>
                  <a:cubicBezTo>
                    <a:pt x="5571" y="16334"/>
                    <a:pt x="4904" y="17502"/>
                    <a:pt x="4070" y="18536"/>
                  </a:cubicBezTo>
                  <a:cubicBezTo>
                    <a:pt x="3737" y="18903"/>
                    <a:pt x="3403" y="19303"/>
                    <a:pt x="3036" y="19570"/>
                  </a:cubicBezTo>
                  <a:cubicBezTo>
                    <a:pt x="2870" y="19703"/>
                    <a:pt x="2703" y="19770"/>
                    <a:pt x="2503" y="19870"/>
                  </a:cubicBezTo>
                  <a:cubicBezTo>
                    <a:pt x="2369" y="19903"/>
                    <a:pt x="2236" y="19937"/>
                    <a:pt x="2136" y="19937"/>
                  </a:cubicBezTo>
                  <a:lnTo>
                    <a:pt x="1869" y="19937"/>
                  </a:lnTo>
                  <a:cubicBezTo>
                    <a:pt x="1802" y="19937"/>
                    <a:pt x="1702" y="19903"/>
                    <a:pt x="1669" y="19870"/>
                  </a:cubicBezTo>
                  <a:cubicBezTo>
                    <a:pt x="1569" y="19837"/>
                    <a:pt x="1502" y="19770"/>
                    <a:pt x="1469" y="19737"/>
                  </a:cubicBezTo>
                  <a:cubicBezTo>
                    <a:pt x="1368" y="19670"/>
                    <a:pt x="1302" y="19570"/>
                    <a:pt x="1202" y="19436"/>
                  </a:cubicBezTo>
                  <a:cubicBezTo>
                    <a:pt x="1068" y="19303"/>
                    <a:pt x="1002" y="19069"/>
                    <a:pt x="901" y="18903"/>
                  </a:cubicBezTo>
                  <a:cubicBezTo>
                    <a:pt x="868" y="18869"/>
                    <a:pt x="868" y="18769"/>
                    <a:pt x="835" y="18736"/>
                  </a:cubicBezTo>
                  <a:cubicBezTo>
                    <a:pt x="668" y="18269"/>
                    <a:pt x="568" y="17768"/>
                    <a:pt x="535" y="17268"/>
                  </a:cubicBezTo>
                  <a:lnTo>
                    <a:pt x="535" y="17368"/>
                  </a:lnTo>
                  <a:cubicBezTo>
                    <a:pt x="468" y="16568"/>
                    <a:pt x="468" y="15834"/>
                    <a:pt x="501" y="15033"/>
                  </a:cubicBezTo>
                  <a:lnTo>
                    <a:pt x="501" y="14766"/>
                  </a:lnTo>
                  <a:lnTo>
                    <a:pt x="501" y="14733"/>
                  </a:lnTo>
                  <a:cubicBezTo>
                    <a:pt x="535" y="14032"/>
                    <a:pt x="635" y="13365"/>
                    <a:pt x="735" y="12665"/>
                  </a:cubicBezTo>
                  <a:lnTo>
                    <a:pt x="735" y="12598"/>
                  </a:lnTo>
                  <a:cubicBezTo>
                    <a:pt x="901" y="11664"/>
                    <a:pt x="1135" y="10730"/>
                    <a:pt x="1368" y="9763"/>
                  </a:cubicBezTo>
                  <a:cubicBezTo>
                    <a:pt x="1368" y="9729"/>
                    <a:pt x="1368" y="9696"/>
                    <a:pt x="1402" y="9663"/>
                  </a:cubicBezTo>
                  <a:lnTo>
                    <a:pt x="1469" y="9563"/>
                  </a:lnTo>
                  <a:lnTo>
                    <a:pt x="1469" y="9529"/>
                  </a:lnTo>
                  <a:lnTo>
                    <a:pt x="1502" y="9429"/>
                  </a:lnTo>
                  <a:lnTo>
                    <a:pt x="1502" y="9396"/>
                  </a:lnTo>
                  <a:cubicBezTo>
                    <a:pt x="1502" y="9362"/>
                    <a:pt x="1502" y="9362"/>
                    <a:pt x="1535" y="9329"/>
                  </a:cubicBezTo>
                  <a:lnTo>
                    <a:pt x="1535" y="9262"/>
                  </a:lnTo>
                  <a:lnTo>
                    <a:pt x="1535" y="9229"/>
                  </a:lnTo>
                  <a:lnTo>
                    <a:pt x="1535" y="9196"/>
                  </a:lnTo>
                  <a:lnTo>
                    <a:pt x="1535" y="9162"/>
                  </a:lnTo>
                  <a:lnTo>
                    <a:pt x="1535" y="9062"/>
                  </a:lnTo>
                  <a:lnTo>
                    <a:pt x="1535" y="9029"/>
                  </a:lnTo>
                  <a:lnTo>
                    <a:pt x="1535" y="8929"/>
                  </a:lnTo>
                  <a:lnTo>
                    <a:pt x="1535" y="8895"/>
                  </a:lnTo>
                  <a:lnTo>
                    <a:pt x="1535" y="8862"/>
                  </a:lnTo>
                  <a:cubicBezTo>
                    <a:pt x="1535" y="8829"/>
                    <a:pt x="1535" y="8829"/>
                    <a:pt x="1569" y="8762"/>
                  </a:cubicBezTo>
                  <a:cubicBezTo>
                    <a:pt x="1702" y="8362"/>
                    <a:pt x="1835" y="7928"/>
                    <a:pt x="2002" y="7528"/>
                  </a:cubicBezTo>
                  <a:cubicBezTo>
                    <a:pt x="2002" y="7494"/>
                    <a:pt x="2036" y="7428"/>
                    <a:pt x="2036" y="7428"/>
                  </a:cubicBezTo>
                  <a:lnTo>
                    <a:pt x="2069" y="7394"/>
                  </a:lnTo>
                  <a:lnTo>
                    <a:pt x="2069" y="7361"/>
                  </a:lnTo>
                  <a:cubicBezTo>
                    <a:pt x="2336" y="6694"/>
                    <a:pt x="2636" y="5993"/>
                    <a:pt x="2903" y="5360"/>
                  </a:cubicBezTo>
                  <a:cubicBezTo>
                    <a:pt x="3470" y="4159"/>
                    <a:pt x="4137" y="2991"/>
                    <a:pt x="4971" y="1990"/>
                  </a:cubicBezTo>
                  <a:cubicBezTo>
                    <a:pt x="5305" y="1590"/>
                    <a:pt x="5638" y="1257"/>
                    <a:pt x="6005" y="990"/>
                  </a:cubicBezTo>
                  <a:cubicBezTo>
                    <a:pt x="6139" y="890"/>
                    <a:pt x="6239" y="823"/>
                    <a:pt x="6372" y="756"/>
                  </a:cubicBezTo>
                  <a:lnTo>
                    <a:pt x="6505" y="756"/>
                  </a:lnTo>
                  <a:cubicBezTo>
                    <a:pt x="6539" y="756"/>
                    <a:pt x="6572" y="723"/>
                    <a:pt x="6639" y="723"/>
                  </a:cubicBezTo>
                  <a:lnTo>
                    <a:pt x="6672" y="723"/>
                  </a:lnTo>
                  <a:cubicBezTo>
                    <a:pt x="6706" y="723"/>
                    <a:pt x="6806" y="690"/>
                    <a:pt x="6839" y="690"/>
                  </a:cubicBezTo>
                  <a:lnTo>
                    <a:pt x="6872" y="690"/>
                  </a:lnTo>
                  <a:cubicBezTo>
                    <a:pt x="7073" y="489"/>
                    <a:pt x="7173" y="489"/>
                    <a:pt x="7239" y="489"/>
                  </a:cubicBezTo>
                  <a:close/>
                  <a:moveTo>
                    <a:pt x="6953" y="0"/>
                  </a:moveTo>
                  <a:cubicBezTo>
                    <a:pt x="6928" y="0"/>
                    <a:pt x="6900" y="9"/>
                    <a:pt x="6872" y="22"/>
                  </a:cubicBezTo>
                  <a:cubicBezTo>
                    <a:pt x="6839" y="22"/>
                    <a:pt x="6739" y="22"/>
                    <a:pt x="6706" y="56"/>
                  </a:cubicBezTo>
                  <a:cubicBezTo>
                    <a:pt x="6572" y="122"/>
                    <a:pt x="6505" y="156"/>
                    <a:pt x="6372" y="189"/>
                  </a:cubicBezTo>
                  <a:cubicBezTo>
                    <a:pt x="6305" y="223"/>
                    <a:pt x="6205" y="289"/>
                    <a:pt x="6172" y="323"/>
                  </a:cubicBezTo>
                  <a:cubicBezTo>
                    <a:pt x="5905" y="489"/>
                    <a:pt x="5672" y="656"/>
                    <a:pt x="5405" y="856"/>
                  </a:cubicBezTo>
                  <a:lnTo>
                    <a:pt x="5238" y="1023"/>
                  </a:lnTo>
                  <a:lnTo>
                    <a:pt x="5205" y="1056"/>
                  </a:lnTo>
                  <a:cubicBezTo>
                    <a:pt x="5004" y="1290"/>
                    <a:pt x="4838" y="1457"/>
                    <a:pt x="4671" y="1657"/>
                  </a:cubicBezTo>
                  <a:cubicBezTo>
                    <a:pt x="4604" y="1690"/>
                    <a:pt x="4571" y="1724"/>
                    <a:pt x="4571" y="1790"/>
                  </a:cubicBezTo>
                  <a:cubicBezTo>
                    <a:pt x="4371" y="2024"/>
                    <a:pt x="4204" y="2291"/>
                    <a:pt x="4004" y="2558"/>
                  </a:cubicBezTo>
                  <a:cubicBezTo>
                    <a:pt x="3737" y="2924"/>
                    <a:pt x="3503" y="3358"/>
                    <a:pt x="3270" y="3758"/>
                  </a:cubicBezTo>
                  <a:cubicBezTo>
                    <a:pt x="3170" y="3992"/>
                    <a:pt x="3070" y="4192"/>
                    <a:pt x="2936" y="4392"/>
                  </a:cubicBezTo>
                  <a:cubicBezTo>
                    <a:pt x="2536" y="5193"/>
                    <a:pt x="2202" y="6027"/>
                    <a:pt x="1869" y="6861"/>
                  </a:cubicBezTo>
                  <a:cubicBezTo>
                    <a:pt x="1569" y="7594"/>
                    <a:pt x="1335" y="8362"/>
                    <a:pt x="1102" y="9096"/>
                  </a:cubicBezTo>
                  <a:cubicBezTo>
                    <a:pt x="1102" y="9162"/>
                    <a:pt x="1102" y="9162"/>
                    <a:pt x="1068" y="9196"/>
                  </a:cubicBezTo>
                  <a:lnTo>
                    <a:pt x="1068" y="9262"/>
                  </a:lnTo>
                  <a:cubicBezTo>
                    <a:pt x="668" y="10763"/>
                    <a:pt x="334" y="12265"/>
                    <a:pt x="168" y="13832"/>
                  </a:cubicBezTo>
                  <a:cubicBezTo>
                    <a:pt x="168" y="13899"/>
                    <a:pt x="168" y="13932"/>
                    <a:pt x="101" y="14032"/>
                  </a:cubicBezTo>
                  <a:cubicBezTo>
                    <a:pt x="34" y="14866"/>
                    <a:pt x="1" y="15700"/>
                    <a:pt x="1" y="16501"/>
                  </a:cubicBezTo>
                  <a:cubicBezTo>
                    <a:pt x="1" y="16901"/>
                    <a:pt x="34" y="17268"/>
                    <a:pt x="68" y="17702"/>
                  </a:cubicBezTo>
                  <a:cubicBezTo>
                    <a:pt x="101" y="18069"/>
                    <a:pt x="201" y="18436"/>
                    <a:pt x="334" y="18836"/>
                  </a:cubicBezTo>
                  <a:lnTo>
                    <a:pt x="334" y="18869"/>
                  </a:lnTo>
                  <a:lnTo>
                    <a:pt x="334" y="18903"/>
                  </a:lnTo>
                  <a:cubicBezTo>
                    <a:pt x="401" y="19169"/>
                    <a:pt x="535" y="19403"/>
                    <a:pt x="668" y="19603"/>
                  </a:cubicBezTo>
                  <a:cubicBezTo>
                    <a:pt x="768" y="19837"/>
                    <a:pt x="1002" y="20037"/>
                    <a:pt x="1202" y="20204"/>
                  </a:cubicBezTo>
                  <a:cubicBezTo>
                    <a:pt x="1268" y="20270"/>
                    <a:pt x="1402" y="20337"/>
                    <a:pt x="1502" y="20370"/>
                  </a:cubicBezTo>
                  <a:cubicBezTo>
                    <a:pt x="1602" y="20404"/>
                    <a:pt x="1702" y="20437"/>
                    <a:pt x="1835" y="20437"/>
                  </a:cubicBezTo>
                  <a:lnTo>
                    <a:pt x="2169" y="20437"/>
                  </a:lnTo>
                  <a:cubicBezTo>
                    <a:pt x="2302" y="20437"/>
                    <a:pt x="2436" y="20404"/>
                    <a:pt x="2569" y="20370"/>
                  </a:cubicBezTo>
                  <a:cubicBezTo>
                    <a:pt x="2836" y="20270"/>
                    <a:pt x="3070" y="20170"/>
                    <a:pt x="3270" y="20003"/>
                  </a:cubicBezTo>
                  <a:cubicBezTo>
                    <a:pt x="3570" y="19770"/>
                    <a:pt x="3870" y="19536"/>
                    <a:pt x="4104" y="19236"/>
                  </a:cubicBezTo>
                  <a:cubicBezTo>
                    <a:pt x="4604" y="18736"/>
                    <a:pt x="5004" y="18169"/>
                    <a:pt x="5371" y="17535"/>
                  </a:cubicBezTo>
                  <a:cubicBezTo>
                    <a:pt x="5738" y="16901"/>
                    <a:pt x="6072" y="16267"/>
                    <a:pt x="6405" y="15600"/>
                  </a:cubicBezTo>
                  <a:cubicBezTo>
                    <a:pt x="6706" y="14933"/>
                    <a:pt x="7006" y="14333"/>
                    <a:pt x="7239" y="13599"/>
                  </a:cubicBezTo>
                  <a:cubicBezTo>
                    <a:pt x="7773" y="12231"/>
                    <a:pt x="8207" y="10763"/>
                    <a:pt x="8540" y="9362"/>
                  </a:cubicBezTo>
                  <a:cubicBezTo>
                    <a:pt x="8874" y="7895"/>
                    <a:pt x="9074" y="6427"/>
                    <a:pt x="9107" y="4993"/>
                  </a:cubicBezTo>
                  <a:cubicBezTo>
                    <a:pt x="9174" y="4259"/>
                    <a:pt x="9107" y="3558"/>
                    <a:pt x="9041" y="2858"/>
                  </a:cubicBezTo>
                  <a:cubicBezTo>
                    <a:pt x="8974" y="2191"/>
                    <a:pt x="8807" y="1523"/>
                    <a:pt x="8440" y="923"/>
                  </a:cubicBezTo>
                  <a:cubicBezTo>
                    <a:pt x="8340" y="723"/>
                    <a:pt x="8173" y="523"/>
                    <a:pt x="7973" y="389"/>
                  </a:cubicBezTo>
                  <a:lnTo>
                    <a:pt x="7906" y="356"/>
                  </a:lnTo>
                  <a:cubicBezTo>
                    <a:pt x="7873" y="356"/>
                    <a:pt x="7873" y="323"/>
                    <a:pt x="7840" y="323"/>
                  </a:cubicBezTo>
                  <a:cubicBezTo>
                    <a:pt x="7740" y="223"/>
                    <a:pt x="7640" y="189"/>
                    <a:pt x="7506" y="156"/>
                  </a:cubicBezTo>
                  <a:cubicBezTo>
                    <a:pt x="7473" y="156"/>
                    <a:pt x="7406" y="89"/>
                    <a:pt x="7373" y="89"/>
                  </a:cubicBezTo>
                  <a:cubicBezTo>
                    <a:pt x="7306" y="89"/>
                    <a:pt x="7239" y="56"/>
                    <a:pt x="7173" y="56"/>
                  </a:cubicBezTo>
                  <a:lnTo>
                    <a:pt x="7039" y="56"/>
                  </a:lnTo>
                  <a:cubicBezTo>
                    <a:pt x="7020" y="17"/>
                    <a:pt x="6989" y="0"/>
                    <a:pt x="6953" y="0"/>
                  </a:cubicBezTo>
                  <a:close/>
                </a:path>
              </a:pathLst>
            </a:custGeom>
            <a:solidFill>
              <a:schemeClr val="lt1"/>
            </a:solidFill>
            <a:ln w="1905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1" name="Google Shape;391;p36"/>
            <p:cNvSpPr/>
            <p:nvPr/>
          </p:nvSpPr>
          <p:spPr>
            <a:xfrm>
              <a:off x="2546900" y="3408713"/>
              <a:ext cx="385300" cy="408650"/>
            </a:xfrm>
            <a:custGeom>
              <a:avLst/>
              <a:gdLst/>
              <a:ahLst/>
              <a:cxnLst/>
              <a:rect l="l" t="t" r="r" b="b"/>
              <a:pathLst>
                <a:path w="15412" h="16346" extrusionOk="0">
                  <a:moveTo>
                    <a:pt x="11708" y="15378"/>
                  </a:moveTo>
                  <a:lnTo>
                    <a:pt x="11708" y="15378"/>
                  </a:lnTo>
                  <a:cubicBezTo>
                    <a:pt x="11714" y="15381"/>
                    <a:pt x="11720" y="15384"/>
                    <a:pt x="11725" y="15386"/>
                  </a:cubicBezTo>
                  <a:lnTo>
                    <a:pt x="11725" y="15386"/>
                  </a:lnTo>
                  <a:cubicBezTo>
                    <a:pt x="11717" y="15378"/>
                    <a:pt x="11708" y="15378"/>
                    <a:pt x="11708" y="15378"/>
                  </a:cubicBezTo>
                  <a:close/>
                  <a:moveTo>
                    <a:pt x="13959" y="15882"/>
                  </a:moveTo>
                  <a:cubicBezTo>
                    <a:pt x="13940" y="15882"/>
                    <a:pt x="13910" y="15912"/>
                    <a:pt x="13910" y="15912"/>
                  </a:cubicBezTo>
                  <a:lnTo>
                    <a:pt x="13977" y="15912"/>
                  </a:lnTo>
                  <a:cubicBezTo>
                    <a:pt x="13977" y="15890"/>
                    <a:pt x="13969" y="15882"/>
                    <a:pt x="13959" y="15882"/>
                  </a:cubicBezTo>
                  <a:close/>
                  <a:moveTo>
                    <a:pt x="1568" y="601"/>
                  </a:moveTo>
                  <a:cubicBezTo>
                    <a:pt x="1801" y="601"/>
                    <a:pt x="2035" y="601"/>
                    <a:pt x="2235" y="634"/>
                  </a:cubicBezTo>
                  <a:cubicBezTo>
                    <a:pt x="2777" y="730"/>
                    <a:pt x="3258" y="917"/>
                    <a:pt x="3736" y="1137"/>
                  </a:cubicBezTo>
                  <a:lnTo>
                    <a:pt x="3736" y="1137"/>
                  </a:lnTo>
                  <a:cubicBezTo>
                    <a:pt x="3736" y="1136"/>
                    <a:pt x="3736" y="1135"/>
                    <a:pt x="3736" y="1135"/>
                  </a:cubicBezTo>
                  <a:lnTo>
                    <a:pt x="3736" y="1135"/>
                  </a:lnTo>
                  <a:cubicBezTo>
                    <a:pt x="3757" y="1145"/>
                    <a:pt x="3779" y="1156"/>
                    <a:pt x="3800" y="1166"/>
                  </a:cubicBezTo>
                  <a:lnTo>
                    <a:pt x="3800" y="1166"/>
                  </a:lnTo>
                  <a:cubicBezTo>
                    <a:pt x="3779" y="1157"/>
                    <a:pt x="3757" y="1147"/>
                    <a:pt x="3736" y="1137"/>
                  </a:cubicBezTo>
                  <a:lnTo>
                    <a:pt x="3736" y="1137"/>
                  </a:lnTo>
                  <a:cubicBezTo>
                    <a:pt x="3739" y="1167"/>
                    <a:pt x="3798" y="1168"/>
                    <a:pt x="3803" y="1168"/>
                  </a:cubicBezTo>
                  <a:lnTo>
                    <a:pt x="3803" y="1168"/>
                  </a:lnTo>
                  <a:cubicBezTo>
                    <a:pt x="3802" y="1167"/>
                    <a:pt x="3801" y="1167"/>
                    <a:pt x="3800" y="1166"/>
                  </a:cubicBezTo>
                  <a:lnTo>
                    <a:pt x="3800" y="1166"/>
                  </a:lnTo>
                  <a:cubicBezTo>
                    <a:pt x="3801" y="1167"/>
                    <a:pt x="3802" y="1167"/>
                    <a:pt x="3803" y="1168"/>
                  </a:cubicBezTo>
                  <a:cubicBezTo>
                    <a:pt x="3803" y="1168"/>
                    <a:pt x="3803" y="1168"/>
                    <a:pt x="3803" y="1168"/>
                  </a:cubicBezTo>
                  <a:lnTo>
                    <a:pt x="3803" y="1168"/>
                  </a:lnTo>
                  <a:cubicBezTo>
                    <a:pt x="4448" y="1493"/>
                    <a:pt x="5091" y="1849"/>
                    <a:pt x="5704" y="2269"/>
                  </a:cubicBezTo>
                  <a:cubicBezTo>
                    <a:pt x="6371" y="2736"/>
                    <a:pt x="7005" y="3236"/>
                    <a:pt x="7639" y="3736"/>
                  </a:cubicBezTo>
                  <a:lnTo>
                    <a:pt x="7572" y="3736"/>
                  </a:lnTo>
                  <a:cubicBezTo>
                    <a:pt x="8573" y="4570"/>
                    <a:pt x="9507" y="5471"/>
                    <a:pt x="10374" y="6438"/>
                  </a:cubicBezTo>
                  <a:cubicBezTo>
                    <a:pt x="11241" y="7406"/>
                    <a:pt x="12042" y="8406"/>
                    <a:pt x="12809" y="9474"/>
                  </a:cubicBezTo>
                  <a:cubicBezTo>
                    <a:pt x="13543" y="10575"/>
                    <a:pt x="14210" y="11742"/>
                    <a:pt x="14677" y="12976"/>
                  </a:cubicBezTo>
                  <a:cubicBezTo>
                    <a:pt x="14844" y="13443"/>
                    <a:pt x="14977" y="13910"/>
                    <a:pt x="15011" y="14411"/>
                  </a:cubicBezTo>
                  <a:lnTo>
                    <a:pt x="15011" y="15011"/>
                  </a:lnTo>
                  <a:cubicBezTo>
                    <a:pt x="14977" y="15145"/>
                    <a:pt x="14977" y="15278"/>
                    <a:pt x="14877" y="15378"/>
                  </a:cubicBezTo>
                  <a:cubicBezTo>
                    <a:pt x="14844" y="15478"/>
                    <a:pt x="14811" y="15545"/>
                    <a:pt x="14744" y="15612"/>
                  </a:cubicBezTo>
                  <a:lnTo>
                    <a:pt x="14577" y="15778"/>
                  </a:lnTo>
                  <a:lnTo>
                    <a:pt x="14344" y="15878"/>
                  </a:lnTo>
                  <a:cubicBezTo>
                    <a:pt x="14210" y="15945"/>
                    <a:pt x="14077" y="15945"/>
                    <a:pt x="13977" y="15979"/>
                  </a:cubicBezTo>
                  <a:cubicBezTo>
                    <a:pt x="13743" y="15979"/>
                    <a:pt x="13543" y="15979"/>
                    <a:pt x="13343" y="15945"/>
                  </a:cubicBezTo>
                  <a:cubicBezTo>
                    <a:pt x="13310" y="15945"/>
                    <a:pt x="13210" y="15878"/>
                    <a:pt x="13143" y="15878"/>
                  </a:cubicBezTo>
                  <a:cubicBezTo>
                    <a:pt x="12648" y="15780"/>
                    <a:pt x="12187" y="15616"/>
                    <a:pt x="11725" y="15386"/>
                  </a:cubicBezTo>
                  <a:lnTo>
                    <a:pt x="11725" y="15386"/>
                  </a:lnTo>
                  <a:cubicBezTo>
                    <a:pt x="11733" y="15395"/>
                    <a:pt x="11742" y="15411"/>
                    <a:pt x="11742" y="15445"/>
                  </a:cubicBezTo>
                  <a:cubicBezTo>
                    <a:pt x="11041" y="15111"/>
                    <a:pt x="10374" y="14678"/>
                    <a:pt x="9740" y="14277"/>
                  </a:cubicBezTo>
                  <a:cubicBezTo>
                    <a:pt x="9674" y="14211"/>
                    <a:pt x="9607" y="14177"/>
                    <a:pt x="9540" y="14144"/>
                  </a:cubicBezTo>
                  <a:cubicBezTo>
                    <a:pt x="8940" y="13710"/>
                    <a:pt x="8406" y="13310"/>
                    <a:pt x="7872" y="12843"/>
                  </a:cubicBezTo>
                  <a:cubicBezTo>
                    <a:pt x="7105" y="12209"/>
                    <a:pt x="6438" y="11542"/>
                    <a:pt x="5738" y="10875"/>
                  </a:cubicBezTo>
                  <a:lnTo>
                    <a:pt x="5671" y="10808"/>
                  </a:lnTo>
                  <a:lnTo>
                    <a:pt x="5571" y="10708"/>
                  </a:lnTo>
                  <a:lnTo>
                    <a:pt x="5504" y="10641"/>
                  </a:lnTo>
                  <a:lnTo>
                    <a:pt x="5471" y="10608"/>
                  </a:lnTo>
                  <a:lnTo>
                    <a:pt x="5404" y="10541"/>
                  </a:lnTo>
                  <a:lnTo>
                    <a:pt x="5371" y="10508"/>
                  </a:lnTo>
                  <a:lnTo>
                    <a:pt x="5337" y="10475"/>
                  </a:lnTo>
                  <a:lnTo>
                    <a:pt x="5304" y="10441"/>
                  </a:lnTo>
                  <a:lnTo>
                    <a:pt x="5237" y="10375"/>
                  </a:lnTo>
                  <a:lnTo>
                    <a:pt x="5204" y="10341"/>
                  </a:lnTo>
                  <a:lnTo>
                    <a:pt x="5170" y="10308"/>
                  </a:lnTo>
                  <a:lnTo>
                    <a:pt x="5137" y="10274"/>
                  </a:lnTo>
                  <a:lnTo>
                    <a:pt x="5070" y="10208"/>
                  </a:lnTo>
                  <a:lnTo>
                    <a:pt x="5037" y="10174"/>
                  </a:lnTo>
                  <a:cubicBezTo>
                    <a:pt x="5037" y="10141"/>
                    <a:pt x="5004" y="10141"/>
                    <a:pt x="5004" y="10108"/>
                  </a:cubicBezTo>
                  <a:cubicBezTo>
                    <a:pt x="4703" y="9774"/>
                    <a:pt x="4403" y="9440"/>
                    <a:pt x="4170" y="9107"/>
                  </a:cubicBezTo>
                  <a:lnTo>
                    <a:pt x="4070" y="9007"/>
                  </a:lnTo>
                  <a:lnTo>
                    <a:pt x="4036" y="8973"/>
                  </a:lnTo>
                  <a:cubicBezTo>
                    <a:pt x="4036" y="8973"/>
                    <a:pt x="4036" y="8940"/>
                    <a:pt x="4003" y="8940"/>
                  </a:cubicBezTo>
                  <a:cubicBezTo>
                    <a:pt x="3536" y="8340"/>
                    <a:pt x="3069" y="7806"/>
                    <a:pt x="2702" y="7172"/>
                  </a:cubicBezTo>
                  <a:cubicBezTo>
                    <a:pt x="1968" y="6105"/>
                    <a:pt x="1301" y="4937"/>
                    <a:pt x="834" y="3703"/>
                  </a:cubicBezTo>
                  <a:cubicBezTo>
                    <a:pt x="667" y="3269"/>
                    <a:pt x="534" y="2802"/>
                    <a:pt x="500" y="2302"/>
                  </a:cubicBezTo>
                  <a:lnTo>
                    <a:pt x="500" y="1868"/>
                  </a:lnTo>
                  <a:lnTo>
                    <a:pt x="500" y="1835"/>
                  </a:lnTo>
                  <a:lnTo>
                    <a:pt x="500" y="1802"/>
                  </a:lnTo>
                  <a:lnTo>
                    <a:pt x="500" y="1768"/>
                  </a:lnTo>
                  <a:lnTo>
                    <a:pt x="500" y="1702"/>
                  </a:lnTo>
                  <a:cubicBezTo>
                    <a:pt x="500" y="1668"/>
                    <a:pt x="500" y="1635"/>
                    <a:pt x="534" y="1602"/>
                  </a:cubicBezTo>
                  <a:lnTo>
                    <a:pt x="534" y="1535"/>
                  </a:lnTo>
                  <a:cubicBezTo>
                    <a:pt x="534" y="1501"/>
                    <a:pt x="567" y="1435"/>
                    <a:pt x="567" y="1368"/>
                  </a:cubicBezTo>
                  <a:lnTo>
                    <a:pt x="567" y="1335"/>
                  </a:lnTo>
                  <a:cubicBezTo>
                    <a:pt x="634" y="1101"/>
                    <a:pt x="667" y="1001"/>
                    <a:pt x="734" y="934"/>
                  </a:cubicBezTo>
                  <a:cubicBezTo>
                    <a:pt x="801" y="901"/>
                    <a:pt x="867" y="801"/>
                    <a:pt x="967" y="768"/>
                  </a:cubicBezTo>
                  <a:cubicBezTo>
                    <a:pt x="1001" y="768"/>
                    <a:pt x="1034" y="734"/>
                    <a:pt x="1068" y="734"/>
                  </a:cubicBezTo>
                  <a:cubicBezTo>
                    <a:pt x="1134" y="734"/>
                    <a:pt x="1168" y="668"/>
                    <a:pt x="1201" y="668"/>
                  </a:cubicBezTo>
                  <a:cubicBezTo>
                    <a:pt x="1334" y="634"/>
                    <a:pt x="1468" y="634"/>
                    <a:pt x="1568" y="601"/>
                  </a:cubicBezTo>
                  <a:close/>
                  <a:moveTo>
                    <a:pt x="1668" y="0"/>
                  </a:moveTo>
                  <a:cubicBezTo>
                    <a:pt x="1401" y="0"/>
                    <a:pt x="1168" y="67"/>
                    <a:pt x="967" y="134"/>
                  </a:cubicBezTo>
                  <a:lnTo>
                    <a:pt x="901" y="134"/>
                  </a:lnTo>
                  <a:cubicBezTo>
                    <a:pt x="867" y="134"/>
                    <a:pt x="867" y="167"/>
                    <a:pt x="834" y="167"/>
                  </a:cubicBezTo>
                  <a:cubicBezTo>
                    <a:pt x="701" y="234"/>
                    <a:pt x="634" y="301"/>
                    <a:pt x="534" y="401"/>
                  </a:cubicBezTo>
                  <a:lnTo>
                    <a:pt x="467" y="467"/>
                  </a:lnTo>
                  <a:cubicBezTo>
                    <a:pt x="400" y="501"/>
                    <a:pt x="367" y="601"/>
                    <a:pt x="334" y="634"/>
                  </a:cubicBezTo>
                  <a:cubicBezTo>
                    <a:pt x="334" y="668"/>
                    <a:pt x="300" y="668"/>
                    <a:pt x="300" y="734"/>
                  </a:cubicBezTo>
                  <a:lnTo>
                    <a:pt x="300" y="768"/>
                  </a:lnTo>
                  <a:cubicBezTo>
                    <a:pt x="167" y="901"/>
                    <a:pt x="167" y="968"/>
                    <a:pt x="134" y="1001"/>
                  </a:cubicBezTo>
                  <a:cubicBezTo>
                    <a:pt x="67" y="1068"/>
                    <a:pt x="67" y="1101"/>
                    <a:pt x="67" y="1168"/>
                  </a:cubicBezTo>
                  <a:cubicBezTo>
                    <a:pt x="33" y="1301"/>
                    <a:pt x="33" y="1435"/>
                    <a:pt x="0" y="1501"/>
                  </a:cubicBezTo>
                  <a:lnTo>
                    <a:pt x="0" y="1768"/>
                  </a:lnTo>
                  <a:cubicBezTo>
                    <a:pt x="0" y="2069"/>
                    <a:pt x="33" y="2402"/>
                    <a:pt x="67" y="2669"/>
                  </a:cubicBezTo>
                  <a:cubicBezTo>
                    <a:pt x="67" y="2769"/>
                    <a:pt x="134" y="2836"/>
                    <a:pt x="134" y="2936"/>
                  </a:cubicBezTo>
                  <a:lnTo>
                    <a:pt x="134" y="2969"/>
                  </a:lnTo>
                  <a:lnTo>
                    <a:pt x="367" y="3736"/>
                  </a:lnTo>
                  <a:cubicBezTo>
                    <a:pt x="367" y="3770"/>
                    <a:pt x="400" y="3803"/>
                    <a:pt x="400" y="3903"/>
                  </a:cubicBezTo>
                  <a:lnTo>
                    <a:pt x="801" y="4770"/>
                  </a:lnTo>
                  <a:cubicBezTo>
                    <a:pt x="1001" y="5171"/>
                    <a:pt x="1201" y="5604"/>
                    <a:pt x="1468" y="6005"/>
                  </a:cubicBezTo>
                  <a:lnTo>
                    <a:pt x="1835" y="6638"/>
                  </a:lnTo>
                  <a:cubicBezTo>
                    <a:pt x="2335" y="7406"/>
                    <a:pt x="2835" y="8140"/>
                    <a:pt x="3403" y="8807"/>
                  </a:cubicBezTo>
                  <a:cubicBezTo>
                    <a:pt x="3903" y="9440"/>
                    <a:pt x="4403" y="10008"/>
                    <a:pt x="4970" y="10608"/>
                  </a:cubicBezTo>
                  <a:lnTo>
                    <a:pt x="5037" y="10675"/>
                  </a:lnTo>
                  <a:lnTo>
                    <a:pt x="5070" y="10741"/>
                  </a:lnTo>
                  <a:cubicBezTo>
                    <a:pt x="6104" y="11842"/>
                    <a:pt x="7305" y="12910"/>
                    <a:pt x="8506" y="13844"/>
                  </a:cubicBezTo>
                  <a:cubicBezTo>
                    <a:pt x="8540" y="13910"/>
                    <a:pt x="8573" y="13944"/>
                    <a:pt x="8673" y="13977"/>
                  </a:cubicBezTo>
                  <a:cubicBezTo>
                    <a:pt x="9340" y="14477"/>
                    <a:pt x="10007" y="14944"/>
                    <a:pt x="10741" y="15345"/>
                  </a:cubicBezTo>
                  <a:cubicBezTo>
                    <a:pt x="11075" y="15578"/>
                    <a:pt x="11442" y="15745"/>
                    <a:pt x="11842" y="15912"/>
                  </a:cubicBezTo>
                  <a:cubicBezTo>
                    <a:pt x="12175" y="16079"/>
                    <a:pt x="12542" y="16179"/>
                    <a:pt x="12909" y="16279"/>
                  </a:cubicBezTo>
                  <a:lnTo>
                    <a:pt x="13009" y="16279"/>
                  </a:lnTo>
                  <a:cubicBezTo>
                    <a:pt x="13243" y="16312"/>
                    <a:pt x="13543" y="16345"/>
                    <a:pt x="13777" y="16345"/>
                  </a:cubicBezTo>
                  <a:cubicBezTo>
                    <a:pt x="14043" y="16345"/>
                    <a:pt x="14277" y="16312"/>
                    <a:pt x="14544" y="16179"/>
                  </a:cubicBezTo>
                  <a:cubicBezTo>
                    <a:pt x="14611" y="16145"/>
                    <a:pt x="14744" y="16079"/>
                    <a:pt x="14844" y="16012"/>
                  </a:cubicBezTo>
                  <a:lnTo>
                    <a:pt x="15078" y="15778"/>
                  </a:lnTo>
                  <a:cubicBezTo>
                    <a:pt x="15178" y="15678"/>
                    <a:pt x="15211" y="15578"/>
                    <a:pt x="15244" y="15478"/>
                  </a:cubicBezTo>
                  <a:cubicBezTo>
                    <a:pt x="15278" y="15345"/>
                    <a:pt x="15344" y="15245"/>
                    <a:pt x="15378" y="15078"/>
                  </a:cubicBezTo>
                  <a:cubicBezTo>
                    <a:pt x="15411" y="14811"/>
                    <a:pt x="15411" y="14511"/>
                    <a:pt x="15411" y="14244"/>
                  </a:cubicBezTo>
                  <a:cubicBezTo>
                    <a:pt x="15378" y="13844"/>
                    <a:pt x="15278" y="13510"/>
                    <a:pt x="15211" y="13143"/>
                  </a:cubicBezTo>
                  <a:cubicBezTo>
                    <a:pt x="15011" y="12476"/>
                    <a:pt x="14711" y="11809"/>
                    <a:pt x="14377" y="11175"/>
                  </a:cubicBezTo>
                  <a:cubicBezTo>
                    <a:pt x="14043" y="10508"/>
                    <a:pt x="13677" y="9941"/>
                    <a:pt x="13243" y="9307"/>
                  </a:cubicBezTo>
                  <a:cubicBezTo>
                    <a:pt x="12843" y="8740"/>
                    <a:pt x="12409" y="8140"/>
                    <a:pt x="11942" y="7572"/>
                  </a:cubicBezTo>
                  <a:cubicBezTo>
                    <a:pt x="11041" y="6405"/>
                    <a:pt x="10007" y="5304"/>
                    <a:pt x="8973" y="4270"/>
                  </a:cubicBezTo>
                  <a:cubicBezTo>
                    <a:pt x="7872" y="3269"/>
                    <a:pt x="6738" y="2302"/>
                    <a:pt x="5504" y="1501"/>
                  </a:cubicBezTo>
                  <a:cubicBezTo>
                    <a:pt x="4904" y="1135"/>
                    <a:pt x="4236" y="768"/>
                    <a:pt x="3603" y="501"/>
                  </a:cubicBezTo>
                  <a:cubicBezTo>
                    <a:pt x="3002" y="267"/>
                    <a:pt x="2335" y="0"/>
                    <a:pt x="1668" y="0"/>
                  </a:cubicBezTo>
                  <a:close/>
                </a:path>
              </a:pathLst>
            </a:custGeom>
            <a:solidFill>
              <a:schemeClr val="lt1"/>
            </a:solidFill>
            <a:ln w="1905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2" name="Google Shape;392;p36"/>
            <p:cNvSpPr/>
            <p:nvPr/>
          </p:nvSpPr>
          <p:spPr>
            <a:xfrm>
              <a:off x="2510200" y="3478763"/>
              <a:ext cx="488700" cy="271875"/>
            </a:xfrm>
            <a:custGeom>
              <a:avLst/>
              <a:gdLst/>
              <a:ahLst/>
              <a:cxnLst/>
              <a:rect l="l" t="t" r="r" b="b"/>
              <a:pathLst>
                <a:path w="19548" h="10875" extrusionOk="0">
                  <a:moveTo>
                    <a:pt x="16312" y="401"/>
                  </a:moveTo>
                  <a:cubicBezTo>
                    <a:pt x="16842" y="401"/>
                    <a:pt x="17344" y="409"/>
                    <a:pt x="17846" y="534"/>
                  </a:cubicBezTo>
                  <a:lnTo>
                    <a:pt x="18480" y="801"/>
                  </a:lnTo>
                  <a:cubicBezTo>
                    <a:pt x="18547" y="834"/>
                    <a:pt x="18680" y="934"/>
                    <a:pt x="18780" y="1001"/>
                  </a:cubicBezTo>
                  <a:lnTo>
                    <a:pt x="18847" y="1101"/>
                  </a:lnTo>
                  <a:cubicBezTo>
                    <a:pt x="18881" y="1101"/>
                    <a:pt x="18881" y="1135"/>
                    <a:pt x="18914" y="1168"/>
                  </a:cubicBezTo>
                  <a:cubicBezTo>
                    <a:pt x="18981" y="1201"/>
                    <a:pt x="19014" y="1301"/>
                    <a:pt x="19047" y="1368"/>
                  </a:cubicBezTo>
                  <a:cubicBezTo>
                    <a:pt x="19047" y="1466"/>
                    <a:pt x="19083" y="1528"/>
                    <a:pt x="19011" y="1528"/>
                  </a:cubicBezTo>
                  <a:cubicBezTo>
                    <a:pt x="18984" y="1528"/>
                    <a:pt x="18943" y="1519"/>
                    <a:pt x="18881" y="1501"/>
                  </a:cubicBezTo>
                  <a:lnTo>
                    <a:pt x="18881" y="1535"/>
                  </a:lnTo>
                  <a:lnTo>
                    <a:pt x="18881" y="1702"/>
                  </a:lnTo>
                  <a:lnTo>
                    <a:pt x="18881" y="1735"/>
                  </a:lnTo>
                  <a:lnTo>
                    <a:pt x="18881" y="1868"/>
                  </a:lnTo>
                  <a:lnTo>
                    <a:pt x="18881" y="1902"/>
                  </a:lnTo>
                  <a:lnTo>
                    <a:pt x="18881" y="1968"/>
                  </a:lnTo>
                  <a:lnTo>
                    <a:pt x="18881" y="2002"/>
                  </a:lnTo>
                  <a:cubicBezTo>
                    <a:pt x="18847" y="2169"/>
                    <a:pt x="18814" y="2302"/>
                    <a:pt x="18714" y="2402"/>
                  </a:cubicBezTo>
                  <a:cubicBezTo>
                    <a:pt x="18480" y="2836"/>
                    <a:pt x="18180" y="3203"/>
                    <a:pt x="17846" y="3570"/>
                  </a:cubicBezTo>
                  <a:cubicBezTo>
                    <a:pt x="16912" y="4537"/>
                    <a:pt x="15878" y="5338"/>
                    <a:pt x="14744" y="6038"/>
                  </a:cubicBezTo>
                  <a:cubicBezTo>
                    <a:pt x="14177" y="6405"/>
                    <a:pt x="13510" y="6805"/>
                    <a:pt x="12876" y="7139"/>
                  </a:cubicBezTo>
                  <a:cubicBezTo>
                    <a:pt x="12876" y="7172"/>
                    <a:pt x="12843" y="7172"/>
                    <a:pt x="12843" y="7172"/>
                  </a:cubicBezTo>
                  <a:cubicBezTo>
                    <a:pt x="12843" y="7206"/>
                    <a:pt x="12810" y="7206"/>
                    <a:pt x="12810" y="7206"/>
                  </a:cubicBezTo>
                  <a:cubicBezTo>
                    <a:pt x="12743" y="7206"/>
                    <a:pt x="12743" y="7239"/>
                    <a:pt x="12709" y="7239"/>
                  </a:cubicBezTo>
                  <a:cubicBezTo>
                    <a:pt x="12343" y="7472"/>
                    <a:pt x="11909" y="7673"/>
                    <a:pt x="11542" y="7839"/>
                  </a:cubicBezTo>
                  <a:cubicBezTo>
                    <a:pt x="11509" y="7839"/>
                    <a:pt x="11509" y="7873"/>
                    <a:pt x="11475" y="7873"/>
                  </a:cubicBezTo>
                  <a:cubicBezTo>
                    <a:pt x="11475" y="7906"/>
                    <a:pt x="11409" y="7906"/>
                    <a:pt x="11409" y="7906"/>
                  </a:cubicBezTo>
                  <a:cubicBezTo>
                    <a:pt x="11409" y="7973"/>
                    <a:pt x="11375" y="7973"/>
                    <a:pt x="11375" y="7973"/>
                  </a:cubicBezTo>
                  <a:lnTo>
                    <a:pt x="11308" y="8006"/>
                  </a:lnTo>
                  <a:cubicBezTo>
                    <a:pt x="11308" y="8040"/>
                    <a:pt x="11242" y="8040"/>
                    <a:pt x="11242" y="8040"/>
                  </a:cubicBezTo>
                  <a:cubicBezTo>
                    <a:pt x="11242" y="8073"/>
                    <a:pt x="11208" y="8073"/>
                    <a:pt x="11208" y="8073"/>
                  </a:cubicBezTo>
                  <a:cubicBezTo>
                    <a:pt x="11208" y="8140"/>
                    <a:pt x="11175" y="8140"/>
                    <a:pt x="11175" y="8140"/>
                  </a:cubicBezTo>
                  <a:cubicBezTo>
                    <a:pt x="11175" y="8173"/>
                    <a:pt x="11142" y="8173"/>
                    <a:pt x="11142" y="8173"/>
                  </a:cubicBezTo>
                  <a:cubicBezTo>
                    <a:pt x="11142" y="8206"/>
                    <a:pt x="11075" y="8206"/>
                    <a:pt x="11075" y="8206"/>
                  </a:cubicBezTo>
                  <a:lnTo>
                    <a:pt x="11042" y="8240"/>
                  </a:lnTo>
                  <a:cubicBezTo>
                    <a:pt x="11008" y="8240"/>
                    <a:pt x="11008" y="8306"/>
                    <a:pt x="10975" y="8306"/>
                  </a:cubicBezTo>
                  <a:lnTo>
                    <a:pt x="10908" y="8306"/>
                  </a:lnTo>
                  <a:cubicBezTo>
                    <a:pt x="10875" y="8306"/>
                    <a:pt x="10875" y="8340"/>
                    <a:pt x="10841" y="8340"/>
                  </a:cubicBezTo>
                  <a:lnTo>
                    <a:pt x="10808" y="8340"/>
                  </a:lnTo>
                  <a:cubicBezTo>
                    <a:pt x="10741" y="8340"/>
                    <a:pt x="10741" y="8373"/>
                    <a:pt x="10708" y="8373"/>
                  </a:cubicBezTo>
                  <a:cubicBezTo>
                    <a:pt x="10708" y="8373"/>
                    <a:pt x="10675" y="8406"/>
                    <a:pt x="10641" y="8406"/>
                  </a:cubicBezTo>
                  <a:cubicBezTo>
                    <a:pt x="9774" y="8807"/>
                    <a:pt x="8840" y="9140"/>
                    <a:pt x="7939" y="9407"/>
                  </a:cubicBezTo>
                  <a:lnTo>
                    <a:pt x="7873" y="9407"/>
                  </a:lnTo>
                  <a:cubicBezTo>
                    <a:pt x="7206" y="9641"/>
                    <a:pt x="6538" y="9807"/>
                    <a:pt x="5871" y="9974"/>
                  </a:cubicBezTo>
                  <a:lnTo>
                    <a:pt x="5838" y="9974"/>
                  </a:lnTo>
                  <a:cubicBezTo>
                    <a:pt x="5771" y="9974"/>
                    <a:pt x="5671" y="10008"/>
                    <a:pt x="5604" y="10008"/>
                  </a:cubicBezTo>
                  <a:cubicBezTo>
                    <a:pt x="4837" y="10174"/>
                    <a:pt x="4103" y="10241"/>
                    <a:pt x="3303" y="10308"/>
                  </a:cubicBezTo>
                  <a:lnTo>
                    <a:pt x="3369" y="10308"/>
                  </a:lnTo>
                  <a:cubicBezTo>
                    <a:pt x="3244" y="10316"/>
                    <a:pt x="3119" y="10320"/>
                    <a:pt x="2994" y="10320"/>
                  </a:cubicBezTo>
                  <a:cubicBezTo>
                    <a:pt x="2619" y="10320"/>
                    <a:pt x="2244" y="10283"/>
                    <a:pt x="1868" y="10208"/>
                  </a:cubicBezTo>
                  <a:cubicBezTo>
                    <a:pt x="1802" y="10208"/>
                    <a:pt x="1702" y="10174"/>
                    <a:pt x="1668" y="10174"/>
                  </a:cubicBezTo>
                  <a:cubicBezTo>
                    <a:pt x="1468" y="10141"/>
                    <a:pt x="1301" y="10041"/>
                    <a:pt x="1101" y="9974"/>
                  </a:cubicBezTo>
                  <a:cubicBezTo>
                    <a:pt x="1001" y="9908"/>
                    <a:pt x="868" y="9841"/>
                    <a:pt x="801" y="9741"/>
                  </a:cubicBezTo>
                  <a:cubicBezTo>
                    <a:pt x="768" y="9674"/>
                    <a:pt x="668" y="9641"/>
                    <a:pt x="634" y="9541"/>
                  </a:cubicBezTo>
                  <a:cubicBezTo>
                    <a:pt x="601" y="9474"/>
                    <a:pt x="601" y="9407"/>
                    <a:pt x="534" y="9340"/>
                  </a:cubicBezTo>
                  <a:cubicBezTo>
                    <a:pt x="534" y="9240"/>
                    <a:pt x="501" y="9174"/>
                    <a:pt x="501" y="9074"/>
                  </a:cubicBezTo>
                  <a:cubicBezTo>
                    <a:pt x="501" y="8974"/>
                    <a:pt x="501" y="8840"/>
                    <a:pt x="534" y="8707"/>
                  </a:cubicBezTo>
                  <a:cubicBezTo>
                    <a:pt x="601" y="8507"/>
                    <a:pt x="668" y="8306"/>
                    <a:pt x="768" y="8140"/>
                  </a:cubicBezTo>
                  <a:cubicBezTo>
                    <a:pt x="1001" y="7706"/>
                    <a:pt x="1301" y="7339"/>
                    <a:pt x="1635" y="6972"/>
                  </a:cubicBezTo>
                  <a:cubicBezTo>
                    <a:pt x="2536" y="6005"/>
                    <a:pt x="3603" y="5204"/>
                    <a:pt x="4704" y="4504"/>
                  </a:cubicBezTo>
                  <a:cubicBezTo>
                    <a:pt x="5805" y="3836"/>
                    <a:pt x="6972" y="3203"/>
                    <a:pt x="8140" y="2669"/>
                  </a:cubicBezTo>
                  <a:cubicBezTo>
                    <a:pt x="9307" y="2169"/>
                    <a:pt x="10508" y="1668"/>
                    <a:pt x="11742" y="1301"/>
                  </a:cubicBezTo>
                  <a:lnTo>
                    <a:pt x="11709" y="1301"/>
                  </a:lnTo>
                  <a:cubicBezTo>
                    <a:pt x="12476" y="1068"/>
                    <a:pt x="13243" y="868"/>
                    <a:pt x="14044" y="701"/>
                  </a:cubicBezTo>
                  <a:cubicBezTo>
                    <a:pt x="14811" y="534"/>
                    <a:pt x="15545" y="467"/>
                    <a:pt x="16312" y="401"/>
                  </a:cubicBezTo>
                  <a:close/>
                  <a:moveTo>
                    <a:pt x="16479" y="0"/>
                  </a:moveTo>
                  <a:cubicBezTo>
                    <a:pt x="15778" y="0"/>
                    <a:pt x="15044" y="100"/>
                    <a:pt x="14344" y="201"/>
                  </a:cubicBezTo>
                  <a:cubicBezTo>
                    <a:pt x="12876" y="467"/>
                    <a:pt x="11475" y="868"/>
                    <a:pt x="10108" y="1368"/>
                  </a:cubicBezTo>
                  <a:cubicBezTo>
                    <a:pt x="8707" y="1868"/>
                    <a:pt x="7339" y="2502"/>
                    <a:pt x="6038" y="3203"/>
                  </a:cubicBezTo>
                  <a:cubicBezTo>
                    <a:pt x="5438" y="3536"/>
                    <a:pt x="4804" y="3937"/>
                    <a:pt x="4203" y="4303"/>
                  </a:cubicBezTo>
                  <a:cubicBezTo>
                    <a:pt x="3636" y="4704"/>
                    <a:pt x="3003" y="5137"/>
                    <a:pt x="2469" y="5604"/>
                  </a:cubicBezTo>
                  <a:cubicBezTo>
                    <a:pt x="1935" y="6005"/>
                    <a:pt x="1435" y="6505"/>
                    <a:pt x="968" y="7039"/>
                  </a:cubicBezTo>
                  <a:cubicBezTo>
                    <a:pt x="701" y="7339"/>
                    <a:pt x="501" y="7639"/>
                    <a:pt x="334" y="7973"/>
                  </a:cubicBezTo>
                  <a:cubicBezTo>
                    <a:pt x="201" y="8173"/>
                    <a:pt x="100" y="8473"/>
                    <a:pt x="34" y="8707"/>
                  </a:cubicBezTo>
                  <a:cubicBezTo>
                    <a:pt x="0" y="8840"/>
                    <a:pt x="0" y="9007"/>
                    <a:pt x="0" y="9140"/>
                  </a:cubicBezTo>
                  <a:cubicBezTo>
                    <a:pt x="0" y="9274"/>
                    <a:pt x="0" y="9340"/>
                    <a:pt x="34" y="9474"/>
                  </a:cubicBezTo>
                  <a:cubicBezTo>
                    <a:pt x="100" y="9607"/>
                    <a:pt x="134" y="9707"/>
                    <a:pt x="167" y="9807"/>
                  </a:cubicBezTo>
                  <a:cubicBezTo>
                    <a:pt x="267" y="9941"/>
                    <a:pt x="301" y="10008"/>
                    <a:pt x="367" y="10108"/>
                  </a:cubicBezTo>
                  <a:cubicBezTo>
                    <a:pt x="534" y="10308"/>
                    <a:pt x="768" y="10441"/>
                    <a:pt x="1001" y="10541"/>
                  </a:cubicBezTo>
                  <a:cubicBezTo>
                    <a:pt x="1268" y="10675"/>
                    <a:pt x="1501" y="10775"/>
                    <a:pt x="1768" y="10808"/>
                  </a:cubicBezTo>
                  <a:lnTo>
                    <a:pt x="1835" y="10808"/>
                  </a:lnTo>
                  <a:cubicBezTo>
                    <a:pt x="2202" y="10842"/>
                    <a:pt x="2602" y="10875"/>
                    <a:pt x="2969" y="10875"/>
                  </a:cubicBezTo>
                  <a:cubicBezTo>
                    <a:pt x="3369" y="10875"/>
                    <a:pt x="3770" y="10842"/>
                    <a:pt x="4170" y="10808"/>
                  </a:cubicBezTo>
                  <a:cubicBezTo>
                    <a:pt x="5004" y="10708"/>
                    <a:pt x="5838" y="10541"/>
                    <a:pt x="6638" y="10341"/>
                  </a:cubicBezTo>
                  <a:lnTo>
                    <a:pt x="6805" y="10308"/>
                  </a:lnTo>
                  <a:cubicBezTo>
                    <a:pt x="8306" y="9941"/>
                    <a:pt x="9774" y="9374"/>
                    <a:pt x="11175" y="8773"/>
                  </a:cubicBezTo>
                  <a:cubicBezTo>
                    <a:pt x="11208" y="8707"/>
                    <a:pt x="11208" y="8707"/>
                    <a:pt x="11275" y="8707"/>
                  </a:cubicBezTo>
                  <a:cubicBezTo>
                    <a:pt x="11308" y="8707"/>
                    <a:pt x="11308" y="8673"/>
                    <a:pt x="11342" y="8673"/>
                  </a:cubicBezTo>
                  <a:cubicBezTo>
                    <a:pt x="12042" y="8340"/>
                    <a:pt x="12776" y="8006"/>
                    <a:pt x="13477" y="7639"/>
                  </a:cubicBezTo>
                  <a:cubicBezTo>
                    <a:pt x="14277" y="7172"/>
                    <a:pt x="15011" y="6705"/>
                    <a:pt x="15778" y="6205"/>
                  </a:cubicBezTo>
                  <a:cubicBezTo>
                    <a:pt x="15978" y="6105"/>
                    <a:pt x="16145" y="5938"/>
                    <a:pt x="16345" y="5805"/>
                  </a:cubicBezTo>
                  <a:cubicBezTo>
                    <a:pt x="16712" y="5504"/>
                    <a:pt x="17113" y="5204"/>
                    <a:pt x="17446" y="4937"/>
                  </a:cubicBezTo>
                  <a:cubicBezTo>
                    <a:pt x="17680" y="4704"/>
                    <a:pt x="17947" y="4504"/>
                    <a:pt x="18147" y="4270"/>
                  </a:cubicBezTo>
                  <a:lnTo>
                    <a:pt x="18280" y="4137"/>
                  </a:lnTo>
                  <a:lnTo>
                    <a:pt x="18780" y="3503"/>
                  </a:lnTo>
                  <a:lnTo>
                    <a:pt x="18814" y="3470"/>
                  </a:lnTo>
                  <a:cubicBezTo>
                    <a:pt x="18847" y="3369"/>
                    <a:pt x="18881" y="3336"/>
                    <a:pt x="18947" y="3236"/>
                  </a:cubicBezTo>
                  <a:cubicBezTo>
                    <a:pt x="19114" y="3003"/>
                    <a:pt x="19281" y="2769"/>
                    <a:pt x="19381" y="2469"/>
                  </a:cubicBezTo>
                  <a:cubicBezTo>
                    <a:pt x="19448" y="2369"/>
                    <a:pt x="19448" y="2302"/>
                    <a:pt x="19481" y="2202"/>
                  </a:cubicBezTo>
                  <a:cubicBezTo>
                    <a:pt x="19514" y="2135"/>
                    <a:pt x="19548" y="2002"/>
                    <a:pt x="19548" y="1868"/>
                  </a:cubicBezTo>
                  <a:lnTo>
                    <a:pt x="19548" y="1702"/>
                  </a:lnTo>
                  <a:cubicBezTo>
                    <a:pt x="19548" y="1647"/>
                    <a:pt x="19548" y="1593"/>
                    <a:pt x="19511" y="1593"/>
                  </a:cubicBezTo>
                  <a:cubicBezTo>
                    <a:pt x="19503" y="1593"/>
                    <a:pt x="19493" y="1595"/>
                    <a:pt x="19481" y="1602"/>
                  </a:cubicBezTo>
                  <a:lnTo>
                    <a:pt x="19481" y="1535"/>
                  </a:lnTo>
                  <a:lnTo>
                    <a:pt x="19481" y="1468"/>
                  </a:lnTo>
                  <a:cubicBezTo>
                    <a:pt x="19481" y="1368"/>
                    <a:pt x="19481" y="1335"/>
                    <a:pt x="19448" y="1268"/>
                  </a:cubicBezTo>
                  <a:cubicBezTo>
                    <a:pt x="19448" y="1201"/>
                    <a:pt x="19381" y="1168"/>
                    <a:pt x="19381" y="1135"/>
                  </a:cubicBezTo>
                  <a:cubicBezTo>
                    <a:pt x="19314" y="1034"/>
                    <a:pt x="19281" y="934"/>
                    <a:pt x="19181" y="834"/>
                  </a:cubicBezTo>
                  <a:lnTo>
                    <a:pt x="19147" y="801"/>
                  </a:lnTo>
                  <a:lnTo>
                    <a:pt x="19114" y="768"/>
                  </a:lnTo>
                  <a:cubicBezTo>
                    <a:pt x="18947" y="601"/>
                    <a:pt x="18714" y="434"/>
                    <a:pt x="18480" y="334"/>
                  </a:cubicBezTo>
                  <a:cubicBezTo>
                    <a:pt x="17846" y="34"/>
                    <a:pt x="17146" y="0"/>
                    <a:pt x="16479" y="0"/>
                  </a:cubicBezTo>
                  <a:close/>
                </a:path>
              </a:pathLst>
            </a:custGeom>
            <a:solidFill>
              <a:schemeClr val="lt1"/>
            </a:solidFill>
            <a:ln w="1905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93" name="Google Shape;393;p36"/>
          <p:cNvGrpSpPr/>
          <p:nvPr/>
        </p:nvGrpSpPr>
        <p:grpSpPr>
          <a:xfrm rot="1655306">
            <a:off x="7613944" y="2809955"/>
            <a:ext cx="840619" cy="842907"/>
            <a:chOff x="1818025" y="1413863"/>
            <a:chExt cx="507900" cy="585524"/>
          </a:xfrm>
        </p:grpSpPr>
        <p:sp>
          <p:nvSpPr>
            <p:cNvPr id="394" name="Google Shape;394;p36"/>
            <p:cNvSpPr/>
            <p:nvPr/>
          </p:nvSpPr>
          <p:spPr>
            <a:xfrm rot="359476">
              <a:off x="1841080" y="1424291"/>
              <a:ext cx="204991" cy="137830"/>
            </a:xfrm>
            <a:custGeom>
              <a:avLst/>
              <a:gdLst/>
              <a:ahLst/>
              <a:cxnLst/>
              <a:rect l="l" t="t" r="r" b="b"/>
              <a:pathLst>
                <a:path w="6739" h="4571" extrusionOk="0">
                  <a:moveTo>
                    <a:pt x="2669" y="0"/>
                  </a:moveTo>
                  <a:cubicBezTo>
                    <a:pt x="2369" y="0"/>
                    <a:pt x="2069" y="100"/>
                    <a:pt x="1702" y="201"/>
                  </a:cubicBezTo>
                  <a:cubicBezTo>
                    <a:pt x="1502" y="267"/>
                    <a:pt x="1301" y="334"/>
                    <a:pt x="1135" y="434"/>
                  </a:cubicBezTo>
                  <a:cubicBezTo>
                    <a:pt x="1035" y="467"/>
                    <a:pt x="1001" y="467"/>
                    <a:pt x="901" y="501"/>
                  </a:cubicBezTo>
                  <a:cubicBezTo>
                    <a:pt x="801" y="534"/>
                    <a:pt x="634" y="601"/>
                    <a:pt x="501" y="634"/>
                  </a:cubicBezTo>
                  <a:cubicBezTo>
                    <a:pt x="401" y="668"/>
                    <a:pt x="334" y="668"/>
                    <a:pt x="301" y="668"/>
                  </a:cubicBezTo>
                  <a:cubicBezTo>
                    <a:pt x="201" y="701"/>
                    <a:pt x="134" y="701"/>
                    <a:pt x="34" y="701"/>
                  </a:cubicBezTo>
                  <a:cubicBezTo>
                    <a:pt x="34" y="701"/>
                    <a:pt x="1" y="701"/>
                    <a:pt x="1" y="734"/>
                  </a:cubicBezTo>
                  <a:cubicBezTo>
                    <a:pt x="1" y="801"/>
                    <a:pt x="1" y="801"/>
                    <a:pt x="34" y="834"/>
                  </a:cubicBezTo>
                  <a:cubicBezTo>
                    <a:pt x="134" y="868"/>
                    <a:pt x="201" y="968"/>
                    <a:pt x="334" y="1034"/>
                  </a:cubicBezTo>
                  <a:cubicBezTo>
                    <a:pt x="701" y="1368"/>
                    <a:pt x="1001" y="1802"/>
                    <a:pt x="1201" y="2135"/>
                  </a:cubicBezTo>
                  <a:cubicBezTo>
                    <a:pt x="1301" y="2235"/>
                    <a:pt x="1335" y="2335"/>
                    <a:pt x="1402" y="2469"/>
                  </a:cubicBezTo>
                  <a:cubicBezTo>
                    <a:pt x="1635" y="2836"/>
                    <a:pt x="1869" y="3169"/>
                    <a:pt x="2169" y="3503"/>
                  </a:cubicBezTo>
                  <a:cubicBezTo>
                    <a:pt x="2336" y="3703"/>
                    <a:pt x="2536" y="3903"/>
                    <a:pt x="2736" y="4037"/>
                  </a:cubicBezTo>
                  <a:cubicBezTo>
                    <a:pt x="2969" y="4203"/>
                    <a:pt x="3169" y="4337"/>
                    <a:pt x="3403" y="4404"/>
                  </a:cubicBezTo>
                  <a:cubicBezTo>
                    <a:pt x="3636" y="4504"/>
                    <a:pt x="3870" y="4537"/>
                    <a:pt x="4137" y="4570"/>
                  </a:cubicBezTo>
                  <a:lnTo>
                    <a:pt x="4404" y="4570"/>
                  </a:lnTo>
                  <a:cubicBezTo>
                    <a:pt x="4604" y="4570"/>
                    <a:pt x="4704" y="4570"/>
                    <a:pt x="4871" y="4537"/>
                  </a:cubicBezTo>
                  <a:cubicBezTo>
                    <a:pt x="5338" y="4504"/>
                    <a:pt x="5805" y="4337"/>
                    <a:pt x="6138" y="4103"/>
                  </a:cubicBezTo>
                  <a:lnTo>
                    <a:pt x="6172" y="4103"/>
                  </a:lnTo>
                  <a:cubicBezTo>
                    <a:pt x="6205" y="4103"/>
                    <a:pt x="6205" y="4037"/>
                    <a:pt x="6205" y="4037"/>
                  </a:cubicBezTo>
                  <a:cubicBezTo>
                    <a:pt x="6405" y="3870"/>
                    <a:pt x="6639" y="3636"/>
                    <a:pt x="6739" y="3369"/>
                  </a:cubicBezTo>
                  <a:lnTo>
                    <a:pt x="6739" y="3303"/>
                  </a:lnTo>
                  <a:lnTo>
                    <a:pt x="6672" y="3303"/>
                  </a:lnTo>
                  <a:cubicBezTo>
                    <a:pt x="6572" y="3470"/>
                    <a:pt x="6505" y="3603"/>
                    <a:pt x="6372" y="3703"/>
                  </a:cubicBezTo>
                  <a:lnTo>
                    <a:pt x="6238" y="3836"/>
                  </a:lnTo>
                  <a:cubicBezTo>
                    <a:pt x="6338" y="3536"/>
                    <a:pt x="6438" y="3203"/>
                    <a:pt x="6372" y="2869"/>
                  </a:cubicBezTo>
                  <a:cubicBezTo>
                    <a:pt x="6372" y="2602"/>
                    <a:pt x="6305" y="2302"/>
                    <a:pt x="6205" y="1968"/>
                  </a:cubicBezTo>
                  <a:cubicBezTo>
                    <a:pt x="6038" y="1468"/>
                    <a:pt x="5671" y="1034"/>
                    <a:pt x="5204" y="701"/>
                  </a:cubicBezTo>
                  <a:cubicBezTo>
                    <a:pt x="5004" y="601"/>
                    <a:pt x="4804" y="434"/>
                    <a:pt x="4504" y="334"/>
                  </a:cubicBezTo>
                  <a:cubicBezTo>
                    <a:pt x="4237" y="201"/>
                    <a:pt x="4003" y="134"/>
                    <a:pt x="3703" y="100"/>
                  </a:cubicBezTo>
                  <a:cubicBezTo>
                    <a:pt x="3536" y="34"/>
                    <a:pt x="3370" y="0"/>
                    <a:pt x="3203"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5" name="Google Shape;395;p36"/>
            <p:cNvSpPr/>
            <p:nvPr/>
          </p:nvSpPr>
          <p:spPr>
            <a:xfrm>
              <a:off x="2045700" y="1534863"/>
              <a:ext cx="8375" cy="11700"/>
            </a:xfrm>
            <a:custGeom>
              <a:avLst/>
              <a:gdLst/>
              <a:ahLst/>
              <a:cxnLst/>
              <a:rect l="l" t="t" r="r" b="b"/>
              <a:pathLst>
                <a:path w="335" h="468" extrusionOk="0">
                  <a:moveTo>
                    <a:pt x="234" y="1"/>
                  </a:moveTo>
                  <a:lnTo>
                    <a:pt x="0" y="368"/>
                  </a:lnTo>
                  <a:lnTo>
                    <a:pt x="67" y="468"/>
                  </a:lnTo>
                  <a:lnTo>
                    <a:pt x="334" y="67"/>
                  </a:lnTo>
                  <a:lnTo>
                    <a:pt x="334" y="1"/>
                  </a:lnTo>
                  <a:close/>
                </a:path>
              </a:pathLst>
            </a:custGeom>
            <a:solidFill>
              <a:srgbClr val="00B8A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6" name="Google Shape;396;p36"/>
            <p:cNvSpPr/>
            <p:nvPr/>
          </p:nvSpPr>
          <p:spPr>
            <a:xfrm>
              <a:off x="2023175" y="1441463"/>
              <a:ext cx="73425" cy="176825"/>
            </a:xfrm>
            <a:custGeom>
              <a:avLst/>
              <a:gdLst/>
              <a:ahLst/>
              <a:cxnLst/>
              <a:rect l="l" t="t" r="r" b="b"/>
              <a:pathLst>
                <a:path w="2937" h="7073" extrusionOk="0">
                  <a:moveTo>
                    <a:pt x="2269" y="1"/>
                  </a:moveTo>
                  <a:cubicBezTo>
                    <a:pt x="2236" y="67"/>
                    <a:pt x="2136" y="67"/>
                    <a:pt x="2102" y="67"/>
                  </a:cubicBezTo>
                  <a:cubicBezTo>
                    <a:pt x="1969" y="67"/>
                    <a:pt x="1802" y="101"/>
                    <a:pt x="1635" y="134"/>
                  </a:cubicBezTo>
                  <a:cubicBezTo>
                    <a:pt x="1502" y="201"/>
                    <a:pt x="1435" y="234"/>
                    <a:pt x="1302" y="301"/>
                  </a:cubicBezTo>
                  <a:cubicBezTo>
                    <a:pt x="1235" y="368"/>
                    <a:pt x="1135" y="434"/>
                    <a:pt x="1068" y="534"/>
                  </a:cubicBezTo>
                  <a:cubicBezTo>
                    <a:pt x="935" y="635"/>
                    <a:pt x="768" y="801"/>
                    <a:pt x="635" y="1035"/>
                  </a:cubicBezTo>
                  <a:cubicBezTo>
                    <a:pt x="401" y="1402"/>
                    <a:pt x="234" y="1802"/>
                    <a:pt x="134" y="2269"/>
                  </a:cubicBezTo>
                  <a:cubicBezTo>
                    <a:pt x="68" y="2736"/>
                    <a:pt x="1" y="3236"/>
                    <a:pt x="68" y="3703"/>
                  </a:cubicBezTo>
                  <a:cubicBezTo>
                    <a:pt x="101" y="4270"/>
                    <a:pt x="334" y="5405"/>
                    <a:pt x="1235" y="6072"/>
                  </a:cubicBezTo>
                  <a:lnTo>
                    <a:pt x="1302" y="6138"/>
                  </a:lnTo>
                  <a:cubicBezTo>
                    <a:pt x="1335" y="6239"/>
                    <a:pt x="1402" y="6372"/>
                    <a:pt x="1435" y="6439"/>
                  </a:cubicBezTo>
                  <a:cubicBezTo>
                    <a:pt x="1502" y="6639"/>
                    <a:pt x="1669" y="6806"/>
                    <a:pt x="1835" y="7039"/>
                  </a:cubicBezTo>
                  <a:cubicBezTo>
                    <a:pt x="1835" y="7039"/>
                    <a:pt x="1902" y="7072"/>
                    <a:pt x="1936" y="7072"/>
                  </a:cubicBezTo>
                  <a:cubicBezTo>
                    <a:pt x="1969" y="7072"/>
                    <a:pt x="1969" y="7072"/>
                    <a:pt x="2002" y="7039"/>
                  </a:cubicBezTo>
                  <a:cubicBezTo>
                    <a:pt x="2069" y="6972"/>
                    <a:pt x="2069" y="6939"/>
                    <a:pt x="2002" y="6906"/>
                  </a:cubicBezTo>
                  <a:lnTo>
                    <a:pt x="1902" y="6772"/>
                  </a:lnTo>
                  <a:cubicBezTo>
                    <a:pt x="1769" y="6639"/>
                    <a:pt x="1669" y="6472"/>
                    <a:pt x="1635" y="6339"/>
                  </a:cubicBezTo>
                  <a:lnTo>
                    <a:pt x="1635" y="6339"/>
                  </a:lnTo>
                  <a:cubicBezTo>
                    <a:pt x="1635" y="6339"/>
                    <a:pt x="1669" y="6405"/>
                    <a:pt x="1735" y="6405"/>
                  </a:cubicBezTo>
                  <a:lnTo>
                    <a:pt x="1769" y="6405"/>
                  </a:lnTo>
                  <a:cubicBezTo>
                    <a:pt x="1802" y="6405"/>
                    <a:pt x="1802" y="6405"/>
                    <a:pt x="1802" y="6339"/>
                  </a:cubicBezTo>
                  <a:lnTo>
                    <a:pt x="1802" y="6305"/>
                  </a:lnTo>
                  <a:cubicBezTo>
                    <a:pt x="1802" y="6305"/>
                    <a:pt x="1802" y="6272"/>
                    <a:pt x="1769" y="6272"/>
                  </a:cubicBezTo>
                  <a:cubicBezTo>
                    <a:pt x="1669" y="6239"/>
                    <a:pt x="1635" y="6205"/>
                    <a:pt x="1569" y="6138"/>
                  </a:cubicBezTo>
                  <a:cubicBezTo>
                    <a:pt x="1502" y="6005"/>
                    <a:pt x="1502" y="5938"/>
                    <a:pt x="1469" y="5805"/>
                  </a:cubicBezTo>
                  <a:cubicBezTo>
                    <a:pt x="1435" y="5605"/>
                    <a:pt x="1469" y="5438"/>
                    <a:pt x="1469" y="5238"/>
                  </a:cubicBezTo>
                  <a:cubicBezTo>
                    <a:pt x="1502" y="4804"/>
                    <a:pt x="1669" y="4404"/>
                    <a:pt x="1802" y="4070"/>
                  </a:cubicBezTo>
                  <a:cubicBezTo>
                    <a:pt x="1936" y="3803"/>
                    <a:pt x="2069" y="3503"/>
                    <a:pt x="2236" y="3170"/>
                  </a:cubicBezTo>
                  <a:lnTo>
                    <a:pt x="2269" y="3103"/>
                  </a:lnTo>
                  <a:cubicBezTo>
                    <a:pt x="2436" y="2803"/>
                    <a:pt x="2569" y="2503"/>
                    <a:pt x="2669" y="2236"/>
                  </a:cubicBezTo>
                  <a:cubicBezTo>
                    <a:pt x="2769" y="2069"/>
                    <a:pt x="2803" y="1902"/>
                    <a:pt x="2836" y="1735"/>
                  </a:cubicBezTo>
                  <a:cubicBezTo>
                    <a:pt x="2903" y="1569"/>
                    <a:pt x="2936" y="1402"/>
                    <a:pt x="2936" y="1235"/>
                  </a:cubicBezTo>
                  <a:cubicBezTo>
                    <a:pt x="2936" y="1068"/>
                    <a:pt x="2936" y="901"/>
                    <a:pt x="2903" y="735"/>
                  </a:cubicBezTo>
                  <a:cubicBezTo>
                    <a:pt x="2836" y="601"/>
                    <a:pt x="2803" y="468"/>
                    <a:pt x="2769" y="401"/>
                  </a:cubicBezTo>
                  <a:cubicBezTo>
                    <a:pt x="2736" y="301"/>
                    <a:pt x="2636" y="234"/>
                    <a:pt x="2569" y="134"/>
                  </a:cubicBezTo>
                  <a:cubicBezTo>
                    <a:pt x="2469" y="101"/>
                    <a:pt x="2403" y="67"/>
                    <a:pt x="226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7" name="Google Shape;397;p36"/>
            <p:cNvSpPr/>
            <p:nvPr/>
          </p:nvSpPr>
          <p:spPr>
            <a:xfrm>
              <a:off x="1818025" y="1554888"/>
              <a:ext cx="507900" cy="444500"/>
            </a:xfrm>
            <a:custGeom>
              <a:avLst/>
              <a:gdLst/>
              <a:ahLst/>
              <a:cxnLst/>
              <a:rect l="l" t="t" r="r" b="b"/>
              <a:pathLst>
                <a:path w="20316" h="17780" extrusionOk="0">
                  <a:moveTo>
                    <a:pt x="14011" y="0"/>
                  </a:moveTo>
                  <a:cubicBezTo>
                    <a:pt x="13811" y="0"/>
                    <a:pt x="13611" y="0"/>
                    <a:pt x="13377" y="34"/>
                  </a:cubicBezTo>
                  <a:cubicBezTo>
                    <a:pt x="13110" y="67"/>
                    <a:pt x="12810" y="100"/>
                    <a:pt x="12510" y="200"/>
                  </a:cubicBezTo>
                  <a:cubicBezTo>
                    <a:pt x="12210" y="267"/>
                    <a:pt x="11943" y="401"/>
                    <a:pt x="11609" y="534"/>
                  </a:cubicBezTo>
                  <a:cubicBezTo>
                    <a:pt x="11476" y="567"/>
                    <a:pt x="11309" y="667"/>
                    <a:pt x="11176" y="734"/>
                  </a:cubicBezTo>
                  <a:cubicBezTo>
                    <a:pt x="11042" y="834"/>
                    <a:pt x="10875" y="868"/>
                    <a:pt x="10709" y="934"/>
                  </a:cubicBezTo>
                  <a:lnTo>
                    <a:pt x="10108" y="1201"/>
                  </a:lnTo>
                  <a:cubicBezTo>
                    <a:pt x="9675" y="1235"/>
                    <a:pt x="9274" y="1235"/>
                    <a:pt x="8674" y="1235"/>
                  </a:cubicBezTo>
                  <a:lnTo>
                    <a:pt x="6873" y="1235"/>
                  </a:lnTo>
                  <a:cubicBezTo>
                    <a:pt x="6472" y="1235"/>
                    <a:pt x="6105" y="1235"/>
                    <a:pt x="5772" y="1268"/>
                  </a:cubicBezTo>
                  <a:cubicBezTo>
                    <a:pt x="5205" y="1301"/>
                    <a:pt x="4704" y="1401"/>
                    <a:pt x="4271" y="1535"/>
                  </a:cubicBezTo>
                  <a:cubicBezTo>
                    <a:pt x="4004" y="1568"/>
                    <a:pt x="3770" y="1668"/>
                    <a:pt x="3537" y="1768"/>
                  </a:cubicBezTo>
                  <a:cubicBezTo>
                    <a:pt x="3337" y="1868"/>
                    <a:pt x="3103" y="1968"/>
                    <a:pt x="2870" y="2102"/>
                  </a:cubicBezTo>
                  <a:cubicBezTo>
                    <a:pt x="2436" y="2369"/>
                    <a:pt x="2002" y="2736"/>
                    <a:pt x="1635" y="3169"/>
                  </a:cubicBezTo>
                  <a:cubicBezTo>
                    <a:pt x="1302" y="3536"/>
                    <a:pt x="1035" y="3936"/>
                    <a:pt x="802" y="4403"/>
                  </a:cubicBezTo>
                  <a:cubicBezTo>
                    <a:pt x="601" y="4837"/>
                    <a:pt x="435" y="5271"/>
                    <a:pt x="301" y="5771"/>
                  </a:cubicBezTo>
                  <a:cubicBezTo>
                    <a:pt x="101" y="6705"/>
                    <a:pt x="1" y="7706"/>
                    <a:pt x="168" y="8773"/>
                  </a:cubicBezTo>
                  <a:cubicBezTo>
                    <a:pt x="201" y="9240"/>
                    <a:pt x="335" y="9774"/>
                    <a:pt x="468" y="10274"/>
                  </a:cubicBezTo>
                  <a:cubicBezTo>
                    <a:pt x="601" y="10741"/>
                    <a:pt x="768" y="11242"/>
                    <a:pt x="968" y="11742"/>
                  </a:cubicBezTo>
                  <a:cubicBezTo>
                    <a:pt x="1135" y="12209"/>
                    <a:pt x="1369" y="12609"/>
                    <a:pt x="1635" y="13076"/>
                  </a:cubicBezTo>
                  <a:cubicBezTo>
                    <a:pt x="1869" y="13477"/>
                    <a:pt x="2136" y="13910"/>
                    <a:pt x="2503" y="14311"/>
                  </a:cubicBezTo>
                  <a:cubicBezTo>
                    <a:pt x="2836" y="14744"/>
                    <a:pt x="3203" y="15144"/>
                    <a:pt x="3604" y="15578"/>
                  </a:cubicBezTo>
                  <a:cubicBezTo>
                    <a:pt x="4004" y="15945"/>
                    <a:pt x="4437" y="16345"/>
                    <a:pt x="4838" y="16612"/>
                  </a:cubicBezTo>
                  <a:cubicBezTo>
                    <a:pt x="5305" y="16946"/>
                    <a:pt x="5805" y="17213"/>
                    <a:pt x="6272" y="17379"/>
                  </a:cubicBezTo>
                  <a:cubicBezTo>
                    <a:pt x="6772" y="17580"/>
                    <a:pt x="7306" y="17713"/>
                    <a:pt x="7840" y="17746"/>
                  </a:cubicBezTo>
                  <a:cubicBezTo>
                    <a:pt x="8007" y="17746"/>
                    <a:pt x="8207" y="17780"/>
                    <a:pt x="8374" y="17780"/>
                  </a:cubicBezTo>
                  <a:lnTo>
                    <a:pt x="8674" y="17780"/>
                  </a:lnTo>
                  <a:cubicBezTo>
                    <a:pt x="8941" y="17780"/>
                    <a:pt x="9208" y="17713"/>
                    <a:pt x="9541" y="17613"/>
                  </a:cubicBezTo>
                  <a:cubicBezTo>
                    <a:pt x="9875" y="17546"/>
                    <a:pt x="10275" y="17379"/>
                    <a:pt x="10609" y="17246"/>
                  </a:cubicBezTo>
                  <a:lnTo>
                    <a:pt x="11209" y="17013"/>
                  </a:lnTo>
                  <a:cubicBezTo>
                    <a:pt x="11442" y="16912"/>
                    <a:pt x="11609" y="16879"/>
                    <a:pt x="11776" y="16812"/>
                  </a:cubicBezTo>
                  <a:cubicBezTo>
                    <a:pt x="12010" y="16779"/>
                    <a:pt x="12310" y="16746"/>
                    <a:pt x="12643" y="16746"/>
                  </a:cubicBezTo>
                  <a:lnTo>
                    <a:pt x="12710" y="16746"/>
                  </a:lnTo>
                  <a:cubicBezTo>
                    <a:pt x="13110" y="16746"/>
                    <a:pt x="13444" y="16779"/>
                    <a:pt x="13777" y="16812"/>
                  </a:cubicBezTo>
                  <a:cubicBezTo>
                    <a:pt x="14011" y="16879"/>
                    <a:pt x="14311" y="16912"/>
                    <a:pt x="14611" y="16912"/>
                  </a:cubicBezTo>
                  <a:lnTo>
                    <a:pt x="15012" y="16912"/>
                  </a:lnTo>
                  <a:cubicBezTo>
                    <a:pt x="15212" y="16912"/>
                    <a:pt x="15379" y="16912"/>
                    <a:pt x="15545" y="16879"/>
                  </a:cubicBezTo>
                  <a:cubicBezTo>
                    <a:pt x="15779" y="16812"/>
                    <a:pt x="15979" y="16779"/>
                    <a:pt x="16213" y="16712"/>
                  </a:cubicBezTo>
                  <a:cubicBezTo>
                    <a:pt x="16546" y="16612"/>
                    <a:pt x="16880" y="16445"/>
                    <a:pt x="17180" y="16279"/>
                  </a:cubicBezTo>
                  <a:cubicBezTo>
                    <a:pt x="17480" y="16112"/>
                    <a:pt x="17714" y="15912"/>
                    <a:pt x="18014" y="15645"/>
                  </a:cubicBezTo>
                  <a:cubicBezTo>
                    <a:pt x="18481" y="15211"/>
                    <a:pt x="18881" y="14611"/>
                    <a:pt x="19215" y="13910"/>
                  </a:cubicBezTo>
                  <a:cubicBezTo>
                    <a:pt x="19515" y="13243"/>
                    <a:pt x="19748" y="12543"/>
                    <a:pt x="19982" y="11709"/>
                  </a:cubicBezTo>
                  <a:cubicBezTo>
                    <a:pt x="20149" y="10941"/>
                    <a:pt x="20215" y="10108"/>
                    <a:pt x="20249" y="9274"/>
                  </a:cubicBezTo>
                  <a:cubicBezTo>
                    <a:pt x="20315" y="8473"/>
                    <a:pt x="20249" y="7639"/>
                    <a:pt x="20182" y="6905"/>
                  </a:cubicBezTo>
                  <a:cubicBezTo>
                    <a:pt x="20082" y="6138"/>
                    <a:pt x="19982" y="5438"/>
                    <a:pt x="19748" y="4804"/>
                  </a:cubicBezTo>
                  <a:cubicBezTo>
                    <a:pt x="19682" y="4470"/>
                    <a:pt x="19548" y="4203"/>
                    <a:pt x="19415" y="3903"/>
                  </a:cubicBezTo>
                  <a:cubicBezTo>
                    <a:pt x="19215" y="3436"/>
                    <a:pt x="18981" y="2969"/>
                    <a:pt x="18648" y="2569"/>
                  </a:cubicBezTo>
                  <a:cubicBezTo>
                    <a:pt x="18014" y="1735"/>
                    <a:pt x="17247" y="1068"/>
                    <a:pt x="16379" y="667"/>
                  </a:cubicBezTo>
                  <a:cubicBezTo>
                    <a:pt x="15979" y="434"/>
                    <a:pt x="15479" y="267"/>
                    <a:pt x="15012" y="200"/>
                  </a:cubicBezTo>
                  <a:cubicBezTo>
                    <a:pt x="14611" y="0"/>
                    <a:pt x="14311" y="0"/>
                    <a:pt x="1401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98" name="Google Shape;398;p36"/>
          <p:cNvGrpSpPr/>
          <p:nvPr/>
        </p:nvGrpSpPr>
        <p:grpSpPr>
          <a:xfrm rot="1060229">
            <a:off x="5744244" y="3640567"/>
            <a:ext cx="2843223" cy="1473517"/>
            <a:chOff x="6535806" y="3518108"/>
            <a:chExt cx="2536111" cy="1314354"/>
          </a:xfrm>
        </p:grpSpPr>
        <p:grpSp>
          <p:nvGrpSpPr>
            <p:cNvPr id="399" name="Google Shape;399;p36"/>
            <p:cNvGrpSpPr/>
            <p:nvPr/>
          </p:nvGrpSpPr>
          <p:grpSpPr>
            <a:xfrm rot="1544990">
              <a:off x="6696980" y="3691243"/>
              <a:ext cx="1021946" cy="968084"/>
              <a:chOff x="3001375" y="1809238"/>
              <a:chExt cx="396975" cy="365275"/>
            </a:xfrm>
          </p:grpSpPr>
          <p:sp>
            <p:nvSpPr>
              <p:cNvPr id="400" name="Google Shape;400;p36"/>
              <p:cNvSpPr/>
              <p:nvPr/>
            </p:nvSpPr>
            <p:spPr>
              <a:xfrm>
                <a:off x="3020550" y="1878438"/>
                <a:ext cx="351125" cy="286900"/>
              </a:xfrm>
              <a:custGeom>
                <a:avLst/>
                <a:gdLst/>
                <a:ahLst/>
                <a:cxnLst/>
                <a:rect l="l" t="t" r="r" b="b"/>
                <a:pathLst>
                  <a:path w="14045" h="11476" extrusionOk="0">
                    <a:moveTo>
                      <a:pt x="9308" y="1"/>
                    </a:moveTo>
                    <a:cubicBezTo>
                      <a:pt x="9274" y="1"/>
                      <a:pt x="1" y="11142"/>
                      <a:pt x="68" y="11242"/>
                    </a:cubicBezTo>
                    <a:cubicBezTo>
                      <a:pt x="101" y="11342"/>
                      <a:pt x="234" y="11476"/>
                      <a:pt x="401" y="11476"/>
                    </a:cubicBezTo>
                    <a:lnTo>
                      <a:pt x="468" y="11476"/>
                    </a:lnTo>
                    <a:lnTo>
                      <a:pt x="6305" y="9908"/>
                    </a:lnTo>
                    <a:lnTo>
                      <a:pt x="12143" y="8307"/>
                    </a:lnTo>
                    <a:lnTo>
                      <a:pt x="13444" y="7973"/>
                    </a:lnTo>
                    <a:cubicBezTo>
                      <a:pt x="13511" y="7706"/>
                      <a:pt x="13611" y="7473"/>
                      <a:pt x="13644" y="7173"/>
                    </a:cubicBezTo>
                    <a:cubicBezTo>
                      <a:pt x="13811" y="6472"/>
                      <a:pt x="13911" y="5805"/>
                      <a:pt x="13978" y="5138"/>
                    </a:cubicBezTo>
                    <a:cubicBezTo>
                      <a:pt x="13978" y="4838"/>
                      <a:pt x="14044" y="4604"/>
                      <a:pt x="14044" y="4304"/>
                    </a:cubicBezTo>
                    <a:cubicBezTo>
                      <a:pt x="14044" y="4171"/>
                      <a:pt x="13944" y="4104"/>
                      <a:pt x="13878" y="4004"/>
                    </a:cubicBezTo>
                    <a:cubicBezTo>
                      <a:pt x="13856" y="3987"/>
                      <a:pt x="13778" y="3979"/>
                      <a:pt x="13657" y="3979"/>
                    </a:cubicBezTo>
                    <a:cubicBezTo>
                      <a:pt x="12825" y="3979"/>
                      <a:pt x="9948" y="4346"/>
                      <a:pt x="9308" y="4638"/>
                    </a:cubicBezTo>
                    <a:cubicBezTo>
                      <a:pt x="9608" y="4104"/>
                      <a:pt x="9808" y="3437"/>
                      <a:pt x="9875" y="2770"/>
                    </a:cubicBezTo>
                    <a:cubicBezTo>
                      <a:pt x="9941" y="2002"/>
                      <a:pt x="9875" y="1235"/>
                      <a:pt x="9641" y="234"/>
                    </a:cubicBezTo>
                    <a:cubicBezTo>
                      <a:pt x="9641" y="134"/>
                      <a:pt x="9574" y="34"/>
                      <a:pt x="9474" y="34"/>
                    </a:cubicBezTo>
                    <a:cubicBezTo>
                      <a:pt x="9441" y="1"/>
                      <a:pt x="9408" y="1"/>
                      <a:pt x="930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1" name="Google Shape;401;p36"/>
              <p:cNvSpPr/>
              <p:nvPr/>
            </p:nvSpPr>
            <p:spPr>
              <a:xfrm>
                <a:off x="3001375" y="1809238"/>
                <a:ext cx="396975" cy="365275"/>
              </a:xfrm>
              <a:custGeom>
                <a:avLst/>
                <a:gdLst/>
                <a:ahLst/>
                <a:cxnLst/>
                <a:rect l="l" t="t" r="r" b="b"/>
                <a:pathLst>
                  <a:path w="15879" h="14611" extrusionOk="0">
                    <a:moveTo>
                      <a:pt x="7339" y="0"/>
                    </a:moveTo>
                    <a:cubicBezTo>
                      <a:pt x="7306" y="0"/>
                      <a:pt x="7206" y="0"/>
                      <a:pt x="7173" y="34"/>
                    </a:cubicBezTo>
                    <a:cubicBezTo>
                      <a:pt x="7139" y="34"/>
                      <a:pt x="7072" y="34"/>
                      <a:pt x="7072" y="67"/>
                    </a:cubicBezTo>
                    <a:cubicBezTo>
                      <a:pt x="6972" y="100"/>
                      <a:pt x="6872" y="234"/>
                      <a:pt x="6839" y="300"/>
                    </a:cubicBezTo>
                    <a:lnTo>
                      <a:pt x="3803" y="6338"/>
                    </a:lnTo>
                    <a:lnTo>
                      <a:pt x="735" y="12342"/>
                    </a:lnTo>
                    <a:lnTo>
                      <a:pt x="301" y="13276"/>
                    </a:lnTo>
                    <a:lnTo>
                      <a:pt x="34" y="13743"/>
                    </a:lnTo>
                    <a:cubicBezTo>
                      <a:pt x="1" y="13844"/>
                      <a:pt x="1" y="13944"/>
                      <a:pt x="1" y="14044"/>
                    </a:cubicBezTo>
                    <a:cubicBezTo>
                      <a:pt x="1" y="14177"/>
                      <a:pt x="34" y="14277"/>
                      <a:pt x="134" y="14377"/>
                    </a:cubicBezTo>
                    <a:cubicBezTo>
                      <a:pt x="168" y="14411"/>
                      <a:pt x="168" y="14444"/>
                      <a:pt x="201" y="14511"/>
                    </a:cubicBezTo>
                    <a:cubicBezTo>
                      <a:pt x="234" y="14544"/>
                      <a:pt x="301" y="14544"/>
                      <a:pt x="334" y="14577"/>
                    </a:cubicBezTo>
                    <a:cubicBezTo>
                      <a:pt x="368" y="14611"/>
                      <a:pt x="401" y="14611"/>
                      <a:pt x="468" y="14611"/>
                    </a:cubicBezTo>
                    <a:lnTo>
                      <a:pt x="534" y="14611"/>
                    </a:lnTo>
                    <a:cubicBezTo>
                      <a:pt x="635" y="14611"/>
                      <a:pt x="701" y="14577"/>
                      <a:pt x="801" y="14544"/>
                    </a:cubicBezTo>
                    <a:cubicBezTo>
                      <a:pt x="968" y="14444"/>
                      <a:pt x="1068" y="14377"/>
                      <a:pt x="1235" y="14277"/>
                    </a:cubicBezTo>
                    <a:cubicBezTo>
                      <a:pt x="1569" y="14110"/>
                      <a:pt x="1902" y="13944"/>
                      <a:pt x="2202" y="13777"/>
                    </a:cubicBezTo>
                    <a:lnTo>
                      <a:pt x="4204" y="12743"/>
                    </a:lnTo>
                    <a:lnTo>
                      <a:pt x="7006" y="11275"/>
                    </a:lnTo>
                    <a:lnTo>
                      <a:pt x="12576" y="8406"/>
                    </a:lnTo>
                    <a:lnTo>
                      <a:pt x="13811" y="7773"/>
                    </a:lnTo>
                    <a:lnTo>
                      <a:pt x="15645" y="6872"/>
                    </a:lnTo>
                    <a:cubicBezTo>
                      <a:pt x="15812" y="6772"/>
                      <a:pt x="15879" y="6672"/>
                      <a:pt x="15879" y="6505"/>
                    </a:cubicBezTo>
                    <a:cubicBezTo>
                      <a:pt x="15879" y="6405"/>
                      <a:pt x="15845" y="6238"/>
                      <a:pt x="15812" y="6171"/>
                    </a:cubicBezTo>
                    <a:cubicBezTo>
                      <a:pt x="15412" y="5604"/>
                      <a:pt x="14911" y="5071"/>
                      <a:pt x="14344" y="4604"/>
                    </a:cubicBezTo>
                    <a:cubicBezTo>
                      <a:pt x="13744" y="4170"/>
                      <a:pt x="13177" y="3770"/>
                      <a:pt x="12510" y="3536"/>
                    </a:cubicBezTo>
                    <a:cubicBezTo>
                      <a:pt x="12476" y="3503"/>
                      <a:pt x="12376" y="3503"/>
                      <a:pt x="12343" y="3503"/>
                    </a:cubicBezTo>
                    <a:lnTo>
                      <a:pt x="12209" y="3503"/>
                    </a:lnTo>
                    <a:cubicBezTo>
                      <a:pt x="12043" y="3503"/>
                      <a:pt x="11976" y="3569"/>
                      <a:pt x="11876" y="3603"/>
                    </a:cubicBezTo>
                    <a:cubicBezTo>
                      <a:pt x="9774" y="5437"/>
                      <a:pt x="7673" y="7272"/>
                      <a:pt x="5571" y="9174"/>
                    </a:cubicBezTo>
                    <a:lnTo>
                      <a:pt x="5571" y="9174"/>
                    </a:lnTo>
                    <a:cubicBezTo>
                      <a:pt x="7439" y="7005"/>
                      <a:pt x="9107" y="4937"/>
                      <a:pt x="10742" y="2936"/>
                    </a:cubicBezTo>
                    <a:cubicBezTo>
                      <a:pt x="10842" y="2836"/>
                      <a:pt x="10875" y="2669"/>
                      <a:pt x="10775" y="2535"/>
                    </a:cubicBezTo>
                    <a:cubicBezTo>
                      <a:pt x="10775" y="2502"/>
                      <a:pt x="10742" y="2435"/>
                      <a:pt x="10708" y="2369"/>
                    </a:cubicBezTo>
                    <a:cubicBezTo>
                      <a:pt x="10308" y="1868"/>
                      <a:pt x="9808" y="1401"/>
                      <a:pt x="9241" y="1001"/>
                    </a:cubicBezTo>
                    <a:cubicBezTo>
                      <a:pt x="8674" y="567"/>
                      <a:pt x="8073" y="234"/>
                      <a:pt x="7506" y="34"/>
                    </a:cubicBezTo>
                    <a:cubicBezTo>
                      <a:pt x="7473" y="34"/>
                      <a:pt x="7406" y="0"/>
                      <a:pt x="733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02" name="Google Shape;402;p36"/>
            <p:cNvGrpSpPr/>
            <p:nvPr/>
          </p:nvGrpSpPr>
          <p:grpSpPr>
            <a:xfrm rot="7155519" flipH="1">
              <a:off x="8090673" y="3471178"/>
              <a:ext cx="511016" cy="1377443"/>
              <a:chOff x="3369975" y="1311388"/>
              <a:chExt cx="211000" cy="568750"/>
            </a:xfrm>
          </p:grpSpPr>
          <p:sp>
            <p:nvSpPr>
              <p:cNvPr id="403" name="Google Shape;403;p36"/>
              <p:cNvSpPr/>
              <p:nvPr/>
            </p:nvSpPr>
            <p:spPr>
              <a:xfrm>
                <a:off x="3540925" y="1311388"/>
                <a:ext cx="32550" cy="60900"/>
              </a:xfrm>
              <a:custGeom>
                <a:avLst/>
                <a:gdLst/>
                <a:ahLst/>
                <a:cxnLst/>
                <a:rect l="l" t="t" r="r" b="b"/>
                <a:pathLst>
                  <a:path w="1302" h="2436" extrusionOk="0">
                    <a:moveTo>
                      <a:pt x="568" y="0"/>
                    </a:moveTo>
                    <a:cubicBezTo>
                      <a:pt x="434" y="0"/>
                      <a:pt x="301" y="100"/>
                      <a:pt x="168" y="167"/>
                    </a:cubicBezTo>
                    <a:cubicBezTo>
                      <a:pt x="101" y="267"/>
                      <a:pt x="1" y="434"/>
                      <a:pt x="34" y="567"/>
                    </a:cubicBezTo>
                    <a:cubicBezTo>
                      <a:pt x="134" y="1001"/>
                      <a:pt x="168" y="1468"/>
                      <a:pt x="201" y="1935"/>
                    </a:cubicBezTo>
                    <a:cubicBezTo>
                      <a:pt x="201" y="2235"/>
                      <a:pt x="501" y="2435"/>
                      <a:pt x="801" y="2435"/>
                    </a:cubicBezTo>
                    <a:cubicBezTo>
                      <a:pt x="1102" y="2402"/>
                      <a:pt x="1302" y="2135"/>
                      <a:pt x="1302" y="1835"/>
                    </a:cubicBezTo>
                    <a:cubicBezTo>
                      <a:pt x="1268" y="1401"/>
                      <a:pt x="1235" y="934"/>
                      <a:pt x="1135" y="467"/>
                    </a:cubicBezTo>
                    <a:cubicBezTo>
                      <a:pt x="1102" y="334"/>
                      <a:pt x="1035" y="234"/>
                      <a:pt x="968" y="133"/>
                    </a:cubicBezTo>
                    <a:cubicBezTo>
                      <a:pt x="868" y="67"/>
                      <a:pt x="768" y="0"/>
                      <a:pt x="63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4" name="Google Shape;404;p36"/>
              <p:cNvSpPr/>
              <p:nvPr/>
            </p:nvSpPr>
            <p:spPr>
              <a:xfrm>
                <a:off x="3555100" y="1410613"/>
                <a:ext cx="25875" cy="64100"/>
              </a:xfrm>
              <a:custGeom>
                <a:avLst/>
                <a:gdLst/>
                <a:ahLst/>
                <a:cxnLst/>
                <a:rect l="l" t="t" r="r" b="b"/>
                <a:pathLst>
                  <a:path w="1035" h="2564" extrusionOk="0">
                    <a:moveTo>
                      <a:pt x="34" y="1635"/>
                    </a:moveTo>
                    <a:lnTo>
                      <a:pt x="34" y="1702"/>
                    </a:lnTo>
                    <a:cubicBezTo>
                      <a:pt x="1" y="1702"/>
                      <a:pt x="1" y="1668"/>
                      <a:pt x="34" y="1635"/>
                    </a:cubicBezTo>
                    <a:close/>
                    <a:moveTo>
                      <a:pt x="501" y="1"/>
                    </a:moveTo>
                    <a:cubicBezTo>
                      <a:pt x="201" y="34"/>
                      <a:pt x="1" y="301"/>
                      <a:pt x="1" y="601"/>
                    </a:cubicBezTo>
                    <a:lnTo>
                      <a:pt x="1" y="1768"/>
                    </a:lnTo>
                    <a:lnTo>
                      <a:pt x="1" y="1969"/>
                    </a:lnTo>
                    <a:cubicBezTo>
                      <a:pt x="1" y="2102"/>
                      <a:pt x="1" y="2202"/>
                      <a:pt x="68" y="2336"/>
                    </a:cubicBezTo>
                    <a:cubicBezTo>
                      <a:pt x="168" y="2469"/>
                      <a:pt x="268" y="2536"/>
                      <a:pt x="401" y="2536"/>
                    </a:cubicBezTo>
                    <a:cubicBezTo>
                      <a:pt x="440" y="2555"/>
                      <a:pt x="482" y="2563"/>
                      <a:pt x="524" y="2563"/>
                    </a:cubicBezTo>
                    <a:cubicBezTo>
                      <a:pt x="624" y="2563"/>
                      <a:pt x="721" y="2516"/>
                      <a:pt x="768" y="2469"/>
                    </a:cubicBezTo>
                    <a:cubicBezTo>
                      <a:pt x="902" y="2369"/>
                      <a:pt x="1002" y="2269"/>
                      <a:pt x="1002" y="2135"/>
                    </a:cubicBezTo>
                    <a:cubicBezTo>
                      <a:pt x="1035" y="1602"/>
                      <a:pt x="1035" y="1035"/>
                      <a:pt x="1035" y="468"/>
                    </a:cubicBezTo>
                    <a:cubicBezTo>
                      <a:pt x="1035" y="201"/>
                      <a:pt x="768" y="1"/>
                      <a:pt x="501"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5" name="Google Shape;405;p36"/>
              <p:cNvSpPr/>
              <p:nvPr/>
            </p:nvSpPr>
            <p:spPr>
              <a:xfrm>
                <a:off x="3540925" y="1510688"/>
                <a:ext cx="36725" cy="73725"/>
              </a:xfrm>
              <a:custGeom>
                <a:avLst/>
                <a:gdLst/>
                <a:ahLst/>
                <a:cxnLst/>
                <a:rect l="l" t="t" r="r" b="b"/>
                <a:pathLst>
                  <a:path w="1469" h="2949" extrusionOk="0">
                    <a:moveTo>
                      <a:pt x="935" y="0"/>
                    </a:moveTo>
                    <a:cubicBezTo>
                      <a:pt x="668" y="34"/>
                      <a:pt x="468" y="201"/>
                      <a:pt x="434" y="467"/>
                    </a:cubicBezTo>
                    <a:cubicBezTo>
                      <a:pt x="301" y="1101"/>
                      <a:pt x="234" y="1702"/>
                      <a:pt x="68" y="2335"/>
                    </a:cubicBezTo>
                    <a:cubicBezTo>
                      <a:pt x="1" y="2469"/>
                      <a:pt x="68" y="2636"/>
                      <a:pt x="134" y="2702"/>
                    </a:cubicBezTo>
                    <a:cubicBezTo>
                      <a:pt x="201" y="2836"/>
                      <a:pt x="334" y="2936"/>
                      <a:pt x="468" y="2936"/>
                    </a:cubicBezTo>
                    <a:cubicBezTo>
                      <a:pt x="501" y="2944"/>
                      <a:pt x="537" y="2948"/>
                      <a:pt x="572" y="2948"/>
                    </a:cubicBezTo>
                    <a:cubicBezTo>
                      <a:pt x="678" y="2948"/>
                      <a:pt x="785" y="2911"/>
                      <a:pt x="835" y="2836"/>
                    </a:cubicBezTo>
                    <a:cubicBezTo>
                      <a:pt x="968" y="2769"/>
                      <a:pt x="1002" y="2636"/>
                      <a:pt x="1068" y="2502"/>
                    </a:cubicBezTo>
                    <a:cubicBezTo>
                      <a:pt x="1268" y="1868"/>
                      <a:pt x="1335" y="1268"/>
                      <a:pt x="1435" y="634"/>
                    </a:cubicBezTo>
                    <a:cubicBezTo>
                      <a:pt x="1469" y="334"/>
                      <a:pt x="1302" y="100"/>
                      <a:pt x="100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6" name="Google Shape;406;p36"/>
              <p:cNvSpPr/>
              <p:nvPr/>
            </p:nvSpPr>
            <p:spPr>
              <a:xfrm>
                <a:off x="3498400" y="1623063"/>
                <a:ext cx="47550" cy="66425"/>
              </a:xfrm>
              <a:custGeom>
                <a:avLst/>
                <a:gdLst/>
                <a:ahLst/>
                <a:cxnLst/>
                <a:rect l="l" t="t" r="r" b="b"/>
                <a:pathLst>
                  <a:path w="1902" h="2657" extrusionOk="0">
                    <a:moveTo>
                      <a:pt x="1299" y="0"/>
                    </a:moveTo>
                    <a:cubicBezTo>
                      <a:pt x="1082" y="0"/>
                      <a:pt x="952" y="74"/>
                      <a:pt x="868" y="242"/>
                    </a:cubicBezTo>
                    <a:cubicBezTo>
                      <a:pt x="668" y="809"/>
                      <a:pt x="434" y="1376"/>
                      <a:pt x="134" y="1877"/>
                    </a:cubicBezTo>
                    <a:cubicBezTo>
                      <a:pt x="1" y="2143"/>
                      <a:pt x="134" y="2477"/>
                      <a:pt x="368" y="2577"/>
                    </a:cubicBezTo>
                    <a:cubicBezTo>
                      <a:pt x="465" y="2626"/>
                      <a:pt x="563" y="2657"/>
                      <a:pt x="674" y="2657"/>
                    </a:cubicBezTo>
                    <a:cubicBezTo>
                      <a:pt x="714" y="2657"/>
                      <a:pt x="756" y="2653"/>
                      <a:pt x="801" y="2644"/>
                    </a:cubicBezTo>
                    <a:cubicBezTo>
                      <a:pt x="935" y="2577"/>
                      <a:pt x="1001" y="2510"/>
                      <a:pt x="1068" y="2377"/>
                    </a:cubicBezTo>
                    <a:cubicBezTo>
                      <a:pt x="1368" y="1877"/>
                      <a:pt x="1568" y="1310"/>
                      <a:pt x="1835" y="742"/>
                    </a:cubicBezTo>
                    <a:cubicBezTo>
                      <a:pt x="1869" y="642"/>
                      <a:pt x="1902" y="509"/>
                      <a:pt x="1869" y="342"/>
                    </a:cubicBezTo>
                    <a:cubicBezTo>
                      <a:pt x="1835" y="209"/>
                      <a:pt x="1735" y="75"/>
                      <a:pt x="1635" y="42"/>
                    </a:cubicBezTo>
                    <a:cubicBezTo>
                      <a:pt x="1535" y="9"/>
                      <a:pt x="1468" y="9"/>
                      <a:pt x="1435" y="9"/>
                    </a:cubicBezTo>
                    <a:cubicBezTo>
                      <a:pt x="1386" y="3"/>
                      <a:pt x="1341" y="0"/>
                      <a:pt x="129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7" name="Google Shape;407;p36"/>
              <p:cNvSpPr/>
              <p:nvPr/>
            </p:nvSpPr>
            <p:spPr>
              <a:xfrm>
                <a:off x="3444200" y="1725838"/>
                <a:ext cx="53400" cy="59775"/>
              </a:xfrm>
              <a:custGeom>
                <a:avLst/>
                <a:gdLst/>
                <a:ahLst/>
                <a:cxnLst/>
                <a:rect l="l" t="t" r="r" b="b"/>
                <a:pathLst>
                  <a:path w="2136" h="2391" extrusionOk="0">
                    <a:moveTo>
                      <a:pt x="1535" y="1"/>
                    </a:moveTo>
                    <a:cubicBezTo>
                      <a:pt x="1335" y="1"/>
                      <a:pt x="1135" y="101"/>
                      <a:pt x="1034" y="267"/>
                    </a:cubicBezTo>
                    <a:cubicBezTo>
                      <a:pt x="968" y="401"/>
                      <a:pt x="868" y="568"/>
                      <a:pt x="801" y="701"/>
                    </a:cubicBezTo>
                    <a:cubicBezTo>
                      <a:pt x="601" y="968"/>
                      <a:pt x="367" y="1268"/>
                      <a:pt x="167" y="1535"/>
                    </a:cubicBezTo>
                    <a:cubicBezTo>
                      <a:pt x="0" y="1735"/>
                      <a:pt x="0" y="2069"/>
                      <a:pt x="201" y="2269"/>
                    </a:cubicBezTo>
                    <a:cubicBezTo>
                      <a:pt x="312" y="2348"/>
                      <a:pt x="454" y="2390"/>
                      <a:pt x="590" y="2390"/>
                    </a:cubicBezTo>
                    <a:cubicBezTo>
                      <a:pt x="739" y="2390"/>
                      <a:pt x="881" y="2340"/>
                      <a:pt x="968" y="2235"/>
                    </a:cubicBezTo>
                    <a:cubicBezTo>
                      <a:pt x="1335" y="1735"/>
                      <a:pt x="1702" y="1268"/>
                      <a:pt x="2002" y="734"/>
                    </a:cubicBezTo>
                    <a:cubicBezTo>
                      <a:pt x="2135" y="501"/>
                      <a:pt x="2002" y="167"/>
                      <a:pt x="1768" y="34"/>
                    </a:cubicBezTo>
                    <a:cubicBezTo>
                      <a:pt x="1668" y="1"/>
                      <a:pt x="1602" y="1"/>
                      <a:pt x="153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8" name="Google Shape;408;p36"/>
              <p:cNvSpPr/>
              <p:nvPr/>
            </p:nvSpPr>
            <p:spPr>
              <a:xfrm>
                <a:off x="3369975" y="1814238"/>
                <a:ext cx="60900" cy="65900"/>
              </a:xfrm>
              <a:custGeom>
                <a:avLst/>
                <a:gdLst/>
                <a:ahLst/>
                <a:cxnLst/>
                <a:rect l="l" t="t" r="r" b="b"/>
                <a:pathLst>
                  <a:path w="2436" h="2636" extrusionOk="0">
                    <a:moveTo>
                      <a:pt x="1902" y="0"/>
                    </a:moveTo>
                    <a:cubicBezTo>
                      <a:pt x="1769" y="0"/>
                      <a:pt x="1602" y="67"/>
                      <a:pt x="1568" y="167"/>
                    </a:cubicBezTo>
                    <a:cubicBezTo>
                      <a:pt x="1135" y="734"/>
                      <a:pt x="634" y="1235"/>
                      <a:pt x="134" y="1735"/>
                    </a:cubicBezTo>
                    <a:cubicBezTo>
                      <a:pt x="67" y="1835"/>
                      <a:pt x="1" y="2002"/>
                      <a:pt x="1" y="2135"/>
                    </a:cubicBezTo>
                    <a:cubicBezTo>
                      <a:pt x="1" y="2235"/>
                      <a:pt x="101" y="2369"/>
                      <a:pt x="167" y="2502"/>
                    </a:cubicBezTo>
                    <a:cubicBezTo>
                      <a:pt x="301" y="2569"/>
                      <a:pt x="434" y="2636"/>
                      <a:pt x="568" y="2636"/>
                    </a:cubicBezTo>
                    <a:cubicBezTo>
                      <a:pt x="668" y="2636"/>
                      <a:pt x="801" y="2536"/>
                      <a:pt x="901" y="2469"/>
                    </a:cubicBezTo>
                    <a:cubicBezTo>
                      <a:pt x="1402" y="1968"/>
                      <a:pt x="1902" y="1468"/>
                      <a:pt x="2302" y="868"/>
                    </a:cubicBezTo>
                    <a:cubicBezTo>
                      <a:pt x="2402" y="734"/>
                      <a:pt x="2436" y="634"/>
                      <a:pt x="2436" y="501"/>
                    </a:cubicBezTo>
                    <a:cubicBezTo>
                      <a:pt x="2436" y="367"/>
                      <a:pt x="2336" y="234"/>
                      <a:pt x="2269" y="134"/>
                    </a:cubicBezTo>
                    <a:cubicBezTo>
                      <a:pt x="2169" y="34"/>
                      <a:pt x="2069" y="0"/>
                      <a:pt x="190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409" name="Google Shape;409;p36"/>
          <p:cNvGrpSpPr/>
          <p:nvPr/>
        </p:nvGrpSpPr>
        <p:grpSpPr>
          <a:xfrm>
            <a:off x="6761627" y="344556"/>
            <a:ext cx="1982407" cy="1651335"/>
            <a:chOff x="6260538" y="192100"/>
            <a:chExt cx="2221932" cy="1850857"/>
          </a:xfrm>
        </p:grpSpPr>
        <p:sp>
          <p:nvSpPr>
            <p:cNvPr id="410" name="Google Shape;410;p36"/>
            <p:cNvSpPr/>
            <p:nvPr/>
          </p:nvSpPr>
          <p:spPr>
            <a:xfrm rot="1050147">
              <a:off x="6417762" y="447935"/>
              <a:ext cx="1907485" cy="1339187"/>
            </a:xfrm>
            <a:custGeom>
              <a:avLst/>
              <a:gdLst/>
              <a:ahLst/>
              <a:cxnLst/>
              <a:rect l="l" t="t" r="r" b="b"/>
              <a:pathLst>
                <a:path w="43198" h="30328" extrusionOk="0">
                  <a:moveTo>
                    <a:pt x="21526" y="0"/>
                  </a:moveTo>
                  <a:cubicBezTo>
                    <a:pt x="15938" y="0"/>
                    <a:pt x="9543" y="411"/>
                    <a:pt x="5904" y="3875"/>
                  </a:cubicBezTo>
                  <a:cubicBezTo>
                    <a:pt x="1401" y="8211"/>
                    <a:pt x="0" y="19186"/>
                    <a:pt x="5337" y="23389"/>
                  </a:cubicBezTo>
                  <a:cubicBezTo>
                    <a:pt x="8864" y="26197"/>
                    <a:pt x="14236" y="26811"/>
                    <a:pt x="19274" y="26811"/>
                  </a:cubicBezTo>
                  <a:cubicBezTo>
                    <a:pt x="21717" y="26811"/>
                    <a:pt x="24082" y="26667"/>
                    <a:pt x="26119" y="26558"/>
                  </a:cubicBezTo>
                  <a:lnTo>
                    <a:pt x="26119" y="26558"/>
                  </a:lnTo>
                  <a:cubicBezTo>
                    <a:pt x="25719" y="27492"/>
                    <a:pt x="23550" y="30227"/>
                    <a:pt x="24584" y="30327"/>
                  </a:cubicBezTo>
                  <a:cubicBezTo>
                    <a:pt x="24594" y="30328"/>
                    <a:pt x="24604" y="30328"/>
                    <a:pt x="24614" y="30328"/>
                  </a:cubicBezTo>
                  <a:cubicBezTo>
                    <a:pt x="26048" y="30328"/>
                    <a:pt x="32757" y="25724"/>
                    <a:pt x="32757" y="25724"/>
                  </a:cubicBezTo>
                  <a:cubicBezTo>
                    <a:pt x="32757" y="25724"/>
                    <a:pt x="34558" y="25324"/>
                    <a:pt x="35192" y="25057"/>
                  </a:cubicBezTo>
                  <a:cubicBezTo>
                    <a:pt x="41230" y="22655"/>
                    <a:pt x="43198" y="16217"/>
                    <a:pt x="42597" y="10246"/>
                  </a:cubicBezTo>
                  <a:cubicBezTo>
                    <a:pt x="42230" y="6744"/>
                    <a:pt x="41063" y="3174"/>
                    <a:pt x="37727" y="1473"/>
                  </a:cubicBezTo>
                  <a:cubicBezTo>
                    <a:pt x="35247" y="194"/>
                    <a:pt x="32092" y="18"/>
                    <a:pt x="29159" y="18"/>
                  </a:cubicBezTo>
                  <a:cubicBezTo>
                    <a:pt x="28344" y="18"/>
                    <a:pt x="27547" y="32"/>
                    <a:pt x="26786" y="39"/>
                  </a:cubicBezTo>
                  <a:cubicBezTo>
                    <a:pt x="26657" y="40"/>
                    <a:pt x="26526" y="40"/>
                    <a:pt x="26394" y="40"/>
                  </a:cubicBezTo>
                  <a:cubicBezTo>
                    <a:pt x="24920" y="40"/>
                    <a:pt x="23262" y="0"/>
                    <a:pt x="2152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11" name="Google Shape;411;p36"/>
            <p:cNvGrpSpPr/>
            <p:nvPr/>
          </p:nvGrpSpPr>
          <p:grpSpPr>
            <a:xfrm rot="1339852">
              <a:off x="6850204" y="754040"/>
              <a:ext cx="1171851" cy="555272"/>
              <a:chOff x="1425538" y="2323664"/>
              <a:chExt cx="427837" cy="131258"/>
            </a:xfrm>
          </p:grpSpPr>
          <p:sp>
            <p:nvSpPr>
              <p:cNvPr id="412" name="Google Shape;412;p36"/>
              <p:cNvSpPr/>
              <p:nvPr/>
            </p:nvSpPr>
            <p:spPr>
              <a:xfrm rot="-298630">
                <a:off x="1426277" y="2342092"/>
                <a:ext cx="426359" cy="35677"/>
              </a:xfrm>
              <a:custGeom>
                <a:avLst/>
                <a:gdLst/>
                <a:ahLst/>
                <a:cxnLst/>
                <a:rect l="l" t="t" r="r" b="b"/>
                <a:pathLst>
                  <a:path w="2269" h="1427" extrusionOk="0">
                    <a:moveTo>
                      <a:pt x="326" y="1"/>
                    </a:moveTo>
                    <a:cubicBezTo>
                      <a:pt x="276" y="1"/>
                      <a:pt x="234" y="17"/>
                      <a:pt x="201" y="51"/>
                    </a:cubicBezTo>
                    <a:cubicBezTo>
                      <a:pt x="101" y="84"/>
                      <a:pt x="67" y="117"/>
                      <a:pt x="67" y="151"/>
                    </a:cubicBezTo>
                    <a:cubicBezTo>
                      <a:pt x="1" y="284"/>
                      <a:pt x="34" y="484"/>
                      <a:pt x="201" y="718"/>
                    </a:cubicBezTo>
                    <a:cubicBezTo>
                      <a:pt x="368" y="918"/>
                      <a:pt x="568" y="1085"/>
                      <a:pt x="868" y="1218"/>
                    </a:cubicBezTo>
                    <a:cubicBezTo>
                      <a:pt x="1146" y="1357"/>
                      <a:pt x="1424" y="1427"/>
                      <a:pt x="1644" y="1427"/>
                    </a:cubicBezTo>
                    <a:cubicBezTo>
                      <a:pt x="1688" y="1427"/>
                      <a:pt x="1730" y="1424"/>
                      <a:pt x="1769" y="1418"/>
                    </a:cubicBezTo>
                    <a:cubicBezTo>
                      <a:pt x="1869" y="1418"/>
                      <a:pt x="1935" y="1385"/>
                      <a:pt x="2035" y="1385"/>
                    </a:cubicBezTo>
                    <a:cubicBezTo>
                      <a:pt x="2102" y="1318"/>
                      <a:pt x="2135" y="1285"/>
                      <a:pt x="2202" y="1251"/>
                    </a:cubicBezTo>
                    <a:cubicBezTo>
                      <a:pt x="2269" y="1118"/>
                      <a:pt x="2236" y="918"/>
                      <a:pt x="2069" y="751"/>
                    </a:cubicBezTo>
                    <a:cubicBezTo>
                      <a:pt x="1902" y="551"/>
                      <a:pt x="1702" y="384"/>
                      <a:pt x="1402" y="251"/>
                    </a:cubicBezTo>
                    <a:cubicBezTo>
                      <a:pt x="1139" y="120"/>
                      <a:pt x="877" y="30"/>
                      <a:pt x="663" y="30"/>
                    </a:cubicBezTo>
                    <a:cubicBezTo>
                      <a:pt x="605" y="30"/>
                      <a:pt x="551" y="36"/>
                      <a:pt x="501" y="51"/>
                    </a:cubicBezTo>
                    <a:cubicBezTo>
                      <a:pt x="434" y="17"/>
                      <a:pt x="376" y="1"/>
                      <a:pt x="32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3" name="Google Shape;413;p36"/>
              <p:cNvSpPr/>
              <p:nvPr/>
            </p:nvSpPr>
            <p:spPr>
              <a:xfrm rot="-298630">
                <a:off x="1426277" y="2400817"/>
                <a:ext cx="426359" cy="35677"/>
              </a:xfrm>
              <a:custGeom>
                <a:avLst/>
                <a:gdLst/>
                <a:ahLst/>
                <a:cxnLst/>
                <a:rect l="l" t="t" r="r" b="b"/>
                <a:pathLst>
                  <a:path w="2269" h="1427" extrusionOk="0">
                    <a:moveTo>
                      <a:pt x="326" y="1"/>
                    </a:moveTo>
                    <a:cubicBezTo>
                      <a:pt x="276" y="1"/>
                      <a:pt x="234" y="17"/>
                      <a:pt x="201" y="51"/>
                    </a:cubicBezTo>
                    <a:cubicBezTo>
                      <a:pt x="101" y="84"/>
                      <a:pt x="67" y="117"/>
                      <a:pt x="67" y="151"/>
                    </a:cubicBezTo>
                    <a:cubicBezTo>
                      <a:pt x="1" y="284"/>
                      <a:pt x="34" y="484"/>
                      <a:pt x="201" y="718"/>
                    </a:cubicBezTo>
                    <a:cubicBezTo>
                      <a:pt x="368" y="918"/>
                      <a:pt x="568" y="1085"/>
                      <a:pt x="868" y="1218"/>
                    </a:cubicBezTo>
                    <a:cubicBezTo>
                      <a:pt x="1146" y="1357"/>
                      <a:pt x="1424" y="1427"/>
                      <a:pt x="1644" y="1427"/>
                    </a:cubicBezTo>
                    <a:cubicBezTo>
                      <a:pt x="1688" y="1427"/>
                      <a:pt x="1730" y="1424"/>
                      <a:pt x="1769" y="1418"/>
                    </a:cubicBezTo>
                    <a:cubicBezTo>
                      <a:pt x="1869" y="1418"/>
                      <a:pt x="1935" y="1385"/>
                      <a:pt x="2035" y="1385"/>
                    </a:cubicBezTo>
                    <a:cubicBezTo>
                      <a:pt x="2102" y="1318"/>
                      <a:pt x="2135" y="1285"/>
                      <a:pt x="2202" y="1251"/>
                    </a:cubicBezTo>
                    <a:cubicBezTo>
                      <a:pt x="2269" y="1118"/>
                      <a:pt x="2236" y="918"/>
                      <a:pt x="2069" y="751"/>
                    </a:cubicBezTo>
                    <a:cubicBezTo>
                      <a:pt x="1902" y="551"/>
                      <a:pt x="1702" y="384"/>
                      <a:pt x="1402" y="251"/>
                    </a:cubicBezTo>
                    <a:cubicBezTo>
                      <a:pt x="1139" y="120"/>
                      <a:pt x="877" y="30"/>
                      <a:pt x="663" y="30"/>
                    </a:cubicBezTo>
                    <a:cubicBezTo>
                      <a:pt x="605" y="30"/>
                      <a:pt x="551" y="36"/>
                      <a:pt x="501" y="51"/>
                    </a:cubicBezTo>
                    <a:cubicBezTo>
                      <a:pt x="434" y="17"/>
                      <a:pt x="376" y="1"/>
                      <a:pt x="32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414" name="Google Shape;414;p36"/>
          <p:cNvSpPr txBox="1">
            <a:spLocks noGrp="1"/>
          </p:cNvSpPr>
          <p:nvPr>
            <p:ph type="ctrTitle"/>
          </p:nvPr>
        </p:nvSpPr>
        <p:spPr>
          <a:xfrm>
            <a:off x="1866555" y="719341"/>
            <a:ext cx="6030499" cy="2681387"/>
          </a:xfrm>
          <a:prstGeom prst="rect">
            <a:avLst/>
          </a:prstGeom>
        </p:spPr>
        <p:txBody>
          <a:bodyPr spcFirstLastPara="1" wrap="square" lIns="91425" tIns="91425" rIns="91425" bIns="91425" anchor="ctr" anchorCtr="0">
            <a:noAutofit/>
          </a:bodyPr>
          <a:lstStyle/>
          <a:p>
            <a:pPr lvl="0" algn="l"/>
            <a:r>
              <a:rPr lang="en-US" sz="1800" b="1" i="1" dirty="0" smtClean="0">
                <a:latin typeface="Aharoni" panose="02010803020104030203" pitchFamily="2" charset="-79"/>
                <a:cs typeface="Aharoni" panose="02010803020104030203" pitchFamily="2" charset="-79"/>
              </a:rPr>
              <a:t>                           </a:t>
            </a:r>
            <a:r>
              <a:rPr lang="en-US" sz="1800" b="1" i="1" dirty="0" err="1" smtClean="0">
                <a:solidFill>
                  <a:schemeClr val="tx1"/>
                </a:solidFill>
                <a:latin typeface="Aharoni" panose="02010803020104030203" pitchFamily="2" charset="-79"/>
                <a:cs typeface="Aharoni" panose="02010803020104030203" pitchFamily="2" charset="-79"/>
              </a:rPr>
              <a:t>Assalamu’alaikum</a:t>
            </a:r>
            <a:r>
              <a:rPr lang="en-US" sz="1800" dirty="0">
                <a:latin typeface="Aharoni" panose="02010803020104030203" pitchFamily="2" charset="-79"/>
                <a:cs typeface="Aharoni" panose="02010803020104030203" pitchFamily="2" charset="-79"/>
              </a:rPr>
              <a:t/>
            </a:r>
            <a:br>
              <a:rPr lang="en-US" sz="1800" dirty="0">
                <a:latin typeface="Aharoni" panose="02010803020104030203" pitchFamily="2" charset="-79"/>
                <a:cs typeface="Aharoni" panose="02010803020104030203" pitchFamily="2" charset="-79"/>
              </a:rPr>
            </a:br>
            <a:r>
              <a:rPr lang="en-US" sz="1800" dirty="0">
                <a:latin typeface="Aharoni" panose="02010803020104030203" pitchFamily="2" charset="-79"/>
                <a:cs typeface="Aharoni" panose="02010803020104030203" pitchFamily="2" charset="-79"/>
              </a:rPr>
              <a:t>	</a:t>
            </a:r>
            <a:br>
              <a:rPr lang="en-US" sz="1800" dirty="0">
                <a:latin typeface="Aharoni" panose="02010803020104030203" pitchFamily="2" charset="-79"/>
                <a:cs typeface="Aharoni" panose="02010803020104030203" pitchFamily="2" charset="-79"/>
              </a:rPr>
            </a:br>
            <a:r>
              <a:rPr lang="en-US" sz="1800" dirty="0" err="1">
                <a:solidFill>
                  <a:schemeClr val="tx1"/>
                </a:solidFill>
                <a:latin typeface="Aharoni" panose="02010803020104030203" pitchFamily="2" charset="-79"/>
                <a:cs typeface="Aharoni" panose="02010803020104030203" pitchFamily="2" charset="-79"/>
              </a:rPr>
              <a:t>Nama</a:t>
            </a:r>
            <a:r>
              <a:rPr lang="en-US" sz="1800" dirty="0">
                <a:solidFill>
                  <a:schemeClr val="tx1"/>
                </a:solidFill>
                <a:latin typeface="Aharoni" panose="02010803020104030203" pitchFamily="2" charset="-79"/>
                <a:cs typeface="Aharoni" panose="02010803020104030203" pitchFamily="2" charset="-79"/>
              </a:rPr>
              <a:t>		: </a:t>
            </a:r>
            <a:r>
              <a:rPr lang="en-US" sz="1800" dirty="0" err="1" smtClean="0">
                <a:solidFill>
                  <a:schemeClr val="tx1"/>
                </a:solidFill>
                <a:latin typeface="Aharoni" panose="02010803020104030203" pitchFamily="2" charset="-79"/>
                <a:cs typeface="Aharoni" panose="02010803020104030203" pitchFamily="2" charset="-79"/>
              </a:rPr>
              <a:t>Tuti</a:t>
            </a:r>
            <a:r>
              <a:rPr lang="en-US" sz="1800" dirty="0" smtClean="0">
                <a:solidFill>
                  <a:schemeClr val="tx1"/>
                </a:solidFill>
                <a:latin typeface="Aharoni" panose="02010803020104030203" pitchFamily="2" charset="-79"/>
                <a:cs typeface="Aharoni" panose="02010803020104030203" pitchFamily="2" charset="-79"/>
              </a:rPr>
              <a:t> </a:t>
            </a:r>
            <a:r>
              <a:rPr lang="en-US" sz="1800" dirty="0" err="1" smtClean="0">
                <a:solidFill>
                  <a:schemeClr val="tx1"/>
                </a:solidFill>
                <a:latin typeface="Aharoni" panose="02010803020104030203" pitchFamily="2" charset="-79"/>
                <a:cs typeface="Aharoni" panose="02010803020104030203" pitchFamily="2" charset="-79"/>
              </a:rPr>
              <a:t>Marleni</a:t>
            </a:r>
            <a:r>
              <a:rPr lang="en-US" sz="1800" dirty="0">
                <a:solidFill>
                  <a:schemeClr val="tx1"/>
                </a:solidFill>
                <a:latin typeface="Aharoni" panose="02010803020104030203" pitchFamily="2" charset="-79"/>
                <a:cs typeface="Aharoni" panose="02010803020104030203" pitchFamily="2" charset="-79"/>
              </a:rPr>
              <a:t/>
            </a:r>
            <a:br>
              <a:rPr lang="en-US" sz="1800" dirty="0">
                <a:solidFill>
                  <a:schemeClr val="tx1"/>
                </a:solidFill>
                <a:latin typeface="Aharoni" panose="02010803020104030203" pitchFamily="2" charset="-79"/>
                <a:cs typeface="Aharoni" panose="02010803020104030203" pitchFamily="2" charset="-79"/>
              </a:rPr>
            </a:br>
            <a:r>
              <a:rPr lang="en-US" sz="1800" dirty="0" err="1">
                <a:solidFill>
                  <a:schemeClr val="tx1"/>
                </a:solidFill>
                <a:latin typeface="Aharoni" panose="02010803020104030203" pitchFamily="2" charset="-79"/>
                <a:cs typeface="Aharoni" panose="02010803020104030203" pitchFamily="2" charset="-79"/>
              </a:rPr>
              <a:t>Nim</a:t>
            </a:r>
            <a:r>
              <a:rPr lang="en-US" sz="1800" dirty="0">
                <a:solidFill>
                  <a:schemeClr val="tx1"/>
                </a:solidFill>
                <a:latin typeface="Aharoni" panose="02010803020104030203" pitchFamily="2" charset="-79"/>
                <a:cs typeface="Aharoni" panose="02010803020104030203" pitchFamily="2" charset="-79"/>
              </a:rPr>
              <a:t>		: </a:t>
            </a:r>
            <a:r>
              <a:rPr lang="id-ID" sz="2400" b="1" dirty="0" smtClean="0">
                <a:solidFill>
                  <a:schemeClr val="tx1"/>
                </a:solidFill>
                <a:latin typeface="Aharoni" panose="02010803020104030203" pitchFamily="2" charset="-79"/>
                <a:cs typeface="Aharoni" panose="02010803020104030203" pitchFamily="2" charset="-79"/>
              </a:rPr>
              <a:t>17303060</a:t>
            </a:r>
            <a:r>
              <a:rPr lang="en-US" sz="2400" b="1" dirty="0" smtClean="0">
                <a:solidFill>
                  <a:schemeClr val="tx1"/>
                </a:solidFill>
                <a:latin typeface="Aharoni" panose="02010803020104030203" pitchFamily="2" charset="-79"/>
                <a:cs typeface="Aharoni" panose="02010803020104030203" pitchFamily="2" charset="-79"/>
              </a:rPr>
              <a:t>34</a:t>
            </a:r>
            <a:r>
              <a:rPr lang="en-US" sz="1800" dirty="0">
                <a:solidFill>
                  <a:schemeClr val="tx1"/>
                </a:solidFill>
                <a:latin typeface="Aharoni" panose="02010803020104030203" pitchFamily="2" charset="-79"/>
                <a:cs typeface="Aharoni" panose="02010803020104030203" pitchFamily="2" charset="-79"/>
              </a:rPr>
              <a:t/>
            </a:r>
            <a:br>
              <a:rPr lang="en-US" sz="1800" dirty="0">
                <a:solidFill>
                  <a:schemeClr val="tx1"/>
                </a:solidFill>
                <a:latin typeface="Aharoni" panose="02010803020104030203" pitchFamily="2" charset="-79"/>
                <a:cs typeface="Aharoni" panose="02010803020104030203" pitchFamily="2" charset="-79"/>
              </a:rPr>
            </a:br>
            <a:r>
              <a:rPr lang="en-US" sz="1800" dirty="0" err="1">
                <a:solidFill>
                  <a:schemeClr val="tx1"/>
                </a:solidFill>
                <a:latin typeface="Aharoni" panose="02010803020104030203" pitchFamily="2" charset="-79"/>
                <a:cs typeface="Aharoni" panose="02010803020104030203" pitchFamily="2" charset="-79"/>
              </a:rPr>
              <a:t>Jurusan</a:t>
            </a:r>
            <a:r>
              <a:rPr lang="en-US" sz="1800" dirty="0">
                <a:solidFill>
                  <a:schemeClr val="tx1"/>
                </a:solidFill>
                <a:latin typeface="Aharoni" panose="02010803020104030203" pitchFamily="2" charset="-79"/>
                <a:cs typeface="Aharoni" panose="02010803020104030203" pitchFamily="2" charset="-79"/>
              </a:rPr>
              <a:t>		: </a:t>
            </a:r>
            <a:r>
              <a:rPr lang="id-ID" sz="1800" dirty="0" smtClean="0">
                <a:solidFill>
                  <a:schemeClr val="tx1"/>
                </a:solidFill>
                <a:latin typeface="Aharoni" panose="02010803020104030203" pitchFamily="2" charset="-79"/>
                <a:cs typeface="Aharoni" panose="02010803020104030203" pitchFamily="2" charset="-79"/>
              </a:rPr>
              <a:t>Psikologi Islam </a:t>
            </a:r>
            <a:r>
              <a:rPr lang="en-US" sz="1800" dirty="0">
                <a:solidFill>
                  <a:schemeClr val="tx1"/>
                </a:solidFill>
                <a:latin typeface="Aharoni" panose="02010803020104030203" pitchFamily="2" charset="-79"/>
                <a:cs typeface="Aharoni" panose="02010803020104030203" pitchFamily="2" charset="-79"/>
              </a:rPr>
              <a:t/>
            </a:r>
            <a:br>
              <a:rPr lang="en-US" sz="1800" dirty="0">
                <a:solidFill>
                  <a:schemeClr val="tx1"/>
                </a:solidFill>
                <a:latin typeface="Aharoni" panose="02010803020104030203" pitchFamily="2" charset="-79"/>
                <a:cs typeface="Aharoni" panose="02010803020104030203" pitchFamily="2" charset="-79"/>
              </a:rPr>
            </a:br>
            <a:r>
              <a:rPr lang="en-US" sz="1800" dirty="0" err="1">
                <a:solidFill>
                  <a:schemeClr val="tx1"/>
                </a:solidFill>
                <a:latin typeface="Aharoni" panose="02010803020104030203" pitchFamily="2" charset="-79"/>
                <a:cs typeface="Aharoni" panose="02010803020104030203" pitchFamily="2" charset="-79"/>
              </a:rPr>
              <a:t>Fakultas</a:t>
            </a:r>
            <a:r>
              <a:rPr lang="en-US" sz="1800" dirty="0">
                <a:solidFill>
                  <a:schemeClr val="tx1"/>
                </a:solidFill>
                <a:latin typeface="Aharoni" panose="02010803020104030203" pitchFamily="2" charset="-79"/>
                <a:cs typeface="Aharoni" panose="02010803020104030203" pitchFamily="2" charset="-79"/>
              </a:rPr>
              <a:t>		: </a:t>
            </a:r>
            <a:r>
              <a:rPr lang="id-ID" sz="1800" dirty="0" smtClean="0">
                <a:solidFill>
                  <a:schemeClr val="tx1"/>
                </a:solidFill>
                <a:latin typeface="Aharoni" panose="02010803020104030203" pitchFamily="2" charset="-79"/>
                <a:cs typeface="Aharoni" panose="02010803020104030203" pitchFamily="2" charset="-79"/>
              </a:rPr>
              <a:t>Fuad</a:t>
            </a:r>
            <a:r>
              <a:rPr lang="en-US" sz="1800" dirty="0">
                <a:solidFill>
                  <a:schemeClr val="tx1"/>
                </a:solidFill>
                <a:latin typeface="Aharoni" panose="02010803020104030203" pitchFamily="2" charset="-79"/>
                <a:cs typeface="Aharoni" panose="02010803020104030203" pitchFamily="2" charset="-79"/>
              </a:rPr>
              <a:t/>
            </a:r>
            <a:br>
              <a:rPr lang="en-US" sz="1800" dirty="0">
                <a:solidFill>
                  <a:schemeClr val="tx1"/>
                </a:solidFill>
                <a:latin typeface="Aharoni" panose="02010803020104030203" pitchFamily="2" charset="-79"/>
                <a:cs typeface="Aharoni" panose="02010803020104030203" pitchFamily="2" charset="-79"/>
              </a:rPr>
            </a:br>
            <a:r>
              <a:rPr lang="en-US" sz="1800" dirty="0" err="1">
                <a:solidFill>
                  <a:schemeClr val="tx1"/>
                </a:solidFill>
                <a:latin typeface="Aharoni" panose="02010803020104030203" pitchFamily="2" charset="-79"/>
                <a:cs typeface="Aharoni" panose="02010803020104030203" pitchFamily="2" charset="-79"/>
              </a:rPr>
              <a:t>Pembimbing</a:t>
            </a:r>
            <a:r>
              <a:rPr lang="en-US" sz="1800" dirty="0">
                <a:solidFill>
                  <a:schemeClr val="tx1"/>
                </a:solidFill>
                <a:latin typeface="Aharoni" panose="02010803020104030203" pitchFamily="2" charset="-79"/>
                <a:cs typeface="Aharoni" panose="02010803020104030203" pitchFamily="2" charset="-79"/>
              </a:rPr>
              <a:t> 	</a:t>
            </a:r>
            <a:r>
              <a:rPr lang="en-US" sz="1800" dirty="0" smtClean="0">
                <a:solidFill>
                  <a:schemeClr val="tx1"/>
                </a:solidFill>
                <a:latin typeface="Aharoni" panose="02010803020104030203" pitchFamily="2" charset="-79"/>
                <a:cs typeface="Aharoni" panose="02010803020104030203" pitchFamily="2" charset="-79"/>
              </a:rPr>
              <a:t>:</a:t>
            </a:r>
            <a:r>
              <a:rPr lang="id-ID" sz="1800" dirty="0" smtClean="0">
                <a:solidFill>
                  <a:schemeClr val="tx1"/>
                </a:solidFill>
                <a:latin typeface="Aharoni" panose="02010803020104030203" pitchFamily="2" charset="-79"/>
                <a:cs typeface="Aharoni" panose="02010803020104030203" pitchFamily="2" charset="-79"/>
              </a:rPr>
              <a:t> Dr</a:t>
            </a:r>
            <a:r>
              <a:rPr lang="en-US" sz="1800" dirty="0" smtClean="0">
                <a:solidFill>
                  <a:schemeClr val="tx1"/>
                </a:solidFill>
                <a:latin typeface="Aharoni" panose="02010803020104030203" pitchFamily="2" charset="-79"/>
                <a:cs typeface="Aharoni" panose="02010803020104030203" pitchFamily="2" charset="-79"/>
              </a:rPr>
              <a:t>a. </a:t>
            </a:r>
            <a:r>
              <a:rPr lang="en-US" sz="1800" dirty="0" err="1" smtClean="0">
                <a:solidFill>
                  <a:schemeClr val="tx1"/>
                </a:solidFill>
                <a:latin typeface="Aharoni" panose="02010803020104030203" pitchFamily="2" charset="-79"/>
                <a:cs typeface="Aharoni" panose="02010803020104030203" pitchFamily="2" charset="-79"/>
              </a:rPr>
              <a:t>Desmita</a:t>
            </a:r>
            <a:r>
              <a:rPr lang="en-US" sz="1800" dirty="0" smtClean="0">
                <a:solidFill>
                  <a:schemeClr val="tx1"/>
                </a:solidFill>
                <a:latin typeface="Aharoni" panose="02010803020104030203" pitchFamily="2" charset="-79"/>
                <a:cs typeface="Aharoni" panose="02010803020104030203" pitchFamily="2" charset="-79"/>
              </a:rPr>
              <a:t>, </a:t>
            </a:r>
            <a:r>
              <a:rPr lang="en-US" sz="1800" dirty="0" err="1" smtClean="0">
                <a:solidFill>
                  <a:schemeClr val="tx1"/>
                </a:solidFill>
                <a:latin typeface="Aharoni" panose="02010803020104030203" pitchFamily="2" charset="-79"/>
                <a:cs typeface="Aharoni" panose="02010803020104030203" pitchFamily="2" charset="-79"/>
              </a:rPr>
              <a:t>M.Si</a:t>
            </a:r>
            <a:r>
              <a:rPr lang="en-US" sz="1800" dirty="0">
                <a:solidFill>
                  <a:schemeClr val="tx1"/>
                </a:solidFill>
                <a:latin typeface="Aharoni" panose="02010803020104030203" pitchFamily="2" charset="-79"/>
                <a:cs typeface="Aharoni" panose="02010803020104030203" pitchFamily="2" charset="-79"/>
              </a:rPr>
              <a:t/>
            </a:r>
            <a:br>
              <a:rPr lang="en-US" sz="1800" dirty="0">
                <a:solidFill>
                  <a:schemeClr val="tx1"/>
                </a:solidFill>
                <a:latin typeface="Aharoni" panose="02010803020104030203" pitchFamily="2" charset="-79"/>
                <a:cs typeface="Aharoni" panose="02010803020104030203" pitchFamily="2" charset="-79"/>
              </a:rPr>
            </a:br>
            <a:r>
              <a:rPr lang="en-US" sz="1800" dirty="0" err="1" smtClean="0">
                <a:solidFill>
                  <a:schemeClr val="tx1"/>
                </a:solidFill>
                <a:latin typeface="Aharoni" panose="02010803020104030203" pitchFamily="2" charset="-79"/>
                <a:cs typeface="Aharoni" panose="02010803020104030203" pitchFamily="2" charset="-79"/>
              </a:rPr>
              <a:t>Penguji</a:t>
            </a:r>
            <a:r>
              <a:rPr lang="en-US" sz="1800" dirty="0" smtClean="0">
                <a:solidFill>
                  <a:schemeClr val="tx1"/>
                </a:solidFill>
                <a:latin typeface="Aharoni" panose="02010803020104030203" pitchFamily="2" charset="-79"/>
                <a:cs typeface="Aharoni" panose="02010803020104030203" pitchFamily="2" charset="-79"/>
              </a:rPr>
              <a:t>		:1. Dr. </a:t>
            </a:r>
            <a:r>
              <a:rPr lang="en-US" sz="1800" dirty="0" err="1" smtClean="0">
                <a:solidFill>
                  <a:schemeClr val="tx1"/>
                </a:solidFill>
                <a:latin typeface="Aharoni" panose="02010803020104030203" pitchFamily="2" charset="-79"/>
                <a:cs typeface="Aharoni" panose="02010803020104030203" pitchFamily="2" charset="-79"/>
              </a:rPr>
              <a:t>Wahidah</a:t>
            </a:r>
            <a:r>
              <a:rPr lang="en-US" sz="1800" dirty="0" smtClean="0">
                <a:solidFill>
                  <a:schemeClr val="tx1"/>
                </a:solidFill>
                <a:latin typeface="Aharoni" panose="02010803020104030203" pitchFamily="2" charset="-79"/>
                <a:cs typeface="Aharoni" panose="02010803020104030203" pitchFamily="2" charset="-79"/>
              </a:rPr>
              <a:t> </a:t>
            </a:r>
            <a:r>
              <a:rPr lang="en-US" sz="1800" dirty="0" err="1" smtClean="0">
                <a:solidFill>
                  <a:schemeClr val="tx1"/>
                </a:solidFill>
                <a:latin typeface="Aharoni" panose="02010803020104030203" pitchFamily="2" charset="-79"/>
                <a:cs typeface="Aharoni" panose="02010803020104030203" pitchFamily="2" charset="-79"/>
              </a:rPr>
              <a:t>Fitriani</a:t>
            </a:r>
            <a:r>
              <a:rPr lang="en-US" sz="1800" dirty="0" smtClean="0">
                <a:solidFill>
                  <a:schemeClr val="tx1"/>
                </a:solidFill>
                <a:latin typeface="Aharoni" panose="02010803020104030203" pitchFamily="2" charset="-79"/>
                <a:cs typeface="Aharoni" panose="02010803020104030203" pitchFamily="2" charset="-79"/>
              </a:rPr>
              <a:t>, </a:t>
            </a:r>
            <a:r>
              <a:rPr lang="en-US" sz="1800" dirty="0" err="1" smtClean="0">
                <a:solidFill>
                  <a:schemeClr val="tx1"/>
                </a:solidFill>
                <a:latin typeface="Aharoni" panose="02010803020104030203" pitchFamily="2" charset="-79"/>
                <a:cs typeface="Aharoni" panose="02010803020104030203" pitchFamily="2" charset="-79"/>
              </a:rPr>
              <a:t>S.Psi</a:t>
            </a:r>
            <a:r>
              <a:rPr lang="en-US" sz="1800" dirty="0" smtClean="0">
                <a:solidFill>
                  <a:schemeClr val="tx1"/>
                </a:solidFill>
                <a:latin typeface="Aharoni" panose="02010803020104030203" pitchFamily="2" charset="-79"/>
                <a:cs typeface="Aharoni" panose="02010803020104030203" pitchFamily="2" charset="-79"/>
              </a:rPr>
              <a:t>., M.A</a:t>
            </a:r>
            <a:br>
              <a:rPr lang="en-US" sz="1800" dirty="0" smtClean="0">
                <a:solidFill>
                  <a:schemeClr val="tx1"/>
                </a:solidFill>
                <a:latin typeface="Aharoni" panose="02010803020104030203" pitchFamily="2" charset="-79"/>
                <a:cs typeface="Aharoni" panose="02010803020104030203" pitchFamily="2" charset="-79"/>
              </a:rPr>
            </a:br>
            <a:r>
              <a:rPr lang="en-US" sz="1800" dirty="0">
                <a:solidFill>
                  <a:schemeClr val="tx1"/>
                </a:solidFill>
                <a:latin typeface="Aharoni" panose="02010803020104030203" pitchFamily="2" charset="-79"/>
                <a:cs typeface="Aharoni" panose="02010803020104030203" pitchFamily="2" charset="-79"/>
              </a:rPr>
              <a:t>	</a:t>
            </a:r>
            <a:r>
              <a:rPr lang="en-US" sz="1800" dirty="0" smtClean="0">
                <a:solidFill>
                  <a:schemeClr val="tx1"/>
                </a:solidFill>
                <a:latin typeface="Aharoni" panose="02010803020104030203" pitchFamily="2" charset="-79"/>
                <a:cs typeface="Aharoni" panose="02010803020104030203" pitchFamily="2" charset="-79"/>
              </a:rPr>
              <a:t>	:2. </a:t>
            </a:r>
            <a:r>
              <a:rPr lang="en-US" sz="1800" dirty="0" err="1" smtClean="0">
                <a:solidFill>
                  <a:schemeClr val="tx1"/>
                </a:solidFill>
                <a:latin typeface="Aharoni" panose="02010803020104030203" pitchFamily="2" charset="-79"/>
                <a:cs typeface="Aharoni" panose="02010803020104030203" pitchFamily="2" charset="-79"/>
              </a:rPr>
              <a:t>Sisrazeni</a:t>
            </a:r>
            <a:r>
              <a:rPr lang="en-US" sz="1800" dirty="0" smtClean="0">
                <a:solidFill>
                  <a:schemeClr val="tx1"/>
                </a:solidFill>
                <a:latin typeface="Aharoni" panose="02010803020104030203" pitchFamily="2" charset="-79"/>
                <a:cs typeface="Aharoni" panose="02010803020104030203" pitchFamily="2" charset="-79"/>
              </a:rPr>
              <a:t>, S.Psi.I.,</a:t>
            </a:r>
            <a:r>
              <a:rPr lang="en-US" sz="1800" dirty="0" err="1" smtClean="0">
                <a:solidFill>
                  <a:schemeClr val="tx1"/>
                </a:solidFill>
                <a:latin typeface="Aharoni" panose="02010803020104030203" pitchFamily="2" charset="-79"/>
                <a:cs typeface="Aharoni" panose="02010803020104030203" pitchFamily="2" charset="-79"/>
              </a:rPr>
              <a:t>M.Pd</a:t>
            </a:r>
            <a:endParaRPr sz="1800" dirty="0">
              <a:solidFill>
                <a:schemeClr val="tx1"/>
              </a:solidFill>
              <a:latin typeface="Aharoni" panose="02010803020104030203" pitchFamily="2" charset="-79"/>
              <a:cs typeface="Aharoni" panose="02010803020104030203" pitchFamily="2" charset="-79"/>
              <a:sym typeface="Fredoka One"/>
            </a:endParaRPr>
          </a:p>
        </p:txBody>
      </p:sp>
      <p:grpSp>
        <p:nvGrpSpPr>
          <p:cNvPr id="416" name="Google Shape;416;p36"/>
          <p:cNvGrpSpPr/>
          <p:nvPr/>
        </p:nvGrpSpPr>
        <p:grpSpPr>
          <a:xfrm rot="-762978" flipH="1">
            <a:off x="606816" y="2101913"/>
            <a:ext cx="568060" cy="591305"/>
            <a:chOff x="2079900" y="3077638"/>
            <a:chExt cx="367775" cy="382800"/>
          </a:xfrm>
        </p:grpSpPr>
        <p:sp>
          <p:nvSpPr>
            <p:cNvPr id="417" name="Google Shape;417;p36"/>
            <p:cNvSpPr/>
            <p:nvPr/>
          </p:nvSpPr>
          <p:spPr>
            <a:xfrm>
              <a:off x="2079900" y="3077638"/>
              <a:ext cx="367775" cy="382800"/>
            </a:xfrm>
            <a:custGeom>
              <a:avLst/>
              <a:gdLst/>
              <a:ahLst/>
              <a:cxnLst/>
              <a:rect l="l" t="t" r="r" b="b"/>
              <a:pathLst>
                <a:path w="14711" h="15312" extrusionOk="0">
                  <a:moveTo>
                    <a:pt x="7739" y="1"/>
                  </a:moveTo>
                  <a:cubicBezTo>
                    <a:pt x="7305" y="34"/>
                    <a:pt x="6838" y="267"/>
                    <a:pt x="6505" y="534"/>
                  </a:cubicBezTo>
                  <a:cubicBezTo>
                    <a:pt x="5704" y="1101"/>
                    <a:pt x="5137" y="2035"/>
                    <a:pt x="4670" y="2869"/>
                  </a:cubicBezTo>
                  <a:cubicBezTo>
                    <a:pt x="4537" y="3069"/>
                    <a:pt x="4403" y="3336"/>
                    <a:pt x="4270" y="3570"/>
                  </a:cubicBezTo>
                  <a:cubicBezTo>
                    <a:pt x="4003" y="3536"/>
                    <a:pt x="3669" y="3536"/>
                    <a:pt x="3369" y="3536"/>
                  </a:cubicBezTo>
                  <a:cubicBezTo>
                    <a:pt x="3036" y="3536"/>
                    <a:pt x="2702" y="3536"/>
                    <a:pt x="2402" y="3570"/>
                  </a:cubicBezTo>
                  <a:cubicBezTo>
                    <a:pt x="1901" y="3603"/>
                    <a:pt x="1501" y="3737"/>
                    <a:pt x="1168" y="3903"/>
                  </a:cubicBezTo>
                  <a:cubicBezTo>
                    <a:pt x="934" y="4003"/>
                    <a:pt x="767" y="4104"/>
                    <a:pt x="601" y="4270"/>
                  </a:cubicBezTo>
                  <a:cubicBezTo>
                    <a:pt x="434" y="4437"/>
                    <a:pt x="300" y="4671"/>
                    <a:pt x="167" y="4904"/>
                  </a:cubicBezTo>
                  <a:cubicBezTo>
                    <a:pt x="67" y="5071"/>
                    <a:pt x="0" y="5338"/>
                    <a:pt x="0" y="5571"/>
                  </a:cubicBezTo>
                  <a:cubicBezTo>
                    <a:pt x="0" y="5771"/>
                    <a:pt x="0" y="6038"/>
                    <a:pt x="33" y="6238"/>
                  </a:cubicBezTo>
                  <a:cubicBezTo>
                    <a:pt x="167" y="6705"/>
                    <a:pt x="367" y="7139"/>
                    <a:pt x="734" y="7573"/>
                  </a:cubicBezTo>
                  <a:cubicBezTo>
                    <a:pt x="1001" y="7906"/>
                    <a:pt x="1334" y="8240"/>
                    <a:pt x="1768" y="8607"/>
                  </a:cubicBezTo>
                  <a:cubicBezTo>
                    <a:pt x="1868" y="8673"/>
                    <a:pt x="1901" y="8707"/>
                    <a:pt x="2002" y="8774"/>
                  </a:cubicBezTo>
                  <a:lnTo>
                    <a:pt x="1735" y="9674"/>
                  </a:lnTo>
                  <a:cubicBezTo>
                    <a:pt x="1635" y="10175"/>
                    <a:pt x="1501" y="10675"/>
                    <a:pt x="1401" y="11175"/>
                  </a:cubicBezTo>
                  <a:cubicBezTo>
                    <a:pt x="1301" y="12143"/>
                    <a:pt x="1301" y="13243"/>
                    <a:pt x="2068" y="13911"/>
                  </a:cubicBezTo>
                  <a:cubicBezTo>
                    <a:pt x="2235" y="14044"/>
                    <a:pt x="2402" y="14177"/>
                    <a:pt x="2602" y="14211"/>
                  </a:cubicBezTo>
                  <a:cubicBezTo>
                    <a:pt x="2791" y="14258"/>
                    <a:pt x="2946" y="14305"/>
                    <a:pt x="3127" y="14305"/>
                  </a:cubicBezTo>
                  <a:cubicBezTo>
                    <a:pt x="3202" y="14305"/>
                    <a:pt x="3281" y="14297"/>
                    <a:pt x="3369" y="14277"/>
                  </a:cubicBezTo>
                  <a:cubicBezTo>
                    <a:pt x="3569" y="14277"/>
                    <a:pt x="3769" y="14244"/>
                    <a:pt x="4003" y="14177"/>
                  </a:cubicBezTo>
                  <a:cubicBezTo>
                    <a:pt x="4203" y="14111"/>
                    <a:pt x="4403" y="14011"/>
                    <a:pt x="4603" y="13911"/>
                  </a:cubicBezTo>
                  <a:cubicBezTo>
                    <a:pt x="5437" y="13510"/>
                    <a:pt x="6205" y="12843"/>
                    <a:pt x="6872" y="12176"/>
                  </a:cubicBezTo>
                  <a:cubicBezTo>
                    <a:pt x="6905" y="12243"/>
                    <a:pt x="6972" y="12276"/>
                    <a:pt x="6972" y="12376"/>
                  </a:cubicBezTo>
                  <a:cubicBezTo>
                    <a:pt x="7205" y="12843"/>
                    <a:pt x="7472" y="13277"/>
                    <a:pt x="7806" y="13710"/>
                  </a:cubicBezTo>
                  <a:cubicBezTo>
                    <a:pt x="8073" y="14111"/>
                    <a:pt x="8439" y="14511"/>
                    <a:pt x="8873" y="14778"/>
                  </a:cubicBezTo>
                  <a:cubicBezTo>
                    <a:pt x="9073" y="14911"/>
                    <a:pt x="9240" y="15045"/>
                    <a:pt x="9507" y="15111"/>
                  </a:cubicBezTo>
                  <a:lnTo>
                    <a:pt x="9874" y="15245"/>
                  </a:lnTo>
                  <a:cubicBezTo>
                    <a:pt x="10007" y="15312"/>
                    <a:pt x="10174" y="15312"/>
                    <a:pt x="10307" y="15312"/>
                  </a:cubicBezTo>
                  <a:cubicBezTo>
                    <a:pt x="10508" y="15312"/>
                    <a:pt x="10708" y="15245"/>
                    <a:pt x="10908" y="15178"/>
                  </a:cubicBezTo>
                  <a:cubicBezTo>
                    <a:pt x="11141" y="15078"/>
                    <a:pt x="11342" y="14911"/>
                    <a:pt x="11508" y="14744"/>
                  </a:cubicBezTo>
                  <a:cubicBezTo>
                    <a:pt x="11809" y="14478"/>
                    <a:pt x="12009" y="14077"/>
                    <a:pt x="12142" y="13710"/>
                  </a:cubicBezTo>
                  <a:cubicBezTo>
                    <a:pt x="12476" y="12810"/>
                    <a:pt x="12509" y="11776"/>
                    <a:pt x="12509" y="10842"/>
                  </a:cubicBezTo>
                  <a:cubicBezTo>
                    <a:pt x="12509" y="10508"/>
                    <a:pt x="12509" y="10175"/>
                    <a:pt x="12476" y="9841"/>
                  </a:cubicBezTo>
                  <a:cubicBezTo>
                    <a:pt x="12909" y="9574"/>
                    <a:pt x="13343" y="9307"/>
                    <a:pt x="13710" y="8974"/>
                  </a:cubicBezTo>
                  <a:cubicBezTo>
                    <a:pt x="13877" y="8840"/>
                    <a:pt x="14010" y="8673"/>
                    <a:pt x="14177" y="8507"/>
                  </a:cubicBezTo>
                  <a:cubicBezTo>
                    <a:pt x="14310" y="8340"/>
                    <a:pt x="14410" y="8140"/>
                    <a:pt x="14510" y="7973"/>
                  </a:cubicBezTo>
                  <a:cubicBezTo>
                    <a:pt x="14644" y="7706"/>
                    <a:pt x="14711" y="7239"/>
                    <a:pt x="14644" y="6839"/>
                  </a:cubicBezTo>
                  <a:cubicBezTo>
                    <a:pt x="14510" y="6138"/>
                    <a:pt x="13977" y="5571"/>
                    <a:pt x="12976" y="5171"/>
                  </a:cubicBezTo>
                  <a:cubicBezTo>
                    <a:pt x="12376" y="4904"/>
                    <a:pt x="11708" y="4737"/>
                    <a:pt x="11041" y="4637"/>
                  </a:cubicBezTo>
                  <a:cubicBezTo>
                    <a:pt x="11041" y="4537"/>
                    <a:pt x="11041" y="4404"/>
                    <a:pt x="11008" y="4337"/>
                  </a:cubicBezTo>
                  <a:cubicBezTo>
                    <a:pt x="10908" y="3803"/>
                    <a:pt x="10841" y="3303"/>
                    <a:pt x="10708" y="2736"/>
                  </a:cubicBezTo>
                  <a:cubicBezTo>
                    <a:pt x="10574" y="2236"/>
                    <a:pt x="10408" y="1735"/>
                    <a:pt x="10174" y="1335"/>
                  </a:cubicBezTo>
                  <a:cubicBezTo>
                    <a:pt x="10041" y="1135"/>
                    <a:pt x="9907" y="968"/>
                    <a:pt x="9807" y="801"/>
                  </a:cubicBezTo>
                  <a:cubicBezTo>
                    <a:pt x="9707" y="701"/>
                    <a:pt x="9640" y="634"/>
                    <a:pt x="9507" y="534"/>
                  </a:cubicBezTo>
                  <a:lnTo>
                    <a:pt x="9140" y="267"/>
                  </a:lnTo>
                  <a:cubicBezTo>
                    <a:pt x="8906" y="167"/>
                    <a:pt x="8673" y="67"/>
                    <a:pt x="8473" y="34"/>
                  </a:cubicBezTo>
                  <a:cubicBezTo>
                    <a:pt x="8339" y="1"/>
                    <a:pt x="8173" y="1"/>
                    <a:pt x="803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8" name="Google Shape;418;p36"/>
            <p:cNvSpPr/>
            <p:nvPr/>
          </p:nvSpPr>
          <p:spPr>
            <a:xfrm>
              <a:off x="2219150" y="3095988"/>
              <a:ext cx="65900" cy="75075"/>
            </a:xfrm>
            <a:custGeom>
              <a:avLst/>
              <a:gdLst/>
              <a:ahLst/>
              <a:cxnLst/>
              <a:rect l="l" t="t" r="r" b="b"/>
              <a:pathLst>
                <a:path w="2636" h="3003" extrusionOk="0">
                  <a:moveTo>
                    <a:pt x="2402" y="0"/>
                  </a:moveTo>
                  <a:cubicBezTo>
                    <a:pt x="2336" y="0"/>
                    <a:pt x="2302" y="0"/>
                    <a:pt x="2269" y="67"/>
                  </a:cubicBezTo>
                  <a:cubicBezTo>
                    <a:pt x="1802" y="334"/>
                    <a:pt x="1335" y="668"/>
                    <a:pt x="1001" y="1068"/>
                  </a:cubicBezTo>
                  <a:cubicBezTo>
                    <a:pt x="635" y="1468"/>
                    <a:pt x="334" y="1935"/>
                    <a:pt x="101" y="2436"/>
                  </a:cubicBezTo>
                  <a:cubicBezTo>
                    <a:pt x="1" y="2636"/>
                    <a:pt x="67" y="2903"/>
                    <a:pt x="268" y="2969"/>
                  </a:cubicBezTo>
                  <a:cubicBezTo>
                    <a:pt x="334" y="3003"/>
                    <a:pt x="468" y="3003"/>
                    <a:pt x="568" y="3003"/>
                  </a:cubicBezTo>
                  <a:cubicBezTo>
                    <a:pt x="635" y="2969"/>
                    <a:pt x="768" y="2903"/>
                    <a:pt x="801" y="2802"/>
                  </a:cubicBezTo>
                  <a:cubicBezTo>
                    <a:pt x="1001" y="2269"/>
                    <a:pt x="1268" y="1768"/>
                    <a:pt x="1602" y="1301"/>
                  </a:cubicBezTo>
                  <a:cubicBezTo>
                    <a:pt x="1769" y="1068"/>
                    <a:pt x="1969" y="801"/>
                    <a:pt x="2236" y="601"/>
                  </a:cubicBezTo>
                  <a:cubicBezTo>
                    <a:pt x="2302" y="501"/>
                    <a:pt x="2436" y="467"/>
                    <a:pt x="2503" y="401"/>
                  </a:cubicBezTo>
                  <a:cubicBezTo>
                    <a:pt x="2603" y="334"/>
                    <a:pt x="2636" y="167"/>
                    <a:pt x="2569" y="101"/>
                  </a:cubicBezTo>
                  <a:cubicBezTo>
                    <a:pt x="2503" y="0"/>
                    <a:pt x="2436" y="0"/>
                    <a:pt x="240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9" name="Google Shape;419;p36"/>
            <p:cNvSpPr/>
            <p:nvPr/>
          </p:nvSpPr>
          <p:spPr>
            <a:xfrm>
              <a:off x="2105750" y="3184388"/>
              <a:ext cx="65900" cy="39225"/>
            </a:xfrm>
            <a:custGeom>
              <a:avLst/>
              <a:gdLst/>
              <a:ahLst/>
              <a:cxnLst/>
              <a:rect l="l" t="t" r="r" b="b"/>
              <a:pathLst>
                <a:path w="2636" h="1569" extrusionOk="0">
                  <a:moveTo>
                    <a:pt x="2002" y="0"/>
                  </a:moveTo>
                  <a:cubicBezTo>
                    <a:pt x="1701" y="0"/>
                    <a:pt x="1435" y="67"/>
                    <a:pt x="1134" y="167"/>
                  </a:cubicBezTo>
                  <a:cubicBezTo>
                    <a:pt x="701" y="334"/>
                    <a:pt x="334" y="634"/>
                    <a:pt x="100" y="968"/>
                  </a:cubicBezTo>
                  <a:cubicBezTo>
                    <a:pt x="34" y="1068"/>
                    <a:pt x="0" y="1134"/>
                    <a:pt x="0" y="1235"/>
                  </a:cubicBezTo>
                  <a:cubicBezTo>
                    <a:pt x="0" y="1301"/>
                    <a:pt x="34" y="1401"/>
                    <a:pt x="134" y="1468"/>
                  </a:cubicBezTo>
                  <a:cubicBezTo>
                    <a:pt x="200" y="1568"/>
                    <a:pt x="300" y="1568"/>
                    <a:pt x="367" y="1568"/>
                  </a:cubicBezTo>
                  <a:cubicBezTo>
                    <a:pt x="501" y="1568"/>
                    <a:pt x="634" y="1468"/>
                    <a:pt x="667" y="1335"/>
                  </a:cubicBezTo>
                  <a:cubicBezTo>
                    <a:pt x="701" y="1301"/>
                    <a:pt x="701" y="1268"/>
                    <a:pt x="767" y="1235"/>
                  </a:cubicBezTo>
                  <a:cubicBezTo>
                    <a:pt x="834" y="1101"/>
                    <a:pt x="968" y="1001"/>
                    <a:pt x="1034" y="901"/>
                  </a:cubicBezTo>
                  <a:cubicBezTo>
                    <a:pt x="1168" y="801"/>
                    <a:pt x="1301" y="667"/>
                    <a:pt x="1468" y="634"/>
                  </a:cubicBezTo>
                  <a:cubicBezTo>
                    <a:pt x="1601" y="601"/>
                    <a:pt x="1668" y="567"/>
                    <a:pt x="1801" y="501"/>
                  </a:cubicBezTo>
                  <a:cubicBezTo>
                    <a:pt x="1890" y="501"/>
                    <a:pt x="1965" y="486"/>
                    <a:pt x="2044" y="486"/>
                  </a:cubicBezTo>
                  <a:cubicBezTo>
                    <a:pt x="2083" y="486"/>
                    <a:pt x="2124" y="490"/>
                    <a:pt x="2168" y="501"/>
                  </a:cubicBezTo>
                  <a:lnTo>
                    <a:pt x="2268" y="501"/>
                  </a:lnTo>
                  <a:cubicBezTo>
                    <a:pt x="2369" y="501"/>
                    <a:pt x="2535" y="467"/>
                    <a:pt x="2535" y="301"/>
                  </a:cubicBezTo>
                  <a:cubicBezTo>
                    <a:pt x="2635" y="234"/>
                    <a:pt x="2535" y="67"/>
                    <a:pt x="2369" y="67"/>
                  </a:cubicBezTo>
                  <a:cubicBezTo>
                    <a:pt x="2268" y="67"/>
                    <a:pt x="2135" y="0"/>
                    <a:pt x="200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0" name="Google Shape;420;p36"/>
            <p:cNvSpPr/>
            <p:nvPr/>
          </p:nvSpPr>
          <p:spPr>
            <a:xfrm>
              <a:off x="2130750" y="3327813"/>
              <a:ext cx="28400" cy="75925"/>
            </a:xfrm>
            <a:custGeom>
              <a:avLst/>
              <a:gdLst/>
              <a:ahLst/>
              <a:cxnLst/>
              <a:rect l="l" t="t" r="r" b="b"/>
              <a:pathLst>
                <a:path w="1136" h="3037" extrusionOk="0">
                  <a:moveTo>
                    <a:pt x="935" y="1"/>
                  </a:moveTo>
                  <a:cubicBezTo>
                    <a:pt x="835" y="1"/>
                    <a:pt x="768" y="34"/>
                    <a:pt x="701" y="101"/>
                  </a:cubicBezTo>
                  <a:cubicBezTo>
                    <a:pt x="468" y="501"/>
                    <a:pt x="301" y="901"/>
                    <a:pt x="134" y="1368"/>
                  </a:cubicBezTo>
                  <a:cubicBezTo>
                    <a:pt x="1" y="1835"/>
                    <a:pt x="1" y="2269"/>
                    <a:pt x="168" y="2736"/>
                  </a:cubicBezTo>
                  <a:cubicBezTo>
                    <a:pt x="201" y="2869"/>
                    <a:pt x="234" y="2970"/>
                    <a:pt x="368" y="3003"/>
                  </a:cubicBezTo>
                  <a:cubicBezTo>
                    <a:pt x="468" y="3036"/>
                    <a:pt x="568" y="3036"/>
                    <a:pt x="701" y="3036"/>
                  </a:cubicBezTo>
                  <a:cubicBezTo>
                    <a:pt x="968" y="2970"/>
                    <a:pt x="1068" y="2669"/>
                    <a:pt x="902" y="2402"/>
                  </a:cubicBezTo>
                  <a:cubicBezTo>
                    <a:pt x="868" y="2369"/>
                    <a:pt x="835" y="2302"/>
                    <a:pt x="835" y="2236"/>
                  </a:cubicBezTo>
                  <a:cubicBezTo>
                    <a:pt x="801" y="2136"/>
                    <a:pt x="735" y="2036"/>
                    <a:pt x="735" y="1902"/>
                  </a:cubicBezTo>
                  <a:cubicBezTo>
                    <a:pt x="701" y="1735"/>
                    <a:pt x="701" y="1569"/>
                    <a:pt x="701" y="1402"/>
                  </a:cubicBezTo>
                  <a:cubicBezTo>
                    <a:pt x="735" y="1202"/>
                    <a:pt x="801" y="1035"/>
                    <a:pt x="835" y="868"/>
                  </a:cubicBezTo>
                  <a:lnTo>
                    <a:pt x="1068" y="368"/>
                  </a:lnTo>
                  <a:cubicBezTo>
                    <a:pt x="1135" y="234"/>
                    <a:pt x="1102" y="101"/>
                    <a:pt x="1002" y="34"/>
                  </a:cubicBezTo>
                  <a:cubicBezTo>
                    <a:pt x="968" y="34"/>
                    <a:pt x="968" y="1"/>
                    <a:pt x="935"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21" name="Google Shape;421;p36"/>
          <p:cNvGrpSpPr/>
          <p:nvPr/>
        </p:nvGrpSpPr>
        <p:grpSpPr>
          <a:xfrm rot="1362545" flipH="1">
            <a:off x="4527336" y="4320801"/>
            <a:ext cx="390589" cy="406616"/>
            <a:chOff x="2079900" y="3077638"/>
            <a:chExt cx="367775" cy="382800"/>
          </a:xfrm>
        </p:grpSpPr>
        <p:sp>
          <p:nvSpPr>
            <p:cNvPr id="422" name="Google Shape;422;p36"/>
            <p:cNvSpPr/>
            <p:nvPr/>
          </p:nvSpPr>
          <p:spPr>
            <a:xfrm>
              <a:off x="2079900" y="3077638"/>
              <a:ext cx="367775" cy="382800"/>
            </a:xfrm>
            <a:custGeom>
              <a:avLst/>
              <a:gdLst/>
              <a:ahLst/>
              <a:cxnLst/>
              <a:rect l="l" t="t" r="r" b="b"/>
              <a:pathLst>
                <a:path w="14711" h="15312" extrusionOk="0">
                  <a:moveTo>
                    <a:pt x="7739" y="1"/>
                  </a:moveTo>
                  <a:cubicBezTo>
                    <a:pt x="7305" y="34"/>
                    <a:pt x="6838" y="267"/>
                    <a:pt x="6505" y="534"/>
                  </a:cubicBezTo>
                  <a:cubicBezTo>
                    <a:pt x="5704" y="1101"/>
                    <a:pt x="5137" y="2035"/>
                    <a:pt x="4670" y="2869"/>
                  </a:cubicBezTo>
                  <a:cubicBezTo>
                    <a:pt x="4537" y="3069"/>
                    <a:pt x="4403" y="3336"/>
                    <a:pt x="4270" y="3570"/>
                  </a:cubicBezTo>
                  <a:cubicBezTo>
                    <a:pt x="4003" y="3536"/>
                    <a:pt x="3669" y="3536"/>
                    <a:pt x="3369" y="3536"/>
                  </a:cubicBezTo>
                  <a:cubicBezTo>
                    <a:pt x="3036" y="3536"/>
                    <a:pt x="2702" y="3536"/>
                    <a:pt x="2402" y="3570"/>
                  </a:cubicBezTo>
                  <a:cubicBezTo>
                    <a:pt x="1901" y="3603"/>
                    <a:pt x="1501" y="3737"/>
                    <a:pt x="1168" y="3903"/>
                  </a:cubicBezTo>
                  <a:cubicBezTo>
                    <a:pt x="934" y="4003"/>
                    <a:pt x="767" y="4104"/>
                    <a:pt x="601" y="4270"/>
                  </a:cubicBezTo>
                  <a:cubicBezTo>
                    <a:pt x="434" y="4437"/>
                    <a:pt x="300" y="4671"/>
                    <a:pt x="167" y="4904"/>
                  </a:cubicBezTo>
                  <a:cubicBezTo>
                    <a:pt x="67" y="5071"/>
                    <a:pt x="0" y="5338"/>
                    <a:pt x="0" y="5571"/>
                  </a:cubicBezTo>
                  <a:cubicBezTo>
                    <a:pt x="0" y="5771"/>
                    <a:pt x="0" y="6038"/>
                    <a:pt x="33" y="6238"/>
                  </a:cubicBezTo>
                  <a:cubicBezTo>
                    <a:pt x="167" y="6705"/>
                    <a:pt x="367" y="7139"/>
                    <a:pt x="734" y="7573"/>
                  </a:cubicBezTo>
                  <a:cubicBezTo>
                    <a:pt x="1001" y="7906"/>
                    <a:pt x="1334" y="8240"/>
                    <a:pt x="1768" y="8607"/>
                  </a:cubicBezTo>
                  <a:cubicBezTo>
                    <a:pt x="1868" y="8673"/>
                    <a:pt x="1901" y="8707"/>
                    <a:pt x="2002" y="8774"/>
                  </a:cubicBezTo>
                  <a:lnTo>
                    <a:pt x="1735" y="9674"/>
                  </a:lnTo>
                  <a:cubicBezTo>
                    <a:pt x="1635" y="10175"/>
                    <a:pt x="1501" y="10675"/>
                    <a:pt x="1401" y="11175"/>
                  </a:cubicBezTo>
                  <a:cubicBezTo>
                    <a:pt x="1301" y="12143"/>
                    <a:pt x="1301" y="13243"/>
                    <a:pt x="2068" y="13911"/>
                  </a:cubicBezTo>
                  <a:cubicBezTo>
                    <a:pt x="2235" y="14044"/>
                    <a:pt x="2402" y="14177"/>
                    <a:pt x="2602" y="14211"/>
                  </a:cubicBezTo>
                  <a:cubicBezTo>
                    <a:pt x="2791" y="14258"/>
                    <a:pt x="2946" y="14305"/>
                    <a:pt x="3127" y="14305"/>
                  </a:cubicBezTo>
                  <a:cubicBezTo>
                    <a:pt x="3202" y="14305"/>
                    <a:pt x="3281" y="14297"/>
                    <a:pt x="3369" y="14277"/>
                  </a:cubicBezTo>
                  <a:cubicBezTo>
                    <a:pt x="3569" y="14277"/>
                    <a:pt x="3769" y="14244"/>
                    <a:pt x="4003" y="14177"/>
                  </a:cubicBezTo>
                  <a:cubicBezTo>
                    <a:pt x="4203" y="14111"/>
                    <a:pt x="4403" y="14011"/>
                    <a:pt x="4603" y="13911"/>
                  </a:cubicBezTo>
                  <a:cubicBezTo>
                    <a:pt x="5437" y="13510"/>
                    <a:pt x="6205" y="12843"/>
                    <a:pt x="6872" y="12176"/>
                  </a:cubicBezTo>
                  <a:cubicBezTo>
                    <a:pt x="6905" y="12243"/>
                    <a:pt x="6972" y="12276"/>
                    <a:pt x="6972" y="12376"/>
                  </a:cubicBezTo>
                  <a:cubicBezTo>
                    <a:pt x="7205" y="12843"/>
                    <a:pt x="7472" y="13277"/>
                    <a:pt x="7806" y="13710"/>
                  </a:cubicBezTo>
                  <a:cubicBezTo>
                    <a:pt x="8073" y="14111"/>
                    <a:pt x="8439" y="14511"/>
                    <a:pt x="8873" y="14778"/>
                  </a:cubicBezTo>
                  <a:cubicBezTo>
                    <a:pt x="9073" y="14911"/>
                    <a:pt x="9240" y="15045"/>
                    <a:pt x="9507" y="15111"/>
                  </a:cubicBezTo>
                  <a:lnTo>
                    <a:pt x="9874" y="15245"/>
                  </a:lnTo>
                  <a:cubicBezTo>
                    <a:pt x="10007" y="15312"/>
                    <a:pt x="10174" y="15312"/>
                    <a:pt x="10307" y="15312"/>
                  </a:cubicBezTo>
                  <a:cubicBezTo>
                    <a:pt x="10508" y="15312"/>
                    <a:pt x="10708" y="15245"/>
                    <a:pt x="10908" y="15178"/>
                  </a:cubicBezTo>
                  <a:cubicBezTo>
                    <a:pt x="11141" y="15078"/>
                    <a:pt x="11342" y="14911"/>
                    <a:pt x="11508" y="14744"/>
                  </a:cubicBezTo>
                  <a:cubicBezTo>
                    <a:pt x="11809" y="14478"/>
                    <a:pt x="12009" y="14077"/>
                    <a:pt x="12142" y="13710"/>
                  </a:cubicBezTo>
                  <a:cubicBezTo>
                    <a:pt x="12476" y="12810"/>
                    <a:pt x="12509" y="11776"/>
                    <a:pt x="12509" y="10842"/>
                  </a:cubicBezTo>
                  <a:cubicBezTo>
                    <a:pt x="12509" y="10508"/>
                    <a:pt x="12509" y="10175"/>
                    <a:pt x="12476" y="9841"/>
                  </a:cubicBezTo>
                  <a:cubicBezTo>
                    <a:pt x="12909" y="9574"/>
                    <a:pt x="13343" y="9307"/>
                    <a:pt x="13710" y="8974"/>
                  </a:cubicBezTo>
                  <a:cubicBezTo>
                    <a:pt x="13877" y="8840"/>
                    <a:pt x="14010" y="8673"/>
                    <a:pt x="14177" y="8507"/>
                  </a:cubicBezTo>
                  <a:cubicBezTo>
                    <a:pt x="14310" y="8340"/>
                    <a:pt x="14410" y="8140"/>
                    <a:pt x="14510" y="7973"/>
                  </a:cubicBezTo>
                  <a:cubicBezTo>
                    <a:pt x="14644" y="7706"/>
                    <a:pt x="14711" y="7239"/>
                    <a:pt x="14644" y="6839"/>
                  </a:cubicBezTo>
                  <a:cubicBezTo>
                    <a:pt x="14510" y="6138"/>
                    <a:pt x="13977" y="5571"/>
                    <a:pt x="12976" y="5171"/>
                  </a:cubicBezTo>
                  <a:cubicBezTo>
                    <a:pt x="12376" y="4904"/>
                    <a:pt x="11708" y="4737"/>
                    <a:pt x="11041" y="4637"/>
                  </a:cubicBezTo>
                  <a:cubicBezTo>
                    <a:pt x="11041" y="4537"/>
                    <a:pt x="11041" y="4404"/>
                    <a:pt x="11008" y="4337"/>
                  </a:cubicBezTo>
                  <a:cubicBezTo>
                    <a:pt x="10908" y="3803"/>
                    <a:pt x="10841" y="3303"/>
                    <a:pt x="10708" y="2736"/>
                  </a:cubicBezTo>
                  <a:cubicBezTo>
                    <a:pt x="10574" y="2236"/>
                    <a:pt x="10408" y="1735"/>
                    <a:pt x="10174" y="1335"/>
                  </a:cubicBezTo>
                  <a:cubicBezTo>
                    <a:pt x="10041" y="1135"/>
                    <a:pt x="9907" y="968"/>
                    <a:pt x="9807" y="801"/>
                  </a:cubicBezTo>
                  <a:cubicBezTo>
                    <a:pt x="9707" y="701"/>
                    <a:pt x="9640" y="634"/>
                    <a:pt x="9507" y="534"/>
                  </a:cubicBezTo>
                  <a:lnTo>
                    <a:pt x="9140" y="267"/>
                  </a:lnTo>
                  <a:cubicBezTo>
                    <a:pt x="8906" y="167"/>
                    <a:pt x="8673" y="67"/>
                    <a:pt x="8473" y="34"/>
                  </a:cubicBezTo>
                  <a:cubicBezTo>
                    <a:pt x="8339" y="1"/>
                    <a:pt x="8173" y="1"/>
                    <a:pt x="803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3" name="Google Shape;423;p36"/>
            <p:cNvSpPr/>
            <p:nvPr/>
          </p:nvSpPr>
          <p:spPr>
            <a:xfrm>
              <a:off x="2219150" y="3095988"/>
              <a:ext cx="65900" cy="75075"/>
            </a:xfrm>
            <a:custGeom>
              <a:avLst/>
              <a:gdLst/>
              <a:ahLst/>
              <a:cxnLst/>
              <a:rect l="l" t="t" r="r" b="b"/>
              <a:pathLst>
                <a:path w="2636" h="3003" extrusionOk="0">
                  <a:moveTo>
                    <a:pt x="2402" y="0"/>
                  </a:moveTo>
                  <a:cubicBezTo>
                    <a:pt x="2336" y="0"/>
                    <a:pt x="2302" y="0"/>
                    <a:pt x="2269" y="67"/>
                  </a:cubicBezTo>
                  <a:cubicBezTo>
                    <a:pt x="1802" y="334"/>
                    <a:pt x="1335" y="668"/>
                    <a:pt x="1001" y="1068"/>
                  </a:cubicBezTo>
                  <a:cubicBezTo>
                    <a:pt x="635" y="1468"/>
                    <a:pt x="334" y="1935"/>
                    <a:pt x="101" y="2436"/>
                  </a:cubicBezTo>
                  <a:cubicBezTo>
                    <a:pt x="1" y="2636"/>
                    <a:pt x="67" y="2903"/>
                    <a:pt x="268" y="2969"/>
                  </a:cubicBezTo>
                  <a:cubicBezTo>
                    <a:pt x="334" y="3003"/>
                    <a:pt x="468" y="3003"/>
                    <a:pt x="568" y="3003"/>
                  </a:cubicBezTo>
                  <a:cubicBezTo>
                    <a:pt x="635" y="2969"/>
                    <a:pt x="768" y="2903"/>
                    <a:pt x="801" y="2802"/>
                  </a:cubicBezTo>
                  <a:cubicBezTo>
                    <a:pt x="1001" y="2269"/>
                    <a:pt x="1268" y="1768"/>
                    <a:pt x="1602" y="1301"/>
                  </a:cubicBezTo>
                  <a:cubicBezTo>
                    <a:pt x="1769" y="1068"/>
                    <a:pt x="1969" y="801"/>
                    <a:pt x="2236" y="601"/>
                  </a:cubicBezTo>
                  <a:cubicBezTo>
                    <a:pt x="2302" y="501"/>
                    <a:pt x="2436" y="467"/>
                    <a:pt x="2503" y="401"/>
                  </a:cubicBezTo>
                  <a:cubicBezTo>
                    <a:pt x="2603" y="334"/>
                    <a:pt x="2636" y="167"/>
                    <a:pt x="2569" y="101"/>
                  </a:cubicBezTo>
                  <a:cubicBezTo>
                    <a:pt x="2503" y="0"/>
                    <a:pt x="2436" y="0"/>
                    <a:pt x="240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4" name="Google Shape;424;p36"/>
            <p:cNvSpPr/>
            <p:nvPr/>
          </p:nvSpPr>
          <p:spPr>
            <a:xfrm>
              <a:off x="2105750" y="3184388"/>
              <a:ext cx="65900" cy="39225"/>
            </a:xfrm>
            <a:custGeom>
              <a:avLst/>
              <a:gdLst/>
              <a:ahLst/>
              <a:cxnLst/>
              <a:rect l="l" t="t" r="r" b="b"/>
              <a:pathLst>
                <a:path w="2636" h="1569" extrusionOk="0">
                  <a:moveTo>
                    <a:pt x="2002" y="0"/>
                  </a:moveTo>
                  <a:cubicBezTo>
                    <a:pt x="1701" y="0"/>
                    <a:pt x="1435" y="67"/>
                    <a:pt x="1134" y="167"/>
                  </a:cubicBezTo>
                  <a:cubicBezTo>
                    <a:pt x="701" y="334"/>
                    <a:pt x="334" y="634"/>
                    <a:pt x="100" y="968"/>
                  </a:cubicBezTo>
                  <a:cubicBezTo>
                    <a:pt x="34" y="1068"/>
                    <a:pt x="0" y="1134"/>
                    <a:pt x="0" y="1235"/>
                  </a:cubicBezTo>
                  <a:cubicBezTo>
                    <a:pt x="0" y="1301"/>
                    <a:pt x="34" y="1401"/>
                    <a:pt x="134" y="1468"/>
                  </a:cubicBezTo>
                  <a:cubicBezTo>
                    <a:pt x="200" y="1568"/>
                    <a:pt x="300" y="1568"/>
                    <a:pt x="367" y="1568"/>
                  </a:cubicBezTo>
                  <a:cubicBezTo>
                    <a:pt x="501" y="1568"/>
                    <a:pt x="634" y="1468"/>
                    <a:pt x="667" y="1335"/>
                  </a:cubicBezTo>
                  <a:cubicBezTo>
                    <a:pt x="701" y="1301"/>
                    <a:pt x="701" y="1268"/>
                    <a:pt x="767" y="1235"/>
                  </a:cubicBezTo>
                  <a:cubicBezTo>
                    <a:pt x="834" y="1101"/>
                    <a:pt x="968" y="1001"/>
                    <a:pt x="1034" y="901"/>
                  </a:cubicBezTo>
                  <a:cubicBezTo>
                    <a:pt x="1168" y="801"/>
                    <a:pt x="1301" y="667"/>
                    <a:pt x="1468" y="634"/>
                  </a:cubicBezTo>
                  <a:cubicBezTo>
                    <a:pt x="1601" y="601"/>
                    <a:pt x="1668" y="567"/>
                    <a:pt x="1801" y="501"/>
                  </a:cubicBezTo>
                  <a:cubicBezTo>
                    <a:pt x="1890" y="501"/>
                    <a:pt x="1965" y="486"/>
                    <a:pt x="2044" y="486"/>
                  </a:cubicBezTo>
                  <a:cubicBezTo>
                    <a:pt x="2083" y="486"/>
                    <a:pt x="2124" y="490"/>
                    <a:pt x="2168" y="501"/>
                  </a:cubicBezTo>
                  <a:lnTo>
                    <a:pt x="2268" y="501"/>
                  </a:lnTo>
                  <a:cubicBezTo>
                    <a:pt x="2369" y="501"/>
                    <a:pt x="2535" y="467"/>
                    <a:pt x="2535" y="301"/>
                  </a:cubicBezTo>
                  <a:cubicBezTo>
                    <a:pt x="2635" y="234"/>
                    <a:pt x="2535" y="67"/>
                    <a:pt x="2369" y="67"/>
                  </a:cubicBezTo>
                  <a:cubicBezTo>
                    <a:pt x="2268" y="67"/>
                    <a:pt x="2135" y="0"/>
                    <a:pt x="200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5" name="Google Shape;425;p36"/>
            <p:cNvSpPr/>
            <p:nvPr/>
          </p:nvSpPr>
          <p:spPr>
            <a:xfrm>
              <a:off x="2130750" y="3327813"/>
              <a:ext cx="28400" cy="75925"/>
            </a:xfrm>
            <a:custGeom>
              <a:avLst/>
              <a:gdLst/>
              <a:ahLst/>
              <a:cxnLst/>
              <a:rect l="l" t="t" r="r" b="b"/>
              <a:pathLst>
                <a:path w="1136" h="3037" extrusionOk="0">
                  <a:moveTo>
                    <a:pt x="935" y="1"/>
                  </a:moveTo>
                  <a:cubicBezTo>
                    <a:pt x="835" y="1"/>
                    <a:pt x="768" y="34"/>
                    <a:pt x="701" y="101"/>
                  </a:cubicBezTo>
                  <a:cubicBezTo>
                    <a:pt x="468" y="501"/>
                    <a:pt x="301" y="901"/>
                    <a:pt x="134" y="1368"/>
                  </a:cubicBezTo>
                  <a:cubicBezTo>
                    <a:pt x="1" y="1835"/>
                    <a:pt x="1" y="2269"/>
                    <a:pt x="168" y="2736"/>
                  </a:cubicBezTo>
                  <a:cubicBezTo>
                    <a:pt x="201" y="2869"/>
                    <a:pt x="234" y="2970"/>
                    <a:pt x="368" y="3003"/>
                  </a:cubicBezTo>
                  <a:cubicBezTo>
                    <a:pt x="468" y="3036"/>
                    <a:pt x="568" y="3036"/>
                    <a:pt x="701" y="3036"/>
                  </a:cubicBezTo>
                  <a:cubicBezTo>
                    <a:pt x="968" y="2970"/>
                    <a:pt x="1068" y="2669"/>
                    <a:pt x="902" y="2402"/>
                  </a:cubicBezTo>
                  <a:cubicBezTo>
                    <a:pt x="868" y="2369"/>
                    <a:pt x="835" y="2302"/>
                    <a:pt x="835" y="2236"/>
                  </a:cubicBezTo>
                  <a:cubicBezTo>
                    <a:pt x="801" y="2136"/>
                    <a:pt x="735" y="2036"/>
                    <a:pt x="735" y="1902"/>
                  </a:cubicBezTo>
                  <a:cubicBezTo>
                    <a:pt x="701" y="1735"/>
                    <a:pt x="701" y="1569"/>
                    <a:pt x="701" y="1402"/>
                  </a:cubicBezTo>
                  <a:cubicBezTo>
                    <a:pt x="735" y="1202"/>
                    <a:pt x="801" y="1035"/>
                    <a:pt x="835" y="868"/>
                  </a:cubicBezTo>
                  <a:lnTo>
                    <a:pt x="1068" y="368"/>
                  </a:lnTo>
                  <a:cubicBezTo>
                    <a:pt x="1135" y="234"/>
                    <a:pt x="1102" y="101"/>
                    <a:pt x="1002" y="34"/>
                  </a:cubicBezTo>
                  <a:cubicBezTo>
                    <a:pt x="968" y="34"/>
                    <a:pt x="968" y="1"/>
                    <a:pt x="935"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26" name="Google Shape;426;p36"/>
          <p:cNvGrpSpPr/>
          <p:nvPr/>
        </p:nvGrpSpPr>
        <p:grpSpPr>
          <a:xfrm rot="834706">
            <a:off x="7945408" y="2133602"/>
            <a:ext cx="312053" cy="323641"/>
            <a:chOff x="2079900" y="3077638"/>
            <a:chExt cx="367775" cy="382800"/>
          </a:xfrm>
        </p:grpSpPr>
        <p:sp>
          <p:nvSpPr>
            <p:cNvPr id="427" name="Google Shape;427;p36"/>
            <p:cNvSpPr/>
            <p:nvPr/>
          </p:nvSpPr>
          <p:spPr>
            <a:xfrm>
              <a:off x="2079900" y="3077638"/>
              <a:ext cx="367775" cy="382800"/>
            </a:xfrm>
            <a:custGeom>
              <a:avLst/>
              <a:gdLst/>
              <a:ahLst/>
              <a:cxnLst/>
              <a:rect l="l" t="t" r="r" b="b"/>
              <a:pathLst>
                <a:path w="14711" h="15312" extrusionOk="0">
                  <a:moveTo>
                    <a:pt x="7739" y="1"/>
                  </a:moveTo>
                  <a:cubicBezTo>
                    <a:pt x="7305" y="34"/>
                    <a:pt x="6838" y="267"/>
                    <a:pt x="6505" y="534"/>
                  </a:cubicBezTo>
                  <a:cubicBezTo>
                    <a:pt x="5704" y="1101"/>
                    <a:pt x="5137" y="2035"/>
                    <a:pt x="4670" y="2869"/>
                  </a:cubicBezTo>
                  <a:cubicBezTo>
                    <a:pt x="4537" y="3069"/>
                    <a:pt x="4403" y="3336"/>
                    <a:pt x="4270" y="3570"/>
                  </a:cubicBezTo>
                  <a:cubicBezTo>
                    <a:pt x="4003" y="3536"/>
                    <a:pt x="3669" y="3536"/>
                    <a:pt x="3369" y="3536"/>
                  </a:cubicBezTo>
                  <a:cubicBezTo>
                    <a:pt x="3036" y="3536"/>
                    <a:pt x="2702" y="3536"/>
                    <a:pt x="2402" y="3570"/>
                  </a:cubicBezTo>
                  <a:cubicBezTo>
                    <a:pt x="1901" y="3603"/>
                    <a:pt x="1501" y="3737"/>
                    <a:pt x="1168" y="3903"/>
                  </a:cubicBezTo>
                  <a:cubicBezTo>
                    <a:pt x="934" y="4003"/>
                    <a:pt x="767" y="4104"/>
                    <a:pt x="601" y="4270"/>
                  </a:cubicBezTo>
                  <a:cubicBezTo>
                    <a:pt x="434" y="4437"/>
                    <a:pt x="300" y="4671"/>
                    <a:pt x="167" y="4904"/>
                  </a:cubicBezTo>
                  <a:cubicBezTo>
                    <a:pt x="67" y="5071"/>
                    <a:pt x="0" y="5338"/>
                    <a:pt x="0" y="5571"/>
                  </a:cubicBezTo>
                  <a:cubicBezTo>
                    <a:pt x="0" y="5771"/>
                    <a:pt x="0" y="6038"/>
                    <a:pt x="33" y="6238"/>
                  </a:cubicBezTo>
                  <a:cubicBezTo>
                    <a:pt x="167" y="6705"/>
                    <a:pt x="367" y="7139"/>
                    <a:pt x="734" y="7573"/>
                  </a:cubicBezTo>
                  <a:cubicBezTo>
                    <a:pt x="1001" y="7906"/>
                    <a:pt x="1334" y="8240"/>
                    <a:pt x="1768" y="8607"/>
                  </a:cubicBezTo>
                  <a:cubicBezTo>
                    <a:pt x="1868" y="8673"/>
                    <a:pt x="1901" y="8707"/>
                    <a:pt x="2002" y="8774"/>
                  </a:cubicBezTo>
                  <a:lnTo>
                    <a:pt x="1735" y="9674"/>
                  </a:lnTo>
                  <a:cubicBezTo>
                    <a:pt x="1635" y="10175"/>
                    <a:pt x="1501" y="10675"/>
                    <a:pt x="1401" y="11175"/>
                  </a:cubicBezTo>
                  <a:cubicBezTo>
                    <a:pt x="1301" y="12143"/>
                    <a:pt x="1301" y="13243"/>
                    <a:pt x="2068" y="13911"/>
                  </a:cubicBezTo>
                  <a:cubicBezTo>
                    <a:pt x="2235" y="14044"/>
                    <a:pt x="2402" y="14177"/>
                    <a:pt x="2602" y="14211"/>
                  </a:cubicBezTo>
                  <a:cubicBezTo>
                    <a:pt x="2791" y="14258"/>
                    <a:pt x="2946" y="14305"/>
                    <a:pt x="3127" y="14305"/>
                  </a:cubicBezTo>
                  <a:cubicBezTo>
                    <a:pt x="3202" y="14305"/>
                    <a:pt x="3281" y="14297"/>
                    <a:pt x="3369" y="14277"/>
                  </a:cubicBezTo>
                  <a:cubicBezTo>
                    <a:pt x="3569" y="14277"/>
                    <a:pt x="3769" y="14244"/>
                    <a:pt x="4003" y="14177"/>
                  </a:cubicBezTo>
                  <a:cubicBezTo>
                    <a:pt x="4203" y="14111"/>
                    <a:pt x="4403" y="14011"/>
                    <a:pt x="4603" y="13911"/>
                  </a:cubicBezTo>
                  <a:cubicBezTo>
                    <a:pt x="5437" y="13510"/>
                    <a:pt x="6205" y="12843"/>
                    <a:pt x="6872" y="12176"/>
                  </a:cubicBezTo>
                  <a:cubicBezTo>
                    <a:pt x="6905" y="12243"/>
                    <a:pt x="6972" y="12276"/>
                    <a:pt x="6972" y="12376"/>
                  </a:cubicBezTo>
                  <a:cubicBezTo>
                    <a:pt x="7205" y="12843"/>
                    <a:pt x="7472" y="13277"/>
                    <a:pt x="7806" y="13710"/>
                  </a:cubicBezTo>
                  <a:cubicBezTo>
                    <a:pt x="8073" y="14111"/>
                    <a:pt x="8439" y="14511"/>
                    <a:pt x="8873" y="14778"/>
                  </a:cubicBezTo>
                  <a:cubicBezTo>
                    <a:pt x="9073" y="14911"/>
                    <a:pt x="9240" y="15045"/>
                    <a:pt x="9507" y="15111"/>
                  </a:cubicBezTo>
                  <a:lnTo>
                    <a:pt x="9874" y="15245"/>
                  </a:lnTo>
                  <a:cubicBezTo>
                    <a:pt x="10007" y="15312"/>
                    <a:pt x="10174" y="15312"/>
                    <a:pt x="10307" y="15312"/>
                  </a:cubicBezTo>
                  <a:cubicBezTo>
                    <a:pt x="10508" y="15312"/>
                    <a:pt x="10708" y="15245"/>
                    <a:pt x="10908" y="15178"/>
                  </a:cubicBezTo>
                  <a:cubicBezTo>
                    <a:pt x="11141" y="15078"/>
                    <a:pt x="11342" y="14911"/>
                    <a:pt x="11508" y="14744"/>
                  </a:cubicBezTo>
                  <a:cubicBezTo>
                    <a:pt x="11809" y="14478"/>
                    <a:pt x="12009" y="14077"/>
                    <a:pt x="12142" y="13710"/>
                  </a:cubicBezTo>
                  <a:cubicBezTo>
                    <a:pt x="12476" y="12810"/>
                    <a:pt x="12509" y="11776"/>
                    <a:pt x="12509" y="10842"/>
                  </a:cubicBezTo>
                  <a:cubicBezTo>
                    <a:pt x="12509" y="10508"/>
                    <a:pt x="12509" y="10175"/>
                    <a:pt x="12476" y="9841"/>
                  </a:cubicBezTo>
                  <a:cubicBezTo>
                    <a:pt x="12909" y="9574"/>
                    <a:pt x="13343" y="9307"/>
                    <a:pt x="13710" y="8974"/>
                  </a:cubicBezTo>
                  <a:cubicBezTo>
                    <a:pt x="13877" y="8840"/>
                    <a:pt x="14010" y="8673"/>
                    <a:pt x="14177" y="8507"/>
                  </a:cubicBezTo>
                  <a:cubicBezTo>
                    <a:pt x="14310" y="8340"/>
                    <a:pt x="14410" y="8140"/>
                    <a:pt x="14510" y="7973"/>
                  </a:cubicBezTo>
                  <a:cubicBezTo>
                    <a:pt x="14644" y="7706"/>
                    <a:pt x="14711" y="7239"/>
                    <a:pt x="14644" y="6839"/>
                  </a:cubicBezTo>
                  <a:cubicBezTo>
                    <a:pt x="14510" y="6138"/>
                    <a:pt x="13977" y="5571"/>
                    <a:pt x="12976" y="5171"/>
                  </a:cubicBezTo>
                  <a:cubicBezTo>
                    <a:pt x="12376" y="4904"/>
                    <a:pt x="11708" y="4737"/>
                    <a:pt x="11041" y="4637"/>
                  </a:cubicBezTo>
                  <a:cubicBezTo>
                    <a:pt x="11041" y="4537"/>
                    <a:pt x="11041" y="4404"/>
                    <a:pt x="11008" y="4337"/>
                  </a:cubicBezTo>
                  <a:cubicBezTo>
                    <a:pt x="10908" y="3803"/>
                    <a:pt x="10841" y="3303"/>
                    <a:pt x="10708" y="2736"/>
                  </a:cubicBezTo>
                  <a:cubicBezTo>
                    <a:pt x="10574" y="2236"/>
                    <a:pt x="10408" y="1735"/>
                    <a:pt x="10174" y="1335"/>
                  </a:cubicBezTo>
                  <a:cubicBezTo>
                    <a:pt x="10041" y="1135"/>
                    <a:pt x="9907" y="968"/>
                    <a:pt x="9807" y="801"/>
                  </a:cubicBezTo>
                  <a:cubicBezTo>
                    <a:pt x="9707" y="701"/>
                    <a:pt x="9640" y="634"/>
                    <a:pt x="9507" y="534"/>
                  </a:cubicBezTo>
                  <a:lnTo>
                    <a:pt x="9140" y="267"/>
                  </a:lnTo>
                  <a:cubicBezTo>
                    <a:pt x="8906" y="167"/>
                    <a:pt x="8673" y="67"/>
                    <a:pt x="8473" y="34"/>
                  </a:cubicBezTo>
                  <a:cubicBezTo>
                    <a:pt x="8339" y="1"/>
                    <a:pt x="8173" y="1"/>
                    <a:pt x="803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8" name="Google Shape;428;p36"/>
            <p:cNvSpPr/>
            <p:nvPr/>
          </p:nvSpPr>
          <p:spPr>
            <a:xfrm>
              <a:off x="2219150" y="3095988"/>
              <a:ext cx="65900" cy="75075"/>
            </a:xfrm>
            <a:custGeom>
              <a:avLst/>
              <a:gdLst/>
              <a:ahLst/>
              <a:cxnLst/>
              <a:rect l="l" t="t" r="r" b="b"/>
              <a:pathLst>
                <a:path w="2636" h="3003" extrusionOk="0">
                  <a:moveTo>
                    <a:pt x="2402" y="0"/>
                  </a:moveTo>
                  <a:cubicBezTo>
                    <a:pt x="2336" y="0"/>
                    <a:pt x="2302" y="0"/>
                    <a:pt x="2269" y="67"/>
                  </a:cubicBezTo>
                  <a:cubicBezTo>
                    <a:pt x="1802" y="334"/>
                    <a:pt x="1335" y="668"/>
                    <a:pt x="1001" y="1068"/>
                  </a:cubicBezTo>
                  <a:cubicBezTo>
                    <a:pt x="635" y="1468"/>
                    <a:pt x="334" y="1935"/>
                    <a:pt x="101" y="2436"/>
                  </a:cubicBezTo>
                  <a:cubicBezTo>
                    <a:pt x="1" y="2636"/>
                    <a:pt x="67" y="2903"/>
                    <a:pt x="268" y="2969"/>
                  </a:cubicBezTo>
                  <a:cubicBezTo>
                    <a:pt x="334" y="3003"/>
                    <a:pt x="468" y="3003"/>
                    <a:pt x="568" y="3003"/>
                  </a:cubicBezTo>
                  <a:cubicBezTo>
                    <a:pt x="635" y="2969"/>
                    <a:pt x="768" y="2903"/>
                    <a:pt x="801" y="2802"/>
                  </a:cubicBezTo>
                  <a:cubicBezTo>
                    <a:pt x="1001" y="2269"/>
                    <a:pt x="1268" y="1768"/>
                    <a:pt x="1602" y="1301"/>
                  </a:cubicBezTo>
                  <a:cubicBezTo>
                    <a:pt x="1769" y="1068"/>
                    <a:pt x="1969" y="801"/>
                    <a:pt x="2236" y="601"/>
                  </a:cubicBezTo>
                  <a:cubicBezTo>
                    <a:pt x="2302" y="501"/>
                    <a:pt x="2436" y="467"/>
                    <a:pt x="2503" y="401"/>
                  </a:cubicBezTo>
                  <a:cubicBezTo>
                    <a:pt x="2603" y="334"/>
                    <a:pt x="2636" y="167"/>
                    <a:pt x="2569" y="101"/>
                  </a:cubicBezTo>
                  <a:cubicBezTo>
                    <a:pt x="2503" y="0"/>
                    <a:pt x="2436" y="0"/>
                    <a:pt x="240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9" name="Google Shape;429;p36"/>
            <p:cNvSpPr/>
            <p:nvPr/>
          </p:nvSpPr>
          <p:spPr>
            <a:xfrm>
              <a:off x="2105750" y="3184388"/>
              <a:ext cx="65900" cy="39225"/>
            </a:xfrm>
            <a:custGeom>
              <a:avLst/>
              <a:gdLst/>
              <a:ahLst/>
              <a:cxnLst/>
              <a:rect l="l" t="t" r="r" b="b"/>
              <a:pathLst>
                <a:path w="2636" h="1569" extrusionOk="0">
                  <a:moveTo>
                    <a:pt x="2002" y="0"/>
                  </a:moveTo>
                  <a:cubicBezTo>
                    <a:pt x="1701" y="0"/>
                    <a:pt x="1435" y="67"/>
                    <a:pt x="1134" y="167"/>
                  </a:cubicBezTo>
                  <a:cubicBezTo>
                    <a:pt x="701" y="334"/>
                    <a:pt x="334" y="634"/>
                    <a:pt x="100" y="968"/>
                  </a:cubicBezTo>
                  <a:cubicBezTo>
                    <a:pt x="34" y="1068"/>
                    <a:pt x="0" y="1134"/>
                    <a:pt x="0" y="1235"/>
                  </a:cubicBezTo>
                  <a:cubicBezTo>
                    <a:pt x="0" y="1301"/>
                    <a:pt x="34" y="1401"/>
                    <a:pt x="134" y="1468"/>
                  </a:cubicBezTo>
                  <a:cubicBezTo>
                    <a:pt x="200" y="1568"/>
                    <a:pt x="300" y="1568"/>
                    <a:pt x="367" y="1568"/>
                  </a:cubicBezTo>
                  <a:cubicBezTo>
                    <a:pt x="501" y="1568"/>
                    <a:pt x="634" y="1468"/>
                    <a:pt x="667" y="1335"/>
                  </a:cubicBezTo>
                  <a:cubicBezTo>
                    <a:pt x="701" y="1301"/>
                    <a:pt x="701" y="1268"/>
                    <a:pt x="767" y="1235"/>
                  </a:cubicBezTo>
                  <a:cubicBezTo>
                    <a:pt x="834" y="1101"/>
                    <a:pt x="968" y="1001"/>
                    <a:pt x="1034" y="901"/>
                  </a:cubicBezTo>
                  <a:cubicBezTo>
                    <a:pt x="1168" y="801"/>
                    <a:pt x="1301" y="667"/>
                    <a:pt x="1468" y="634"/>
                  </a:cubicBezTo>
                  <a:cubicBezTo>
                    <a:pt x="1601" y="601"/>
                    <a:pt x="1668" y="567"/>
                    <a:pt x="1801" y="501"/>
                  </a:cubicBezTo>
                  <a:cubicBezTo>
                    <a:pt x="1890" y="501"/>
                    <a:pt x="1965" y="486"/>
                    <a:pt x="2044" y="486"/>
                  </a:cubicBezTo>
                  <a:cubicBezTo>
                    <a:pt x="2083" y="486"/>
                    <a:pt x="2124" y="490"/>
                    <a:pt x="2168" y="501"/>
                  </a:cubicBezTo>
                  <a:lnTo>
                    <a:pt x="2268" y="501"/>
                  </a:lnTo>
                  <a:cubicBezTo>
                    <a:pt x="2369" y="501"/>
                    <a:pt x="2535" y="467"/>
                    <a:pt x="2535" y="301"/>
                  </a:cubicBezTo>
                  <a:cubicBezTo>
                    <a:pt x="2635" y="234"/>
                    <a:pt x="2535" y="67"/>
                    <a:pt x="2369" y="67"/>
                  </a:cubicBezTo>
                  <a:cubicBezTo>
                    <a:pt x="2268" y="67"/>
                    <a:pt x="2135" y="0"/>
                    <a:pt x="200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0" name="Google Shape;430;p36"/>
            <p:cNvSpPr/>
            <p:nvPr/>
          </p:nvSpPr>
          <p:spPr>
            <a:xfrm>
              <a:off x="2130750" y="3327813"/>
              <a:ext cx="28400" cy="75925"/>
            </a:xfrm>
            <a:custGeom>
              <a:avLst/>
              <a:gdLst/>
              <a:ahLst/>
              <a:cxnLst/>
              <a:rect l="l" t="t" r="r" b="b"/>
              <a:pathLst>
                <a:path w="1136" h="3037" extrusionOk="0">
                  <a:moveTo>
                    <a:pt x="935" y="1"/>
                  </a:moveTo>
                  <a:cubicBezTo>
                    <a:pt x="835" y="1"/>
                    <a:pt x="768" y="34"/>
                    <a:pt x="701" y="101"/>
                  </a:cubicBezTo>
                  <a:cubicBezTo>
                    <a:pt x="468" y="501"/>
                    <a:pt x="301" y="901"/>
                    <a:pt x="134" y="1368"/>
                  </a:cubicBezTo>
                  <a:cubicBezTo>
                    <a:pt x="1" y="1835"/>
                    <a:pt x="1" y="2269"/>
                    <a:pt x="168" y="2736"/>
                  </a:cubicBezTo>
                  <a:cubicBezTo>
                    <a:pt x="201" y="2869"/>
                    <a:pt x="234" y="2970"/>
                    <a:pt x="368" y="3003"/>
                  </a:cubicBezTo>
                  <a:cubicBezTo>
                    <a:pt x="468" y="3036"/>
                    <a:pt x="568" y="3036"/>
                    <a:pt x="701" y="3036"/>
                  </a:cubicBezTo>
                  <a:cubicBezTo>
                    <a:pt x="968" y="2970"/>
                    <a:pt x="1068" y="2669"/>
                    <a:pt x="902" y="2402"/>
                  </a:cubicBezTo>
                  <a:cubicBezTo>
                    <a:pt x="868" y="2369"/>
                    <a:pt x="835" y="2302"/>
                    <a:pt x="835" y="2236"/>
                  </a:cubicBezTo>
                  <a:cubicBezTo>
                    <a:pt x="801" y="2136"/>
                    <a:pt x="735" y="2036"/>
                    <a:pt x="735" y="1902"/>
                  </a:cubicBezTo>
                  <a:cubicBezTo>
                    <a:pt x="701" y="1735"/>
                    <a:pt x="701" y="1569"/>
                    <a:pt x="701" y="1402"/>
                  </a:cubicBezTo>
                  <a:cubicBezTo>
                    <a:pt x="735" y="1202"/>
                    <a:pt x="801" y="1035"/>
                    <a:pt x="835" y="868"/>
                  </a:cubicBezTo>
                  <a:lnTo>
                    <a:pt x="1068" y="368"/>
                  </a:lnTo>
                  <a:cubicBezTo>
                    <a:pt x="1135" y="234"/>
                    <a:pt x="1102" y="101"/>
                    <a:pt x="1002" y="34"/>
                  </a:cubicBezTo>
                  <a:cubicBezTo>
                    <a:pt x="968" y="34"/>
                    <a:pt x="968" y="1"/>
                    <a:pt x="935"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31" name="Google Shape;431;p36"/>
          <p:cNvGrpSpPr/>
          <p:nvPr/>
        </p:nvGrpSpPr>
        <p:grpSpPr>
          <a:xfrm rot="-1365263">
            <a:off x="5894362" y="508766"/>
            <a:ext cx="312072" cy="323661"/>
            <a:chOff x="2079900" y="3077638"/>
            <a:chExt cx="367775" cy="382800"/>
          </a:xfrm>
        </p:grpSpPr>
        <p:sp>
          <p:nvSpPr>
            <p:cNvPr id="432" name="Google Shape;432;p36"/>
            <p:cNvSpPr/>
            <p:nvPr/>
          </p:nvSpPr>
          <p:spPr>
            <a:xfrm>
              <a:off x="2079900" y="3077638"/>
              <a:ext cx="367775" cy="382800"/>
            </a:xfrm>
            <a:custGeom>
              <a:avLst/>
              <a:gdLst/>
              <a:ahLst/>
              <a:cxnLst/>
              <a:rect l="l" t="t" r="r" b="b"/>
              <a:pathLst>
                <a:path w="14711" h="15312" extrusionOk="0">
                  <a:moveTo>
                    <a:pt x="7739" y="1"/>
                  </a:moveTo>
                  <a:cubicBezTo>
                    <a:pt x="7305" y="34"/>
                    <a:pt x="6838" y="267"/>
                    <a:pt x="6505" y="534"/>
                  </a:cubicBezTo>
                  <a:cubicBezTo>
                    <a:pt x="5704" y="1101"/>
                    <a:pt x="5137" y="2035"/>
                    <a:pt x="4670" y="2869"/>
                  </a:cubicBezTo>
                  <a:cubicBezTo>
                    <a:pt x="4537" y="3069"/>
                    <a:pt x="4403" y="3336"/>
                    <a:pt x="4270" y="3570"/>
                  </a:cubicBezTo>
                  <a:cubicBezTo>
                    <a:pt x="4003" y="3536"/>
                    <a:pt x="3669" y="3536"/>
                    <a:pt x="3369" y="3536"/>
                  </a:cubicBezTo>
                  <a:cubicBezTo>
                    <a:pt x="3036" y="3536"/>
                    <a:pt x="2702" y="3536"/>
                    <a:pt x="2402" y="3570"/>
                  </a:cubicBezTo>
                  <a:cubicBezTo>
                    <a:pt x="1901" y="3603"/>
                    <a:pt x="1501" y="3737"/>
                    <a:pt x="1168" y="3903"/>
                  </a:cubicBezTo>
                  <a:cubicBezTo>
                    <a:pt x="934" y="4003"/>
                    <a:pt x="767" y="4104"/>
                    <a:pt x="601" y="4270"/>
                  </a:cubicBezTo>
                  <a:cubicBezTo>
                    <a:pt x="434" y="4437"/>
                    <a:pt x="300" y="4671"/>
                    <a:pt x="167" y="4904"/>
                  </a:cubicBezTo>
                  <a:cubicBezTo>
                    <a:pt x="67" y="5071"/>
                    <a:pt x="0" y="5338"/>
                    <a:pt x="0" y="5571"/>
                  </a:cubicBezTo>
                  <a:cubicBezTo>
                    <a:pt x="0" y="5771"/>
                    <a:pt x="0" y="6038"/>
                    <a:pt x="33" y="6238"/>
                  </a:cubicBezTo>
                  <a:cubicBezTo>
                    <a:pt x="167" y="6705"/>
                    <a:pt x="367" y="7139"/>
                    <a:pt x="734" y="7573"/>
                  </a:cubicBezTo>
                  <a:cubicBezTo>
                    <a:pt x="1001" y="7906"/>
                    <a:pt x="1334" y="8240"/>
                    <a:pt x="1768" y="8607"/>
                  </a:cubicBezTo>
                  <a:cubicBezTo>
                    <a:pt x="1868" y="8673"/>
                    <a:pt x="1901" y="8707"/>
                    <a:pt x="2002" y="8774"/>
                  </a:cubicBezTo>
                  <a:lnTo>
                    <a:pt x="1735" y="9674"/>
                  </a:lnTo>
                  <a:cubicBezTo>
                    <a:pt x="1635" y="10175"/>
                    <a:pt x="1501" y="10675"/>
                    <a:pt x="1401" y="11175"/>
                  </a:cubicBezTo>
                  <a:cubicBezTo>
                    <a:pt x="1301" y="12143"/>
                    <a:pt x="1301" y="13243"/>
                    <a:pt x="2068" y="13911"/>
                  </a:cubicBezTo>
                  <a:cubicBezTo>
                    <a:pt x="2235" y="14044"/>
                    <a:pt x="2402" y="14177"/>
                    <a:pt x="2602" y="14211"/>
                  </a:cubicBezTo>
                  <a:cubicBezTo>
                    <a:pt x="2791" y="14258"/>
                    <a:pt x="2946" y="14305"/>
                    <a:pt x="3127" y="14305"/>
                  </a:cubicBezTo>
                  <a:cubicBezTo>
                    <a:pt x="3202" y="14305"/>
                    <a:pt x="3281" y="14297"/>
                    <a:pt x="3369" y="14277"/>
                  </a:cubicBezTo>
                  <a:cubicBezTo>
                    <a:pt x="3569" y="14277"/>
                    <a:pt x="3769" y="14244"/>
                    <a:pt x="4003" y="14177"/>
                  </a:cubicBezTo>
                  <a:cubicBezTo>
                    <a:pt x="4203" y="14111"/>
                    <a:pt x="4403" y="14011"/>
                    <a:pt x="4603" y="13911"/>
                  </a:cubicBezTo>
                  <a:cubicBezTo>
                    <a:pt x="5437" y="13510"/>
                    <a:pt x="6205" y="12843"/>
                    <a:pt x="6872" y="12176"/>
                  </a:cubicBezTo>
                  <a:cubicBezTo>
                    <a:pt x="6905" y="12243"/>
                    <a:pt x="6972" y="12276"/>
                    <a:pt x="6972" y="12376"/>
                  </a:cubicBezTo>
                  <a:cubicBezTo>
                    <a:pt x="7205" y="12843"/>
                    <a:pt x="7472" y="13277"/>
                    <a:pt x="7806" y="13710"/>
                  </a:cubicBezTo>
                  <a:cubicBezTo>
                    <a:pt x="8073" y="14111"/>
                    <a:pt x="8439" y="14511"/>
                    <a:pt x="8873" y="14778"/>
                  </a:cubicBezTo>
                  <a:cubicBezTo>
                    <a:pt x="9073" y="14911"/>
                    <a:pt x="9240" y="15045"/>
                    <a:pt x="9507" y="15111"/>
                  </a:cubicBezTo>
                  <a:lnTo>
                    <a:pt x="9874" y="15245"/>
                  </a:lnTo>
                  <a:cubicBezTo>
                    <a:pt x="10007" y="15312"/>
                    <a:pt x="10174" y="15312"/>
                    <a:pt x="10307" y="15312"/>
                  </a:cubicBezTo>
                  <a:cubicBezTo>
                    <a:pt x="10508" y="15312"/>
                    <a:pt x="10708" y="15245"/>
                    <a:pt x="10908" y="15178"/>
                  </a:cubicBezTo>
                  <a:cubicBezTo>
                    <a:pt x="11141" y="15078"/>
                    <a:pt x="11342" y="14911"/>
                    <a:pt x="11508" y="14744"/>
                  </a:cubicBezTo>
                  <a:cubicBezTo>
                    <a:pt x="11809" y="14478"/>
                    <a:pt x="12009" y="14077"/>
                    <a:pt x="12142" y="13710"/>
                  </a:cubicBezTo>
                  <a:cubicBezTo>
                    <a:pt x="12476" y="12810"/>
                    <a:pt x="12509" y="11776"/>
                    <a:pt x="12509" y="10842"/>
                  </a:cubicBezTo>
                  <a:cubicBezTo>
                    <a:pt x="12509" y="10508"/>
                    <a:pt x="12509" y="10175"/>
                    <a:pt x="12476" y="9841"/>
                  </a:cubicBezTo>
                  <a:cubicBezTo>
                    <a:pt x="12909" y="9574"/>
                    <a:pt x="13343" y="9307"/>
                    <a:pt x="13710" y="8974"/>
                  </a:cubicBezTo>
                  <a:cubicBezTo>
                    <a:pt x="13877" y="8840"/>
                    <a:pt x="14010" y="8673"/>
                    <a:pt x="14177" y="8507"/>
                  </a:cubicBezTo>
                  <a:cubicBezTo>
                    <a:pt x="14310" y="8340"/>
                    <a:pt x="14410" y="8140"/>
                    <a:pt x="14510" y="7973"/>
                  </a:cubicBezTo>
                  <a:cubicBezTo>
                    <a:pt x="14644" y="7706"/>
                    <a:pt x="14711" y="7239"/>
                    <a:pt x="14644" y="6839"/>
                  </a:cubicBezTo>
                  <a:cubicBezTo>
                    <a:pt x="14510" y="6138"/>
                    <a:pt x="13977" y="5571"/>
                    <a:pt x="12976" y="5171"/>
                  </a:cubicBezTo>
                  <a:cubicBezTo>
                    <a:pt x="12376" y="4904"/>
                    <a:pt x="11708" y="4737"/>
                    <a:pt x="11041" y="4637"/>
                  </a:cubicBezTo>
                  <a:cubicBezTo>
                    <a:pt x="11041" y="4537"/>
                    <a:pt x="11041" y="4404"/>
                    <a:pt x="11008" y="4337"/>
                  </a:cubicBezTo>
                  <a:cubicBezTo>
                    <a:pt x="10908" y="3803"/>
                    <a:pt x="10841" y="3303"/>
                    <a:pt x="10708" y="2736"/>
                  </a:cubicBezTo>
                  <a:cubicBezTo>
                    <a:pt x="10574" y="2236"/>
                    <a:pt x="10408" y="1735"/>
                    <a:pt x="10174" y="1335"/>
                  </a:cubicBezTo>
                  <a:cubicBezTo>
                    <a:pt x="10041" y="1135"/>
                    <a:pt x="9907" y="968"/>
                    <a:pt x="9807" y="801"/>
                  </a:cubicBezTo>
                  <a:cubicBezTo>
                    <a:pt x="9707" y="701"/>
                    <a:pt x="9640" y="634"/>
                    <a:pt x="9507" y="534"/>
                  </a:cubicBezTo>
                  <a:lnTo>
                    <a:pt x="9140" y="267"/>
                  </a:lnTo>
                  <a:cubicBezTo>
                    <a:pt x="8906" y="167"/>
                    <a:pt x="8673" y="67"/>
                    <a:pt x="8473" y="34"/>
                  </a:cubicBezTo>
                  <a:cubicBezTo>
                    <a:pt x="8339" y="1"/>
                    <a:pt x="8173" y="1"/>
                    <a:pt x="803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3" name="Google Shape;433;p36"/>
            <p:cNvSpPr/>
            <p:nvPr/>
          </p:nvSpPr>
          <p:spPr>
            <a:xfrm>
              <a:off x="2219150" y="3095988"/>
              <a:ext cx="65900" cy="75075"/>
            </a:xfrm>
            <a:custGeom>
              <a:avLst/>
              <a:gdLst/>
              <a:ahLst/>
              <a:cxnLst/>
              <a:rect l="l" t="t" r="r" b="b"/>
              <a:pathLst>
                <a:path w="2636" h="3003" extrusionOk="0">
                  <a:moveTo>
                    <a:pt x="2402" y="0"/>
                  </a:moveTo>
                  <a:cubicBezTo>
                    <a:pt x="2336" y="0"/>
                    <a:pt x="2302" y="0"/>
                    <a:pt x="2269" y="67"/>
                  </a:cubicBezTo>
                  <a:cubicBezTo>
                    <a:pt x="1802" y="334"/>
                    <a:pt x="1335" y="668"/>
                    <a:pt x="1001" y="1068"/>
                  </a:cubicBezTo>
                  <a:cubicBezTo>
                    <a:pt x="635" y="1468"/>
                    <a:pt x="334" y="1935"/>
                    <a:pt x="101" y="2436"/>
                  </a:cubicBezTo>
                  <a:cubicBezTo>
                    <a:pt x="1" y="2636"/>
                    <a:pt x="67" y="2903"/>
                    <a:pt x="268" y="2969"/>
                  </a:cubicBezTo>
                  <a:cubicBezTo>
                    <a:pt x="334" y="3003"/>
                    <a:pt x="468" y="3003"/>
                    <a:pt x="568" y="3003"/>
                  </a:cubicBezTo>
                  <a:cubicBezTo>
                    <a:pt x="635" y="2969"/>
                    <a:pt x="768" y="2903"/>
                    <a:pt x="801" y="2802"/>
                  </a:cubicBezTo>
                  <a:cubicBezTo>
                    <a:pt x="1001" y="2269"/>
                    <a:pt x="1268" y="1768"/>
                    <a:pt x="1602" y="1301"/>
                  </a:cubicBezTo>
                  <a:cubicBezTo>
                    <a:pt x="1769" y="1068"/>
                    <a:pt x="1969" y="801"/>
                    <a:pt x="2236" y="601"/>
                  </a:cubicBezTo>
                  <a:cubicBezTo>
                    <a:pt x="2302" y="501"/>
                    <a:pt x="2436" y="467"/>
                    <a:pt x="2503" y="401"/>
                  </a:cubicBezTo>
                  <a:cubicBezTo>
                    <a:pt x="2603" y="334"/>
                    <a:pt x="2636" y="167"/>
                    <a:pt x="2569" y="101"/>
                  </a:cubicBezTo>
                  <a:cubicBezTo>
                    <a:pt x="2503" y="0"/>
                    <a:pt x="2436" y="0"/>
                    <a:pt x="240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4" name="Google Shape;434;p36"/>
            <p:cNvSpPr/>
            <p:nvPr/>
          </p:nvSpPr>
          <p:spPr>
            <a:xfrm>
              <a:off x="2105750" y="3184388"/>
              <a:ext cx="65900" cy="39225"/>
            </a:xfrm>
            <a:custGeom>
              <a:avLst/>
              <a:gdLst/>
              <a:ahLst/>
              <a:cxnLst/>
              <a:rect l="l" t="t" r="r" b="b"/>
              <a:pathLst>
                <a:path w="2636" h="1569" extrusionOk="0">
                  <a:moveTo>
                    <a:pt x="2002" y="0"/>
                  </a:moveTo>
                  <a:cubicBezTo>
                    <a:pt x="1701" y="0"/>
                    <a:pt x="1435" y="67"/>
                    <a:pt x="1134" y="167"/>
                  </a:cubicBezTo>
                  <a:cubicBezTo>
                    <a:pt x="701" y="334"/>
                    <a:pt x="334" y="634"/>
                    <a:pt x="100" y="968"/>
                  </a:cubicBezTo>
                  <a:cubicBezTo>
                    <a:pt x="34" y="1068"/>
                    <a:pt x="0" y="1134"/>
                    <a:pt x="0" y="1235"/>
                  </a:cubicBezTo>
                  <a:cubicBezTo>
                    <a:pt x="0" y="1301"/>
                    <a:pt x="34" y="1401"/>
                    <a:pt x="134" y="1468"/>
                  </a:cubicBezTo>
                  <a:cubicBezTo>
                    <a:pt x="200" y="1568"/>
                    <a:pt x="300" y="1568"/>
                    <a:pt x="367" y="1568"/>
                  </a:cubicBezTo>
                  <a:cubicBezTo>
                    <a:pt x="501" y="1568"/>
                    <a:pt x="634" y="1468"/>
                    <a:pt x="667" y="1335"/>
                  </a:cubicBezTo>
                  <a:cubicBezTo>
                    <a:pt x="701" y="1301"/>
                    <a:pt x="701" y="1268"/>
                    <a:pt x="767" y="1235"/>
                  </a:cubicBezTo>
                  <a:cubicBezTo>
                    <a:pt x="834" y="1101"/>
                    <a:pt x="968" y="1001"/>
                    <a:pt x="1034" y="901"/>
                  </a:cubicBezTo>
                  <a:cubicBezTo>
                    <a:pt x="1168" y="801"/>
                    <a:pt x="1301" y="667"/>
                    <a:pt x="1468" y="634"/>
                  </a:cubicBezTo>
                  <a:cubicBezTo>
                    <a:pt x="1601" y="601"/>
                    <a:pt x="1668" y="567"/>
                    <a:pt x="1801" y="501"/>
                  </a:cubicBezTo>
                  <a:cubicBezTo>
                    <a:pt x="1890" y="501"/>
                    <a:pt x="1965" y="486"/>
                    <a:pt x="2044" y="486"/>
                  </a:cubicBezTo>
                  <a:cubicBezTo>
                    <a:pt x="2083" y="486"/>
                    <a:pt x="2124" y="490"/>
                    <a:pt x="2168" y="501"/>
                  </a:cubicBezTo>
                  <a:lnTo>
                    <a:pt x="2268" y="501"/>
                  </a:lnTo>
                  <a:cubicBezTo>
                    <a:pt x="2369" y="501"/>
                    <a:pt x="2535" y="467"/>
                    <a:pt x="2535" y="301"/>
                  </a:cubicBezTo>
                  <a:cubicBezTo>
                    <a:pt x="2635" y="234"/>
                    <a:pt x="2535" y="67"/>
                    <a:pt x="2369" y="67"/>
                  </a:cubicBezTo>
                  <a:cubicBezTo>
                    <a:pt x="2268" y="67"/>
                    <a:pt x="2135" y="0"/>
                    <a:pt x="200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5" name="Google Shape;435;p36"/>
            <p:cNvSpPr/>
            <p:nvPr/>
          </p:nvSpPr>
          <p:spPr>
            <a:xfrm>
              <a:off x="2130750" y="3327813"/>
              <a:ext cx="28400" cy="75925"/>
            </a:xfrm>
            <a:custGeom>
              <a:avLst/>
              <a:gdLst/>
              <a:ahLst/>
              <a:cxnLst/>
              <a:rect l="l" t="t" r="r" b="b"/>
              <a:pathLst>
                <a:path w="1136" h="3037" extrusionOk="0">
                  <a:moveTo>
                    <a:pt x="935" y="1"/>
                  </a:moveTo>
                  <a:cubicBezTo>
                    <a:pt x="835" y="1"/>
                    <a:pt x="768" y="34"/>
                    <a:pt x="701" y="101"/>
                  </a:cubicBezTo>
                  <a:cubicBezTo>
                    <a:pt x="468" y="501"/>
                    <a:pt x="301" y="901"/>
                    <a:pt x="134" y="1368"/>
                  </a:cubicBezTo>
                  <a:cubicBezTo>
                    <a:pt x="1" y="1835"/>
                    <a:pt x="1" y="2269"/>
                    <a:pt x="168" y="2736"/>
                  </a:cubicBezTo>
                  <a:cubicBezTo>
                    <a:pt x="201" y="2869"/>
                    <a:pt x="234" y="2970"/>
                    <a:pt x="368" y="3003"/>
                  </a:cubicBezTo>
                  <a:cubicBezTo>
                    <a:pt x="468" y="3036"/>
                    <a:pt x="568" y="3036"/>
                    <a:pt x="701" y="3036"/>
                  </a:cubicBezTo>
                  <a:cubicBezTo>
                    <a:pt x="968" y="2970"/>
                    <a:pt x="1068" y="2669"/>
                    <a:pt x="902" y="2402"/>
                  </a:cubicBezTo>
                  <a:cubicBezTo>
                    <a:pt x="868" y="2369"/>
                    <a:pt x="835" y="2302"/>
                    <a:pt x="835" y="2236"/>
                  </a:cubicBezTo>
                  <a:cubicBezTo>
                    <a:pt x="801" y="2136"/>
                    <a:pt x="735" y="2036"/>
                    <a:pt x="735" y="1902"/>
                  </a:cubicBezTo>
                  <a:cubicBezTo>
                    <a:pt x="701" y="1735"/>
                    <a:pt x="701" y="1569"/>
                    <a:pt x="701" y="1402"/>
                  </a:cubicBezTo>
                  <a:cubicBezTo>
                    <a:pt x="735" y="1202"/>
                    <a:pt x="801" y="1035"/>
                    <a:pt x="835" y="868"/>
                  </a:cubicBezTo>
                  <a:lnTo>
                    <a:pt x="1068" y="368"/>
                  </a:lnTo>
                  <a:cubicBezTo>
                    <a:pt x="1135" y="234"/>
                    <a:pt x="1102" y="101"/>
                    <a:pt x="1002" y="34"/>
                  </a:cubicBezTo>
                  <a:cubicBezTo>
                    <a:pt x="968" y="34"/>
                    <a:pt x="968" y="1"/>
                    <a:pt x="935"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36" name="Google Shape;436;p36"/>
          <p:cNvGrpSpPr/>
          <p:nvPr/>
        </p:nvGrpSpPr>
        <p:grpSpPr>
          <a:xfrm rot="533694">
            <a:off x="1355678" y="294603"/>
            <a:ext cx="968195" cy="1570552"/>
            <a:chOff x="3035825" y="238150"/>
            <a:chExt cx="3118850" cy="5059225"/>
          </a:xfrm>
        </p:grpSpPr>
        <p:sp>
          <p:nvSpPr>
            <p:cNvPr id="437" name="Google Shape;437;p36"/>
            <p:cNvSpPr/>
            <p:nvPr/>
          </p:nvSpPr>
          <p:spPr>
            <a:xfrm>
              <a:off x="3085775" y="1392075"/>
              <a:ext cx="2680425" cy="2875025"/>
            </a:xfrm>
            <a:custGeom>
              <a:avLst/>
              <a:gdLst/>
              <a:ahLst/>
              <a:cxnLst/>
              <a:rect l="l" t="t" r="r" b="b"/>
              <a:pathLst>
                <a:path w="107217" h="115001" extrusionOk="0">
                  <a:moveTo>
                    <a:pt x="30714" y="1"/>
                  </a:moveTo>
                  <a:cubicBezTo>
                    <a:pt x="30665" y="1"/>
                    <a:pt x="30638" y="5"/>
                    <a:pt x="30634" y="14"/>
                  </a:cubicBezTo>
                  <a:lnTo>
                    <a:pt x="30634" y="236"/>
                  </a:lnTo>
                  <a:cubicBezTo>
                    <a:pt x="30190" y="458"/>
                    <a:pt x="1" y="88806"/>
                    <a:pt x="1" y="89028"/>
                  </a:cubicBezTo>
                  <a:cubicBezTo>
                    <a:pt x="847" y="87879"/>
                    <a:pt x="2666" y="87406"/>
                    <a:pt x="4905" y="87406"/>
                  </a:cubicBezTo>
                  <a:cubicBezTo>
                    <a:pt x="10883" y="87406"/>
                    <a:pt x="19857" y="90783"/>
                    <a:pt x="21311" y="93690"/>
                  </a:cubicBezTo>
                  <a:cubicBezTo>
                    <a:pt x="21533" y="94356"/>
                    <a:pt x="21533" y="94800"/>
                    <a:pt x="21755" y="95022"/>
                  </a:cubicBezTo>
                  <a:cubicBezTo>
                    <a:pt x="22199" y="95466"/>
                    <a:pt x="22199" y="95688"/>
                    <a:pt x="22421" y="95910"/>
                  </a:cubicBezTo>
                  <a:lnTo>
                    <a:pt x="22643" y="96132"/>
                  </a:lnTo>
                  <a:lnTo>
                    <a:pt x="22865" y="96132"/>
                  </a:lnTo>
                  <a:lnTo>
                    <a:pt x="23530" y="95688"/>
                  </a:lnTo>
                  <a:cubicBezTo>
                    <a:pt x="23752" y="95244"/>
                    <a:pt x="24196" y="95022"/>
                    <a:pt x="24418" y="94578"/>
                  </a:cubicBezTo>
                  <a:cubicBezTo>
                    <a:pt x="24627" y="93951"/>
                    <a:pt x="30934" y="87620"/>
                    <a:pt x="35747" y="87620"/>
                  </a:cubicBezTo>
                  <a:cubicBezTo>
                    <a:pt x="36047" y="87620"/>
                    <a:pt x="36341" y="87644"/>
                    <a:pt x="36627" y="87697"/>
                  </a:cubicBezTo>
                  <a:cubicBezTo>
                    <a:pt x="43731" y="88584"/>
                    <a:pt x="49280" y="94578"/>
                    <a:pt x="50168" y="101681"/>
                  </a:cubicBezTo>
                  <a:lnTo>
                    <a:pt x="51056" y="105899"/>
                  </a:lnTo>
                  <a:cubicBezTo>
                    <a:pt x="52610" y="104567"/>
                    <a:pt x="54164" y="103235"/>
                    <a:pt x="55940" y="102125"/>
                  </a:cubicBezTo>
                  <a:cubicBezTo>
                    <a:pt x="58775" y="100442"/>
                    <a:pt x="61434" y="99572"/>
                    <a:pt x="63704" y="99572"/>
                  </a:cubicBezTo>
                  <a:cubicBezTo>
                    <a:pt x="67120" y="99572"/>
                    <a:pt x="69657" y="101543"/>
                    <a:pt x="70590" y="105677"/>
                  </a:cubicBezTo>
                  <a:lnTo>
                    <a:pt x="72810" y="115000"/>
                  </a:lnTo>
                  <a:lnTo>
                    <a:pt x="87683" y="78817"/>
                  </a:lnTo>
                  <a:lnTo>
                    <a:pt x="106995" y="28428"/>
                  </a:lnTo>
                  <a:cubicBezTo>
                    <a:pt x="107217" y="27984"/>
                    <a:pt x="92788" y="13777"/>
                    <a:pt x="88571" y="11779"/>
                  </a:cubicBezTo>
                  <a:cubicBezTo>
                    <a:pt x="85526" y="10257"/>
                    <a:pt x="33060" y="1"/>
                    <a:pt x="3071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8" name="Google Shape;438;p36"/>
            <p:cNvSpPr/>
            <p:nvPr/>
          </p:nvSpPr>
          <p:spPr>
            <a:xfrm>
              <a:off x="4450950" y="1351100"/>
              <a:ext cx="9900" cy="2500"/>
            </a:xfrm>
            <a:custGeom>
              <a:avLst/>
              <a:gdLst/>
              <a:ahLst/>
              <a:cxnLst/>
              <a:rect l="l" t="t" r="r" b="b"/>
              <a:pathLst>
                <a:path w="396" h="100" extrusionOk="0">
                  <a:moveTo>
                    <a:pt x="297" y="1"/>
                  </a:moveTo>
                  <a:cubicBezTo>
                    <a:pt x="247" y="1"/>
                    <a:pt x="149" y="25"/>
                    <a:pt x="1" y="99"/>
                  </a:cubicBezTo>
                  <a:cubicBezTo>
                    <a:pt x="297" y="99"/>
                    <a:pt x="395" y="1"/>
                    <a:pt x="297" y="1"/>
                  </a:cubicBezTo>
                  <a:close/>
                </a:path>
              </a:pathLst>
            </a:custGeom>
            <a:solidFill>
              <a:srgbClr val="FE9F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9" name="Google Shape;439;p36"/>
            <p:cNvSpPr/>
            <p:nvPr/>
          </p:nvSpPr>
          <p:spPr>
            <a:xfrm>
              <a:off x="3674025" y="1364675"/>
              <a:ext cx="1526125" cy="2547250"/>
            </a:xfrm>
            <a:custGeom>
              <a:avLst/>
              <a:gdLst/>
              <a:ahLst/>
              <a:cxnLst/>
              <a:rect l="l" t="t" r="r" b="b"/>
              <a:pathLst>
                <a:path w="61045" h="101890" extrusionOk="0">
                  <a:moveTo>
                    <a:pt x="31078" y="0"/>
                  </a:moveTo>
                  <a:lnTo>
                    <a:pt x="25306" y="18203"/>
                  </a:lnTo>
                  <a:lnTo>
                    <a:pt x="24418" y="20422"/>
                  </a:lnTo>
                  <a:lnTo>
                    <a:pt x="19091" y="36183"/>
                  </a:lnTo>
                  <a:lnTo>
                    <a:pt x="11543" y="58603"/>
                  </a:lnTo>
                  <a:lnTo>
                    <a:pt x="5328" y="77471"/>
                  </a:lnTo>
                  <a:lnTo>
                    <a:pt x="0" y="92344"/>
                  </a:lnTo>
                  <a:cubicBezTo>
                    <a:pt x="0" y="92344"/>
                    <a:pt x="7992" y="89458"/>
                    <a:pt x="9324" y="88793"/>
                  </a:cubicBezTo>
                  <a:cubicBezTo>
                    <a:pt x="10656" y="88571"/>
                    <a:pt x="11987" y="88349"/>
                    <a:pt x="13319" y="88349"/>
                  </a:cubicBezTo>
                  <a:cubicBezTo>
                    <a:pt x="14651" y="88349"/>
                    <a:pt x="15983" y="88571"/>
                    <a:pt x="17093" y="88793"/>
                  </a:cubicBezTo>
                  <a:cubicBezTo>
                    <a:pt x="18425" y="89014"/>
                    <a:pt x="19757" y="89680"/>
                    <a:pt x="20867" y="90568"/>
                  </a:cubicBezTo>
                  <a:cubicBezTo>
                    <a:pt x="21311" y="90790"/>
                    <a:pt x="21977" y="91456"/>
                    <a:pt x="22420" y="91900"/>
                  </a:cubicBezTo>
                  <a:cubicBezTo>
                    <a:pt x="23086" y="92566"/>
                    <a:pt x="30190" y="101889"/>
                    <a:pt x="30190" y="101889"/>
                  </a:cubicBezTo>
                  <a:cubicBezTo>
                    <a:pt x="38403" y="77915"/>
                    <a:pt x="45950" y="54829"/>
                    <a:pt x="54386" y="30634"/>
                  </a:cubicBezTo>
                  <a:lnTo>
                    <a:pt x="57715" y="20422"/>
                  </a:lnTo>
                  <a:lnTo>
                    <a:pt x="61045" y="9989"/>
                  </a:lnTo>
                  <a:cubicBezTo>
                    <a:pt x="59269" y="9101"/>
                    <a:pt x="57493" y="8657"/>
                    <a:pt x="55052" y="7769"/>
                  </a:cubicBezTo>
                  <a:cubicBezTo>
                    <a:pt x="51500" y="6216"/>
                    <a:pt x="47726" y="4662"/>
                    <a:pt x="44175" y="3552"/>
                  </a:cubicBezTo>
                  <a:cubicBezTo>
                    <a:pt x="39957" y="1998"/>
                    <a:pt x="35517" y="666"/>
                    <a:pt x="3107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0" name="Google Shape;440;p36"/>
            <p:cNvSpPr/>
            <p:nvPr/>
          </p:nvSpPr>
          <p:spPr>
            <a:xfrm>
              <a:off x="4861625" y="3651100"/>
              <a:ext cx="5575" cy="16650"/>
            </a:xfrm>
            <a:custGeom>
              <a:avLst/>
              <a:gdLst/>
              <a:ahLst/>
              <a:cxnLst/>
              <a:rect l="l" t="t" r="r" b="b"/>
              <a:pathLst>
                <a:path w="223" h="666" extrusionOk="0">
                  <a:moveTo>
                    <a:pt x="222" y="1"/>
                  </a:moveTo>
                  <a:cubicBezTo>
                    <a:pt x="221" y="221"/>
                    <a:pt x="0" y="222"/>
                    <a:pt x="0" y="665"/>
                  </a:cubicBezTo>
                  <a:cubicBezTo>
                    <a:pt x="0" y="444"/>
                    <a:pt x="221" y="222"/>
                    <a:pt x="222" y="1"/>
                  </a:cubicBezTo>
                  <a:close/>
                </a:path>
              </a:pathLst>
            </a:custGeom>
            <a:solidFill>
              <a:srgbClr val="EC9E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1" name="Google Shape;441;p36"/>
            <p:cNvSpPr/>
            <p:nvPr/>
          </p:nvSpPr>
          <p:spPr>
            <a:xfrm>
              <a:off x="3873800" y="238150"/>
              <a:ext cx="2280875" cy="1737000"/>
            </a:xfrm>
            <a:custGeom>
              <a:avLst/>
              <a:gdLst/>
              <a:ahLst/>
              <a:cxnLst/>
              <a:rect l="l" t="t" r="r" b="b"/>
              <a:pathLst>
                <a:path w="91235" h="69480" extrusionOk="0">
                  <a:moveTo>
                    <a:pt x="29799" y="1"/>
                  </a:moveTo>
                  <a:cubicBezTo>
                    <a:pt x="25151" y="1"/>
                    <a:pt x="21193" y="634"/>
                    <a:pt x="18425" y="1997"/>
                  </a:cubicBezTo>
                  <a:cubicBezTo>
                    <a:pt x="1" y="11098"/>
                    <a:pt x="1111" y="39512"/>
                    <a:pt x="1111" y="39512"/>
                  </a:cubicBezTo>
                  <a:cubicBezTo>
                    <a:pt x="1111" y="39512"/>
                    <a:pt x="68815" y="69479"/>
                    <a:pt x="71034" y="69479"/>
                  </a:cubicBezTo>
                  <a:cubicBezTo>
                    <a:pt x="84353" y="69479"/>
                    <a:pt x="91235" y="37736"/>
                    <a:pt x="88349" y="28191"/>
                  </a:cubicBezTo>
                  <a:cubicBezTo>
                    <a:pt x="83651" y="12110"/>
                    <a:pt x="50131" y="1"/>
                    <a:pt x="2979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2" name="Google Shape;442;p36"/>
            <p:cNvSpPr/>
            <p:nvPr/>
          </p:nvSpPr>
          <p:spPr>
            <a:xfrm>
              <a:off x="3746175" y="1092750"/>
              <a:ext cx="2136575" cy="1176525"/>
            </a:xfrm>
            <a:custGeom>
              <a:avLst/>
              <a:gdLst/>
              <a:ahLst/>
              <a:cxnLst/>
              <a:rect l="l" t="t" r="r" b="b"/>
              <a:pathLst>
                <a:path w="85463" h="47061" extrusionOk="0">
                  <a:moveTo>
                    <a:pt x="5106" y="0"/>
                  </a:moveTo>
                  <a:lnTo>
                    <a:pt x="4884" y="222"/>
                  </a:lnTo>
                  <a:cubicBezTo>
                    <a:pt x="2664" y="2442"/>
                    <a:pt x="1332" y="5328"/>
                    <a:pt x="666" y="8213"/>
                  </a:cubicBezTo>
                  <a:cubicBezTo>
                    <a:pt x="222" y="9767"/>
                    <a:pt x="222" y="11321"/>
                    <a:pt x="0" y="12653"/>
                  </a:cubicBezTo>
                  <a:cubicBezTo>
                    <a:pt x="0" y="14207"/>
                    <a:pt x="444" y="15761"/>
                    <a:pt x="888" y="17093"/>
                  </a:cubicBezTo>
                  <a:cubicBezTo>
                    <a:pt x="1110" y="17759"/>
                    <a:pt x="1554" y="17981"/>
                    <a:pt x="1776" y="17981"/>
                  </a:cubicBezTo>
                  <a:lnTo>
                    <a:pt x="2664" y="17981"/>
                  </a:lnTo>
                  <a:cubicBezTo>
                    <a:pt x="10877" y="18203"/>
                    <a:pt x="18869" y="19312"/>
                    <a:pt x="26860" y="21310"/>
                  </a:cubicBezTo>
                  <a:cubicBezTo>
                    <a:pt x="32631" y="22864"/>
                    <a:pt x="38181" y="24640"/>
                    <a:pt x="43508" y="26638"/>
                  </a:cubicBezTo>
                  <a:cubicBezTo>
                    <a:pt x="54829" y="31521"/>
                    <a:pt x="65706" y="37737"/>
                    <a:pt x="75695" y="44840"/>
                  </a:cubicBezTo>
                  <a:cubicBezTo>
                    <a:pt x="76139" y="45506"/>
                    <a:pt x="76805" y="45728"/>
                    <a:pt x="77249" y="46394"/>
                  </a:cubicBezTo>
                  <a:lnTo>
                    <a:pt x="78137" y="47060"/>
                  </a:lnTo>
                  <a:cubicBezTo>
                    <a:pt x="78581" y="46616"/>
                    <a:pt x="79247" y="45950"/>
                    <a:pt x="79691" y="45284"/>
                  </a:cubicBezTo>
                  <a:cubicBezTo>
                    <a:pt x="82799" y="40623"/>
                    <a:pt x="85463" y="36183"/>
                    <a:pt x="85463" y="30411"/>
                  </a:cubicBezTo>
                  <a:lnTo>
                    <a:pt x="85463" y="29746"/>
                  </a:lnTo>
                  <a:cubicBezTo>
                    <a:pt x="85019" y="29080"/>
                    <a:pt x="75029" y="21532"/>
                    <a:pt x="71034" y="19312"/>
                  </a:cubicBezTo>
                  <a:cubicBezTo>
                    <a:pt x="66594" y="16649"/>
                    <a:pt x="61933" y="14207"/>
                    <a:pt x="57271" y="12209"/>
                  </a:cubicBezTo>
                  <a:cubicBezTo>
                    <a:pt x="41067" y="4440"/>
                    <a:pt x="23308" y="222"/>
                    <a:pt x="5328" y="0"/>
                  </a:cubicBezTo>
                  <a:close/>
                </a:path>
              </a:pathLst>
            </a:custGeom>
            <a:solidFill>
              <a:srgbClr val="70C97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3" name="Google Shape;443;p36"/>
            <p:cNvSpPr/>
            <p:nvPr/>
          </p:nvSpPr>
          <p:spPr>
            <a:xfrm>
              <a:off x="3674025" y="2428875"/>
              <a:ext cx="233100" cy="330050"/>
            </a:xfrm>
            <a:custGeom>
              <a:avLst/>
              <a:gdLst/>
              <a:ahLst/>
              <a:cxnLst/>
              <a:rect l="l" t="t" r="r" b="b"/>
              <a:pathLst>
                <a:path w="9324" h="13202" extrusionOk="0">
                  <a:moveTo>
                    <a:pt x="6225" y="0"/>
                  </a:moveTo>
                  <a:cubicBezTo>
                    <a:pt x="4474" y="0"/>
                    <a:pt x="2133" y="2330"/>
                    <a:pt x="1110" y="5602"/>
                  </a:cubicBezTo>
                  <a:cubicBezTo>
                    <a:pt x="0" y="9154"/>
                    <a:pt x="666" y="12483"/>
                    <a:pt x="2664" y="13149"/>
                  </a:cubicBezTo>
                  <a:cubicBezTo>
                    <a:pt x="2804" y="13184"/>
                    <a:pt x="2950" y="13201"/>
                    <a:pt x="3100" y="13201"/>
                  </a:cubicBezTo>
                  <a:cubicBezTo>
                    <a:pt x="4850" y="13201"/>
                    <a:pt x="7191" y="10872"/>
                    <a:pt x="8214" y="7600"/>
                  </a:cubicBezTo>
                  <a:cubicBezTo>
                    <a:pt x="9324" y="4048"/>
                    <a:pt x="8658" y="718"/>
                    <a:pt x="6660" y="52"/>
                  </a:cubicBezTo>
                  <a:cubicBezTo>
                    <a:pt x="6520" y="17"/>
                    <a:pt x="6374" y="0"/>
                    <a:pt x="622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4" name="Google Shape;444;p36"/>
            <p:cNvSpPr/>
            <p:nvPr/>
          </p:nvSpPr>
          <p:spPr>
            <a:xfrm>
              <a:off x="4972600" y="2789600"/>
              <a:ext cx="227550" cy="330050"/>
            </a:xfrm>
            <a:custGeom>
              <a:avLst/>
              <a:gdLst/>
              <a:ahLst/>
              <a:cxnLst/>
              <a:rect l="l" t="t" r="r" b="b"/>
              <a:pathLst>
                <a:path w="9102" h="13202" extrusionOk="0">
                  <a:moveTo>
                    <a:pt x="6180" y="0"/>
                  </a:moveTo>
                  <a:cubicBezTo>
                    <a:pt x="4286" y="0"/>
                    <a:pt x="2133" y="2330"/>
                    <a:pt x="1111" y="5602"/>
                  </a:cubicBezTo>
                  <a:cubicBezTo>
                    <a:pt x="1" y="9153"/>
                    <a:pt x="667" y="12483"/>
                    <a:pt x="2443" y="13149"/>
                  </a:cubicBezTo>
                  <a:cubicBezTo>
                    <a:pt x="2600" y="13184"/>
                    <a:pt x="2760" y="13201"/>
                    <a:pt x="2922" y="13201"/>
                  </a:cubicBezTo>
                  <a:cubicBezTo>
                    <a:pt x="4817" y="13201"/>
                    <a:pt x="6970" y="10871"/>
                    <a:pt x="7992" y="7600"/>
                  </a:cubicBezTo>
                  <a:cubicBezTo>
                    <a:pt x="9102" y="4048"/>
                    <a:pt x="8658" y="718"/>
                    <a:pt x="6660" y="52"/>
                  </a:cubicBezTo>
                  <a:cubicBezTo>
                    <a:pt x="6503" y="17"/>
                    <a:pt x="6342" y="0"/>
                    <a:pt x="618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5" name="Google Shape;445;p36"/>
            <p:cNvSpPr/>
            <p:nvPr/>
          </p:nvSpPr>
          <p:spPr>
            <a:xfrm>
              <a:off x="3918200" y="2705775"/>
              <a:ext cx="810250" cy="516625"/>
            </a:xfrm>
            <a:custGeom>
              <a:avLst/>
              <a:gdLst/>
              <a:ahLst/>
              <a:cxnLst/>
              <a:rect l="l" t="t" r="r" b="b"/>
              <a:pathLst>
                <a:path w="32410" h="20665" extrusionOk="0">
                  <a:moveTo>
                    <a:pt x="10142" y="0"/>
                  </a:moveTo>
                  <a:cubicBezTo>
                    <a:pt x="8531" y="0"/>
                    <a:pt x="6915" y="452"/>
                    <a:pt x="5550" y="1407"/>
                  </a:cubicBezTo>
                  <a:cubicBezTo>
                    <a:pt x="1" y="5625"/>
                    <a:pt x="3996" y="14504"/>
                    <a:pt x="8214" y="17834"/>
                  </a:cubicBezTo>
                  <a:cubicBezTo>
                    <a:pt x="10989" y="19721"/>
                    <a:pt x="14207" y="20664"/>
                    <a:pt x="17426" y="20664"/>
                  </a:cubicBezTo>
                  <a:cubicBezTo>
                    <a:pt x="20645" y="20664"/>
                    <a:pt x="23863" y="19721"/>
                    <a:pt x="26638" y="17834"/>
                  </a:cubicBezTo>
                  <a:cubicBezTo>
                    <a:pt x="31300" y="14504"/>
                    <a:pt x="32410" y="6069"/>
                    <a:pt x="25750" y="4071"/>
                  </a:cubicBezTo>
                  <a:cubicBezTo>
                    <a:pt x="25195" y="3960"/>
                    <a:pt x="24585" y="3905"/>
                    <a:pt x="23974" y="3905"/>
                  </a:cubicBezTo>
                  <a:cubicBezTo>
                    <a:pt x="23364" y="3905"/>
                    <a:pt x="22754" y="3960"/>
                    <a:pt x="22199" y="4071"/>
                  </a:cubicBezTo>
                  <a:cubicBezTo>
                    <a:pt x="20867" y="4515"/>
                    <a:pt x="19313" y="4515"/>
                    <a:pt x="17981" y="4515"/>
                  </a:cubicBezTo>
                  <a:cubicBezTo>
                    <a:pt x="15761" y="4071"/>
                    <a:pt x="14873" y="1629"/>
                    <a:pt x="13097" y="519"/>
                  </a:cubicBezTo>
                  <a:cubicBezTo>
                    <a:pt x="12157" y="177"/>
                    <a:pt x="11151" y="0"/>
                    <a:pt x="1014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6" name="Google Shape;446;p36"/>
            <p:cNvSpPr/>
            <p:nvPr/>
          </p:nvSpPr>
          <p:spPr>
            <a:xfrm>
              <a:off x="4384350" y="2768700"/>
              <a:ext cx="25" cy="25"/>
            </a:xfrm>
            <a:custGeom>
              <a:avLst/>
              <a:gdLst/>
              <a:ahLst/>
              <a:cxnLst/>
              <a:rect l="l" t="t" r="r" b="b"/>
              <a:pathLst>
                <a:path w="1" h="1" extrusionOk="0">
                  <a:moveTo>
                    <a:pt x="1" y="0"/>
                  </a:moveTo>
                  <a:lnTo>
                    <a:pt x="1" y="0"/>
                  </a:lnTo>
                  <a:close/>
                </a:path>
              </a:pathLst>
            </a:custGeom>
            <a:solidFill>
              <a:srgbClr val="1B2A4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7" name="Google Shape;447;p36"/>
            <p:cNvSpPr/>
            <p:nvPr/>
          </p:nvSpPr>
          <p:spPr>
            <a:xfrm>
              <a:off x="4384350" y="2768700"/>
              <a:ext cx="25" cy="25"/>
            </a:xfrm>
            <a:custGeom>
              <a:avLst/>
              <a:gdLst/>
              <a:ahLst/>
              <a:cxnLst/>
              <a:rect l="l" t="t" r="r" b="b"/>
              <a:pathLst>
                <a:path w="1" h="1" extrusionOk="0">
                  <a:moveTo>
                    <a:pt x="1" y="0"/>
                  </a:moveTo>
                  <a:lnTo>
                    <a:pt x="1" y="0"/>
                  </a:lnTo>
                  <a:close/>
                </a:path>
              </a:pathLst>
            </a:custGeom>
            <a:solidFill>
              <a:srgbClr val="1B2A4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8" name="Google Shape;448;p36"/>
            <p:cNvSpPr/>
            <p:nvPr/>
          </p:nvSpPr>
          <p:spPr>
            <a:xfrm>
              <a:off x="3696225" y="2124950"/>
              <a:ext cx="355200" cy="223425"/>
            </a:xfrm>
            <a:custGeom>
              <a:avLst/>
              <a:gdLst/>
              <a:ahLst/>
              <a:cxnLst/>
              <a:rect l="l" t="t" r="r" b="b"/>
              <a:pathLst>
                <a:path w="14208" h="8937" extrusionOk="0">
                  <a:moveTo>
                    <a:pt x="6882" y="1"/>
                  </a:moveTo>
                  <a:cubicBezTo>
                    <a:pt x="6438" y="1"/>
                    <a:pt x="5772" y="223"/>
                    <a:pt x="5106" y="223"/>
                  </a:cubicBezTo>
                  <a:cubicBezTo>
                    <a:pt x="1998" y="888"/>
                    <a:pt x="0" y="2886"/>
                    <a:pt x="0" y="4662"/>
                  </a:cubicBezTo>
                  <a:cubicBezTo>
                    <a:pt x="222" y="5994"/>
                    <a:pt x="1110" y="7326"/>
                    <a:pt x="2220" y="7770"/>
                  </a:cubicBezTo>
                  <a:cubicBezTo>
                    <a:pt x="3507" y="8505"/>
                    <a:pt x="4947" y="8936"/>
                    <a:pt x="6413" y="8936"/>
                  </a:cubicBezTo>
                  <a:cubicBezTo>
                    <a:pt x="6716" y="8936"/>
                    <a:pt x="7021" y="8918"/>
                    <a:pt x="7326" y="8880"/>
                  </a:cubicBezTo>
                  <a:cubicBezTo>
                    <a:pt x="7992" y="8880"/>
                    <a:pt x="8658" y="8880"/>
                    <a:pt x="9102" y="8658"/>
                  </a:cubicBezTo>
                  <a:cubicBezTo>
                    <a:pt x="12209" y="7992"/>
                    <a:pt x="14207" y="6216"/>
                    <a:pt x="14207" y="4218"/>
                  </a:cubicBezTo>
                  <a:cubicBezTo>
                    <a:pt x="14207" y="3330"/>
                    <a:pt x="13763" y="2442"/>
                    <a:pt x="13097" y="1998"/>
                  </a:cubicBezTo>
                  <a:cubicBezTo>
                    <a:pt x="11321" y="666"/>
                    <a:pt x="9102" y="1"/>
                    <a:pt x="688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9" name="Google Shape;449;p36"/>
            <p:cNvSpPr/>
            <p:nvPr/>
          </p:nvSpPr>
          <p:spPr>
            <a:xfrm>
              <a:off x="5044750" y="2479050"/>
              <a:ext cx="349650" cy="265350"/>
            </a:xfrm>
            <a:custGeom>
              <a:avLst/>
              <a:gdLst/>
              <a:ahLst/>
              <a:cxnLst/>
              <a:rect l="l" t="t" r="r" b="b"/>
              <a:pathLst>
                <a:path w="13986" h="10614" extrusionOk="0">
                  <a:moveTo>
                    <a:pt x="4189" y="1"/>
                  </a:moveTo>
                  <a:cubicBezTo>
                    <a:pt x="3904" y="1"/>
                    <a:pt x="3617" y="15"/>
                    <a:pt x="3330" y="43"/>
                  </a:cubicBezTo>
                  <a:cubicBezTo>
                    <a:pt x="2442" y="265"/>
                    <a:pt x="1554" y="487"/>
                    <a:pt x="1332" y="1153"/>
                  </a:cubicBezTo>
                  <a:cubicBezTo>
                    <a:pt x="1" y="3151"/>
                    <a:pt x="1332" y="6703"/>
                    <a:pt x="4440" y="8923"/>
                  </a:cubicBezTo>
                  <a:cubicBezTo>
                    <a:pt x="5845" y="9976"/>
                    <a:pt x="7529" y="10613"/>
                    <a:pt x="9270" y="10613"/>
                  </a:cubicBezTo>
                  <a:cubicBezTo>
                    <a:pt x="9729" y="10613"/>
                    <a:pt x="10192" y="10569"/>
                    <a:pt x="10656" y="10476"/>
                  </a:cubicBezTo>
                  <a:cubicBezTo>
                    <a:pt x="11543" y="10254"/>
                    <a:pt x="12431" y="10032"/>
                    <a:pt x="12653" y="9366"/>
                  </a:cubicBezTo>
                  <a:cubicBezTo>
                    <a:pt x="13985" y="7591"/>
                    <a:pt x="12653" y="3817"/>
                    <a:pt x="9546" y="1597"/>
                  </a:cubicBezTo>
                  <a:cubicBezTo>
                    <a:pt x="7999" y="631"/>
                    <a:pt x="6116" y="1"/>
                    <a:pt x="418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0" name="Google Shape;450;p36"/>
            <p:cNvSpPr/>
            <p:nvPr/>
          </p:nvSpPr>
          <p:spPr>
            <a:xfrm>
              <a:off x="4068050" y="2888700"/>
              <a:ext cx="488375" cy="276625"/>
            </a:xfrm>
            <a:custGeom>
              <a:avLst/>
              <a:gdLst/>
              <a:ahLst/>
              <a:cxnLst/>
              <a:rect l="l" t="t" r="r" b="b"/>
              <a:pathLst>
                <a:path w="19535" h="11065" extrusionOk="0">
                  <a:moveTo>
                    <a:pt x="8551" y="1"/>
                  </a:moveTo>
                  <a:cubicBezTo>
                    <a:pt x="6097" y="1"/>
                    <a:pt x="3671" y="792"/>
                    <a:pt x="1554" y="2304"/>
                  </a:cubicBezTo>
                  <a:cubicBezTo>
                    <a:pt x="444" y="2748"/>
                    <a:pt x="0" y="3858"/>
                    <a:pt x="0" y="4967"/>
                  </a:cubicBezTo>
                  <a:cubicBezTo>
                    <a:pt x="0" y="6299"/>
                    <a:pt x="1554" y="7409"/>
                    <a:pt x="2664" y="8075"/>
                  </a:cubicBezTo>
                  <a:cubicBezTo>
                    <a:pt x="3996" y="8963"/>
                    <a:pt x="5328" y="9629"/>
                    <a:pt x="6659" y="10073"/>
                  </a:cubicBezTo>
                  <a:cubicBezTo>
                    <a:pt x="8599" y="10720"/>
                    <a:pt x="10539" y="11065"/>
                    <a:pt x="12479" y="11065"/>
                  </a:cubicBezTo>
                  <a:cubicBezTo>
                    <a:pt x="13869" y="11065"/>
                    <a:pt x="15259" y="10888"/>
                    <a:pt x="16649" y="10517"/>
                  </a:cubicBezTo>
                  <a:cubicBezTo>
                    <a:pt x="17315" y="10295"/>
                    <a:pt x="17980" y="10073"/>
                    <a:pt x="18424" y="9629"/>
                  </a:cubicBezTo>
                  <a:cubicBezTo>
                    <a:pt x="19312" y="8741"/>
                    <a:pt x="19534" y="7631"/>
                    <a:pt x="19312" y="6521"/>
                  </a:cubicBezTo>
                  <a:cubicBezTo>
                    <a:pt x="17980" y="3414"/>
                    <a:pt x="15317" y="1194"/>
                    <a:pt x="11987" y="528"/>
                  </a:cubicBezTo>
                  <a:cubicBezTo>
                    <a:pt x="10855" y="174"/>
                    <a:pt x="9699" y="1"/>
                    <a:pt x="855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1" name="Google Shape;451;p36"/>
            <p:cNvSpPr/>
            <p:nvPr/>
          </p:nvSpPr>
          <p:spPr>
            <a:xfrm>
              <a:off x="3035825" y="3334225"/>
              <a:ext cx="1903500" cy="1615450"/>
            </a:xfrm>
            <a:custGeom>
              <a:avLst/>
              <a:gdLst/>
              <a:ahLst/>
              <a:cxnLst/>
              <a:rect l="l" t="t" r="r" b="b"/>
              <a:pathLst>
                <a:path w="76140" h="64618" extrusionOk="0">
                  <a:moveTo>
                    <a:pt x="15873" y="0"/>
                  </a:moveTo>
                  <a:cubicBezTo>
                    <a:pt x="10236" y="0"/>
                    <a:pt x="3933" y="6400"/>
                    <a:pt x="1999" y="11342"/>
                  </a:cubicBezTo>
                  <a:cubicBezTo>
                    <a:pt x="1111" y="14894"/>
                    <a:pt x="667" y="18224"/>
                    <a:pt x="889" y="21775"/>
                  </a:cubicBezTo>
                  <a:cubicBezTo>
                    <a:pt x="1" y="30655"/>
                    <a:pt x="667" y="39756"/>
                    <a:pt x="2221" y="48857"/>
                  </a:cubicBezTo>
                  <a:cubicBezTo>
                    <a:pt x="2887" y="48191"/>
                    <a:pt x="3552" y="47969"/>
                    <a:pt x="4440" y="47747"/>
                  </a:cubicBezTo>
                  <a:cubicBezTo>
                    <a:pt x="5550" y="47081"/>
                    <a:pt x="6882" y="46637"/>
                    <a:pt x="8214" y="46193"/>
                  </a:cubicBezTo>
                  <a:cubicBezTo>
                    <a:pt x="8880" y="46193"/>
                    <a:pt x="9102" y="45971"/>
                    <a:pt x="9546" y="45971"/>
                  </a:cubicBezTo>
                  <a:cubicBezTo>
                    <a:pt x="10656" y="45749"/>
                    <a:pt x="11766" y="45527"/>
                    <a:pt x="12876" y="45527"/>
                  </a:cubicBezTo>
                  <a:cubicBezTo>
                    <a:pt x="14651" y="45305"/>
                    <a:pt x="16205" y="45083"/>
                    <a:pt x="17981" y="45083"/>
                  </a:cubicBezTo>
                  <a:cubicBezTo>
                    <a:pt x="19757" y="45305"/>
                    <a:pt x="21755" y="45305"/>
                    <a:pt x="23531" y="45749"/>
                  </a:cubicBezTo>
                  <a:cubicBezTo>
                    <a:pt x="25307" y="45971"/>
                    <a:pt x="27304" y="46415"/>
                    <a:pt x="29080" y="46859"/>
                  </a:cubicBezTo>
                  <a:cubicBezTo>
                    <a:pt x="31078" y="47303"/>
                    <a:pt x="32854" y="47969"/>
                    <a:pt x="34630" y="48857"/>
                  </a:cubicBezTo>
                  <a:cubicBezTo>
                    <a:pt x="36406" y="49523"/>
                    <a:pt x="38181" y="50411"/>
                    <a:pt x="39957" y="51521"/>
                  </a:cubicBezTo>
                  <a:cubicBezTo>
                    <a:pt x="41289" y="52409"/>
                    <a:pt x="42843" y="53297"/>
                    <a:pt x="43953" y="54407"/>
                  </a:cubicBezTo>
                  <a:cubicBezTo>
                    <a:pt x="45507" y="55295"/>
                    <a:pt x="46839" y="56627"/>
                    <a:pt x="47948" y="57958"/>
                  </a:cubicBezTo>
                  <a:cubicBezTo>
                    <a:pt x="48836" y="59068"/>
                    <a:pt x="49502" y="59956"/>
                    <a:pt x="50390" y="61066"/>
                  </a:cubicBezTo>
                  <a:cubicBezTo>
                    <a:pt x="51278" y="61954"/>
                    <a:pt x="51944" y="63064"/>
                    <a:pt x="52610" y="64396"/>
                  </a:cubicBezTo>
                  <a:lnTo>
                    <a:pt x="52832" y="64618"/>
                  </a:lnTo>
                  <a:cubicBezTo>
                    <a:pt x="59269" y="59068"/>
                    <a:pt x="65041" y="52853"/>
                    <a:pt x="70146" y="46193"/>
                  </a:cubicBezTo>
                  <a:cubicBezTo>
                    <a:pt x="72366" y="43530"/>
                    <a:pt x="74142" y="40644"/>
                    <a:pt x="75030" y="37314"/>
                  </a:cubicBezTo>
                  <a:cubicBezTo>
                    <a:pt x="75918" y="32875"/>
                    <a:pt x="76140" y="28213"/>
                    <a:pt x="75252" y="23773"/>
                  </a:cubicBezTo>
                  <a:cubicBezTo>
                    <a:pt x="74392" y="19474"/>
                    <a:pt x="72075" y="16215"/>
                    <a:pt x="67091" y="16215"/>
                  </a:cubicBezTo>
                  <a:cubicBezTo>
                    <a:pt x="66929" y="16215"/>
                    <a:pt x="66763" y="16219"/>
                    <a:pt x="66595" y="16226"/>
                  </a:cubicBezTo>
                  <a:cubicBezTo>
                    <a:pt x="63265" y="16670"/>
                    <a:pt x="60379" y="18224"/>
                    <a:pt x="58160" y="20444"/>
                  </a:cubicBezTo>
                  <a:cubicBezTo>
                    <a:pt x="56788" y="21913"/>
                    <a:pt x="56195" y="22647"/>
                    <a:pt x="55941" y="22647"/>
                  </a:cubicBezTo>
                  <a:cubicBezTo>
                    <a:pt x="55619" y="22647"/>
                    <a:pt x="55842" y="21469"/>
                    <a:pt x="55718" y="19112"/>
                  </a:cubicBezTo>
                  <a:cubicBezTo>
                    <a:pt x="55274" y="12674"/>
                    <a:pt x="50834" y="6903"/>
                    <a:pt x="44397" y="5349"/>
                  </a:cubicBezTo>
                  <a:cubicBezTo>
                    <a:pt x="42848" y="4952"/>
                    <a:pt x="41405" y="4768"/>
                    <a:pt x="40050" y="4768"/>
                  </a:cubicBezTo>
                  <a:cubicBezTo>
                    <a:pt x="33833" y="4768"/>
                    <a:pt x="29459" y="8641"/>
                    <a:pt x="25085" y="13562"/>
                  </a:cubicBezTo>
                  <a:cubicBezTo>
                    <a:pt x="25085" y="12008"/>
                    <a:pt x="22199" y="243"/>
                    <a:pt x="16427" y="21"/>
                  </a:cubicBezTo>
                  <a:cubicBezTo>
                    <a:pt x="16243" y="7"/>
                    <a:pt x="16059" y="0"/>
                    <a:pt x="1587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2" name="Google Shape;452;p36"/>
            <p:cNvSpPr/>
            <p:nvPr/>
          </p:nvSpPr>
          <p:spPr>
            <a:xfrm>
              <a:off x="3085775" y="4461300"/>
              <a:ext cx="1265325" cy="836075"/>
            </a:xfrm>
            <a:custGeom>
              <a:avLst/>
              <a:gdLst/>
              <a:ahLst/>
              <a:cxnLst/>
              <a:rect l="l" t="t" r="r" b="b"/>
              <a:pathLst>
                <a:path w="50613" h="33443" extrusionOk="0">
                  <a:moveTo>
                    <a:pt x="15761" y="0"/>
                  </a:moveTo>
                  <a:cubicBezTo>
                    <a:pt x="14207" y="0"/>
                    <a:pt x="12432" y="222"/>
                    <a:pt x="10878" y="444"/>
                  </a:cubicBezTo>
                  <a:cubicBezTo>
                    <a:pt x="9768" y="444"/>
                    <a:pt x="8658" y="666"/>
                    <a:pt x="7548" y="888"/>
                  </a:cubicBezTo>
                  <a:cubicBezTo>
                    <a:pt x="6882" y="888"/>
                    <a:pt x="6660" y="1110"/>
                    <a:pt x="6216" y="1110"/>
                  </a:cubicBezTo>
                  <a:cubicBezTo>
                    <a:pt x="4884" y="1554"/>
                    <a:pt x="3552" y="1998"/>
                    <a:pt x="2220" y="2664"/>
                  </a:cubicBezTo>
                  <a:cubicBezTo>
                    <a:pt x="1333" y="2886"/>
                    <a:pt x="667" y="3108"/>
                    <a:pt x="1" y="3774"/>
                  </a:cubicBezTo>
                  <a:cubicBezTo>
                    <a:pt x="223" y="5328"/>
                    <a:pt x="667" y="7104"/>
                    <a:pt x="1111" y="8658"/>
                  </a:cubicBezTo>
                  <a:lnTo>
                    <a:pt x="1111" y="9102"/>
                  </a:lnTo>
                  <a:cubicBezTo>
                    <a:pt x="1554" y="10878"/>
                    <a:pt x="2220" y="12653"/>
                    <a:pt x="2664" y="14429"/>
                  </a:cubicBezTo>
                  <a:cubicBezTo>
                    <a:pt x="4662" y="19757"/>
                    <a:pt x="7326" y="24862"/>
                    <a:pt x="10878" y="29302"/>
                  </a:cubicBezTo>
                  <a:cubicBezTo>
                    <a:pt x="11910" y="30747"/>
                    <a:pt x="13710" y="33344"/>
                    <a:pt x="15563" y="33344"/>
                  </a:cubicBezTo>
                  <a:cubicBezTo>
                    <a:pt x="15703" y="33344"/>
                    <a:pt x="15843" y="33329"/>
                    <a:pt x="15983" y="33298"/>
                  </a:cubicBezTo>
                  <a:cubicBezTo>
                    <a:pt x="16197" y="33389"/>
                    <a:pt x="16703" y="33443"/>
                    <a:pt x="17449" y="33443"/>
                  </a:cubicBezTo>
                  <a:cubicBezTo>
                    <a:pt x="22135" y="33443"/>
                    <a:pt x="36276" y="31321"/>
                    <a:pt x="46616" y="23087"/>
                  </a:cubicBezTo>
                  <a:cubicBezTo>
                    <a:pt x="47948" y="21977"/>
                    <a:pt x="49280" y="20645"/>
                    <a:pt x="50612" y="19535"/>
                  </a:cubicBezTo>
                  <a:lnTo>
                    <a:pt x="50390" y="19313"/>
                  </a:lnTo>
                  <a:cubicBezTo>
                    <a:pt x="49724" y="17981"/>
                    <a:pt x="49058" y="16871"/>
                    <a:pt x="48392" y="15983"/>
                  </a:cubicBezTo>
                  <a:cubicBezTo>
                    <a:pt x="47504" y="14873"/>
                    <a:pt x="46616" y="13985"/>
                    <a:pt x="45728" y="12875"/>
                  </a:cubicBezTo>
                  <a:cubicBezTo>
                    <a:pt x="44619" y="11544"/>
                    <a:pt x="43287" y="10212"/>
                    <a:pt x="41955" y="9324"/>
                  </a:cubicBezTo>
                  <a:cubicBezTo>
                    <a:pt x="40623" y="8214"/>
                    <a:pt x="39291" y="7326"/>
                    <a:pt x="37737" y="6438"/>
                  </a:cubicBezTo>
                  <a:cubicBezTo>
                    <a:pt x="36183" y="5328"/>
                    <a:pt x="34408" y="4440"/>
                    <a:pt x="32410" y="3774"/>
                  </a:cubicBezTo>
                  <a:cubicBezTo>
                    <a:pt x="30634" y="2886"/>
                    <a:pt x="28858" y="2220"/>
                    <a:pt x="26860" y="1776"/>
                  </a:cubicBezTo>
                  <a:cubicBezTo>
                    <a:pt x="25084" y="1332"/>
                    <a:pt x="23309" y="888"/>
                    <a:pt x="21311" y="666"/>
                  </a:cubicBezTo>
                  <a:cubicBezTo>
                    <a:pt x="19535" y="222"/>
                    <a:pt x="17759" y="222"/>
                    <a:pt x="1576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53" name="Google Shape;453;p36"/>
          <p:cNvGrpSpPr/>
          <p:nvPr/>
        </p:nvGrpSpPr>
        <p:grpSpPr>
          <a:xfrm rot="-873701">
            <a:off x="892027" y="3049644"/>
            <a:ext cx="1345528" cy="1593878"/>
            <a:chOff x="3607650" y="2243663"/>
            <a:chExt cx="969050" cy="1147550"/>
          </a:xfrm>
        </p:grpSpPr>
        <p:sp>
          <p:nvSpPr>
            <p:cNvPr id="454" name="Google Shape;454;p36"/>
            <p:cNvSpPr/>
            <p:nvPr/>
          </p:nvSpPr>
          <p:spPr>
            <a:xfrm>
              <a:off x="3607650" y="2372963"/>
              <a:ext cx="857300" cy="979900"/>
            </a:xfrm>
            <a:custGeom>
              <a:avLst/>
              <a:gdLst/>
              <a:ahLst/>
              <a:cxnLst/>
              <a:rect l="l" t="t" r="r" b="b"/>
              <a:pathLst>
                <a:path w="34292" h="39196" extrusionOk="0">
                  <a:moveTo>
                    <a:pt x="25952" y="1"/>
                  </a:moveTo>
                  <a:cubicBezTo>
                    <a:pt x="25719" y="1"/>
                    <a:pt x="25519" y="34"/>
                    <a:pt x="25318" y="34"/>
                  </a:cubicBezTo>
                  <a:lnTo>
                    <a:pt x="25152" y="34"/>
                  </a:lnTo>
                  <a:cubicBezTo>
                    <a:pt x="25018" y="34"/>
                    <a:pt x="24851" y="34"/>
                    <a:pt x="24685" y="67"/>
                  </a:cubicBezTo>
                  <a:cubicBezTo>
                    <a:pt x="24551" y="67"/>
                    <a:pt x="24485" y="134"/>
                    <a:pt x="24351" y="134"/>
                  </a:cubicBezTo>
                  <a:cubicBezTo>
                    <a:pt x="24184" y="134"/>
                    <a:pt x="24051" y="168"/>
                    <a:pt x="23884" y="168"/>
                  </a:cubicBezTo>
                  <a:lnTo>
                    <a:pt x="20382" y="768"/>
                  </a:lnTo>
                  <a:lnTo>
                    <a:pt x="4003" y="3737"/>
                  </a:lnTo>
                  <a:cubicBezTo>
                    <a:pt x="3636" y="3837"/>
                    <a:pt x="3303" y="3904"/>
                    <a:pt x="2969" y="4070"/>
                  </a:cubicBezTo>
                  <a:lnTo>
                    <a:pt x="2936" y="4104"/>
                  </a:lnTo>
                  <a:lnTo>
                    <a:pt x="2869" y="4170"/>
                  </a:lnTo>
                  <a:lnTo>
                    <a:pt x="2702" y="4170"/>
                  </a:lnTo>
                  <a:lnTo>
                    <a:pt x="2669" y="4204"/>
                  </a:lnTo>
                  <a:lnTo>
                    <a:pt x="2636" y="4237"/>
                  </a:lnTo>
                  <a:lnTo>
                    <a:pt x="2302" y="4237"/>
                  </a:lnTo>
                  <a:lnTo>
                    <a:pt x="2202" y="4270"/>
                  </a:lnTo>
                  <a:cubicBezTo>
                    <a:pt x="934" y="5104"/>
                    <a:pt x="134" y="6505"/>
                    <a:pt x="34" y="8006"/>
                  </a:cubicBezTo>
                  <a:lnTo>
                    <a:pt x="34" y="7906"/>
                  </a:lnTo>
                  <a:lnTo>
                    <a:pt x="34" y="7906"/>
                  </a:lnTo>
                  <a:cubicBezTo>
                    <a:pt x="0" y="8273"/>
                    <a:pt x="0" y="8674"/>
                    <a:pt x="100" y="9041"/>
                  </a:cubicBezTo>
                  <a:lnTo>
                    <a:pt x="4871" y="35359"/>
                  </a:lnTo>
                  <a:cubicBezTo>
                    <a:pt x="4971" y="35760"/>
                    <a:pt x="5104" y="36127"/>
                    <a:pt x="5271" y="36460"/>
                  </a:cubicBezTo>
                  <a:cubicBezTo>
                    <a:pt x="6005" y="38028"/>
                    <a:pt x="7539" y="39095"/>
                    <a:pt x="9307" y="39195"/>
                  </a:cubicBezTo>
                  <a:lnTo>
                    <a:pt x="9574" y="39195"/>
                  </a:lnTo>
                  <a:cubicBezTo>
                    <a:pt x="9807" y="39195"/>
                    <a:pt x="10108" y="39129"/>
                    <a:pt x="10341" y="39095"/>
                  </a:cubicBezTo>
                  <a:lnTo>
                    <a:pt x="30189" y="35459"/>
                  </a:lnTo>
                  <a:cubicBezTo>
                    <a:pt x="30556" y="35393"/>
                    <a:pt x="30889" y="35326"/>
                    <a:pt x="31256" y="35126"/>
                  </a:cubicBezTo>
                  <a:lnTo>
                    <a:pt x="31289" y="35093"/>
                  </a:lnTo>
                  <a:lnTo>
                    <a:pt x="31423" y="35093"/>
                  </a:lnTo>
                  <a:lnTo>
                    <a:pt x="31490" y="35059"/>
                  </a:lnTo>
                  <a:lnTo>
                    <a:pt x="31523" y="35026"/>
                  </a:lnTo>
                  <a:lnTo>
                    <a:pt x="31790" y="35026"/>
                  </a:lnTo>
                  <a:lnTo>
                    <a:pt x="31823" y="34959"/>
                  </a:lnTo>
                  <a:lnTo>
                    <a:pt x="31856" y="34926"/>
                  </a:lnTo>
                  <a:lnTo>
                    <a:pt x="31923" y="34892"/>
                  </a:lnTo>
                  <a:lnTo>
                    <a:pt x="31957" y="34859"/>
                  </a:lnTo>
                  <a:cubicBezTo>
                    <a:pt x="33257" y="34025"/>
                    <a:pt x="34091" y="32624"/>
                    <a:pt x="34125" y="31090"/>
                  </a:cubicBezTo>
                  <a:cubicBezTo>
                    <a:pt x="34225" y="31323"/>
                    <a:pt x="34225" y="31357"/>
                    <a:pt x="34225" y="31390"/>
                  </a:cubicBezTo>
                  <a:cubicBezTo>
                    <a:pt x="34292" y="31023"/>
                    <a:pt x="34292" y="30656"/>
                    <a:pt x="34191" y="30256"/>
                  </a:cubicBezTo>
                  <a:lnTo>
                    <a:pt x="29388" y="3970"/>
                  </a:lnTo>
                  <a:cubicBezTo>
                    <a:pt x="29378" y="3909"/>
                    <a:pt x="29445" y="3883"/>
                    <a:pt x="29566" y="3883"/>
                  </a:cubicBezTo>
                  <a:cubicBezTo>
                    <a:pt x="30231" y="3883"/>
                    <a:pt x="32524" y="4671"/>
                    <a:pt x="32524" y="4671"/>
                  </a:cubicBezTo>
                  <a:cubicBezTo>
                    <a:pt x="32557" y="4671"/>
                    <a:pt x="32557" y="4704"/>
                    <a:pt x="32624" y="4704"/>
                  </a:cubicBezTo>
                  <a:cubicBezTo>
                    <a:pt x="32657" y="4704"/>
                    <a:pt x="32690" y="4704"/>
                    <a:pt x="32690" y="4671"/>
                  </a:cubicBezTo>
                  <a:cubicBezTo>
                    <a:pt x="32690" y="4637"/>
                    <a:pt x="32724" y="4637"/>
                    <a:pt x="32724" y="4571"/>
                  </a:cubicBezTo>
                  <a:cubicBezTo>
                    <a:pt x="32657" y="4304"/>
                    <a:pt x="32557" y="4037"/>
                    <a:pt x="32457" y="3803"/>
                  </a:cubicBezTo>
                  <a:cubicBezTo>
                    <a:pt x="32323" y="3537"/>
                    <a:pt x="32190" y="3303"/>
                    <a:pt x="32023" y="3036"/>
                  </a:cubicBezTo>
                  <a:cubicBezTo>
                    <a:pt x="31723" y="2569"/>
                    <a:pt x="31356" y="2169"/>
                    <a:pt x="30956" y="1735"/>
                  </a:cubicBezTo>
                  <a:cubicBezTo>
                    <a:pt x="30522" y="1368"/>
                    <a:pt x="30055" y="1035"/>
                    <a:pt x="29521" y="735"/>
                  </a:cubicBezTo>
                  <a:cubicBezTo>
                    <a:pt x="29021" y="501"/>
                    <a:pt x="28521" y="301"/>
                    <a:pt x="27954" y="168"/>
                  </a:cubicBezTo>
                  <a:cubicBezTo>
                    <a:pt x="27653" y="67"/>
                    <a:pt x="27353" y="34"/>
                    <a:pt x="26986" y="34"/>
                  </a:cubicBezTo>
                  <a:cubicBezTo>
                    <a:pt x="26786" y="34"/>
                    <a:pt x="26553" y="1"/>
                    <a:pt x="2635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5" name="Google Shape;455;p36"/>
            <p:cNvSpPr/>
            <p:nvPr/>
          </p:nvSpPr>
          <p:spPr>
            <a:xfrm>
              <a:off x="3635175" y="2385738"/>
              <a:ext cx="906500" cy="980075"/>
            </a:xfrm>
            <a:custGeom>
              <a:avLst/>
              <a:gdLst/>
              <a:ahLst/>
              <a:cxnLst/>
              <a:rect l="l" t="t" r="r" b="b"/>
              <a:pathLst>
                <a:path w="36260" h="39203" extrusionOk="0">
                  <a:moveTo>
                    <a:pt x="25558" y="1"/>
                  </a:moveTo>
                  <a:cubicBezTo>
                    <a:pt x="25423" y="1"/>
                    <a:pt x="25287" y="8"/>
                    <a:pt x="25151" y="23"/>
                  </a:cubicBezTo>
                  <a:cubicBezTo>
                    <a:pt x="21315" y="390"/>
                    <a:pt x="12276" y="2225"/>
                    <a:pt x="5871" y="3359"/>
                  </a:cubicBezTo>
                  <a:cubicBezTo>
                    <a:pt x="4737" y="3559"/>
                    <a:pt x="3636" y="3726"/>
                    <a:pt x="2635" y="4226"/>
                  </a:cubicBezTo>
                  <a:cubicBezTo>
                    <a:pt x="1635" y="4727"/>
                    <a:pt x="701" y="5527"/>
                    <a:pt x="334" y="6595"/>
                  </a:cubicBezTo>
                  <a:cubicBezTo>
                    <a:pt x="0" y="7662"/>
                    <a:pt x="200" y="8730"/>
                    <a:pt x="367" y="9830"/>
                  </a:cubicBezTo>
                  <a:cubicBezTo>
                    <a:pt x="1902" y="17936"/>
                    <a:pt x="3503" y="26075"/>
                    <a:pt x="5037" y="34215"/>
                  </a:cubicBezTo>
                  <a:cubicBezTo>
                    <a:pt x="5337" y="35682"/>
                    <a:pt x="5671" y="37250"/>
                    <a:pt x="6772" y="38217"/>
                  </a:cubicBezTo>
                  <a:cubicBezTo>
                    <a:pt x="7618" y="38970"/>
                    <a:pt x="8719" y="39203"/>
                    <a:pt x="9872" y="39203"/>
                  </a:cubicBezTo>
                  <a:cubicBezTo>
                    <a:pt x="10763" y="39203"/>
                    <a:pt x="11684" y="39063"/>
                    <a:pt x="12542" y="38918"/>
                  </a:cubicBezTo>
                  <a:cubicBezTo>
                    <a:pt x="18747" y="37851"/>
                    <a:pt x="24918" y="36783"/>
                    <a:pt x="31122" y="35716"/>
                  </a:cubicBezTo>
                  <a:cubicBezTo>
                    <a:pt x="32457" y="35516"/>
                    <a:pt x="33858" y="35215"/>
                    <a:pt x="34792" y="34248"/>
                  </a:cubicBezTo>
                  <a:cubicBezTo>
                    <a:pt x="36259" y="32780"/>
                    <a:pt x="35993" y="30379"/>
                    <a:pt x="35559" y="28344"/>
                  </a:cubicBezTo>
                  <a:cubicBezTo>
                    <a:pt x="34091" y="20805"/>
                    <a:pt x="32690" y="13200"/>
                    <a:pt x="31222" y="5661"/>
                  </a:cubicBezTo>
                  <a:cubicBezTo>
                    <a:pt x="31056" y="4693"/>
                    <a:pt x="30856" y="3693"/>
                    <a:pt x="30389" y="2825"/>
                  </a:cubicBezTo>
                  <a:cubicBezTo>
                    <a:pt x="29917" y="1976"/>
                    <a:pt x="27785" y="1"/>
                    <a:pt x="25558"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6" name="Google Shape;456;p36"/>
            <p:cNvSpPr/>
            <p:nvPr/>
          </p:nvSpPr>
          <p:spPr>
            <a:xfrm>
              <a:off x="4303975" y="2393813"/>
              <a:ext cx="1700" cy="25"/>
            </a:xfrm>
            <a:custGeom>
              <a:avLst/>
              <a:gdLst/>
              <a:ahLst/>
              <a:cxnLst/>
              <a:rect l="l" t="t" r="r" b="b"/>
              <a:pathLst>
                <a:path w="68" h="1" extrusionOk="0">
                  <a:moveTo>
                    <a:pt x="1" y="1"/>
                  </a:moveTo>
                  <a:lnTo>
                    <a:pt x="67" y="1"/>
                  </a:lnTo>
                  <a:lnTo>
                    <a:pt x="1" y="1"/>
                  </a:lnTo>
                  <a:lnTo>
                    <a:pt x="1"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7" name="Google Shape;457;p36"/>
            <p:cNvSpPr/>
            <p:nvPr/>
          </p:nvSpPr>
          <p:spPr>
            <a:xfrm>
              <a:off x="3701875" y="2411338"/>
              <a:ext cx="851475" cy="979875"/>
            </a:xfrm>
            <a:custGeom>
              <a:avLst/>
              <a:gdLst/>
              <a:ahLst/>
              <a:cxnLst/>
              <a:rect l="l" t="t" r="r" b="b"/>
              <a:pathLst>
                <a:path w="34059" h="39195" extrusionOk="0">
                  <a:moveTo>
                    <a:pt x="24818" y="0"/>
                  </a:moveTo>
                  <a:cubicBezTo>
                    <a:pt x="24985" y="200"/>
                    <a:pt x="24885" y="200"/>
                    <a:pt x="24818" y="200"/>
                  </a:cubicBezTo>
                  <a:cubicBezTo>
                    <a:pt x="24552" y="200"/>
                    <a:pt x="24251" y="267"/>
                    <a:pt x="24018" y="300"/>
                  </a:cubicBezTo>
                  <a:lnTo>
                    <a:pt x="20515" y="901"/>
                  </a:lnTo>
                  <a:lnTo>
                    <a:pt x="4137" y="3870"/>
                  </a:lnTo>
                  <a:cubicBezTo>
                    <a:pt x="3737" y="3970"/>
                    <a:pt x="3403" y="4036"/>
                    <a:pt x="3070" y="4203"/>
                  </a:cubicBezTo>
                  <a:lnTo>
                    <a:pt x="2736" y="4203"/>
                  </a:lnTo>
                  <a:lnTo>
                    <a:pt x="2703" y="4237"/>
                  </a:lnTo>
                  <a:lnTo>
                    <a:pt x="2302" y="4237"/>
                  </a:lnTo>
                  <a:lnTo>
                    <a:pt x="2202" y="4303"/>
                  </a:lnTo>
                  <a:cubicBezTo>
                    <a:pt x="901" y="5137"/>
                    <a:pt x="134" y="6505"/>
                    <a:pt x="34" y="8006"/>
                  </a:cubicBezTo>
                  <a:lnTo>
                    <a:pt x="34" y="7872"/>
                  </a:lnTo>
                  <a:lnTo>
                    <a:pt x="34" y="7872"/>
                  </a:lnTo>
                  <a:cubicBezTo>
                    <a:pt x="1" y="8239"/>
                    <a:pt x="34" y="8673"/>
                    <a:pt x="67" y="9040"/>
                  </a:cubicBezTo>
                  <a:lnTo>
                    <a:pt x="4871" y="35359"/>
                  </a:lnTo>
                  <a:cubicBezTo>
                    <a:pt x="4971" y="35726"/>
                    <a:pt x="5071" y="36159"/>
                    <a:pt x="5238" y="36493"/>
                  </a:cubicBezTo>
                  <a:cubicBezTo>
                    <a:pt x="6005" y="38027"/>
                    <a:pt x="7539" y="39061"/>
                    <a:pt x="9241" y="39195"/>
                  </a:cubicBezTo>
                  <a:lnTo>
                    <a:pt x="9508" y="39195"/>
                  </a:lnTo>
                  <a:cubicBezTo>
                    <a:pt x="9741" y="39195"/>
                    <a:pt x="10041" y="39162"/>
                    <a:pt x="10308" y="39128"/>
                  </a:cubicBezTo>
                  <a:lnTo>
                    <a:pt x="30156" y="35492"/>
                  </a:lnTo>
                  <a:cubicBezTo>
                    <a:pt x="30523" y="35392"/>
                    <a:pt x="30856" y="35325"/>
                    <a:pt x="31190" y="35159"/>
                  </a:cubicBezTo>
                  <a:lnTo>
                    <a:pt x="31390" y="35159"/>
                  </a:lnTo>
                  <a:lnTo>
                    <a:pt x="31490" y="35092"/>
                  </a:lnTo>
                  <a:lnTo>
                    <a:pt x="31523" y="35059"/>
                  </a:lnTo>
                  <a:lnTo>
                    <a:pt x="31723" y="35059"/>
                  </a:lnTo>
                  <a:lnTo>
                    <a:pt x="31757" y="35025"/>
                  </a:lnTo>
                  <a:cubicBezTo>
                    <a:pt x="31757" y="35025"/>
                    <a:pt x="31823" y="35025"/>
                    <a:pt x="31823" y="34992"/>
                  </a:cubicBezTo>
                  <a:lnTo>
                    <a:pt x="31857" y="34925"/>
                  </a:lnTo>
                  <a:cubicBezTo>
                    <a:pt x="33158" y="34091"/>
                    <a:pt x="33992" y="32724"/>
                    <a:pt x="34025" y="31189"/>
                  </a:cubicBezTo>
                  <a:lnTo>
                    <a:pt x="34025" y="31323"/>
                  </a:lnTo>
                  <a:cubicBezTo>
                    <a:pt x="34058" y="30922"/>
                    <a:pt x="34025" y="30522"/>
                    <a:pt x="33992" y="30155"/>
                  </a:cubicBezTo>
                  <a:lnTo>
                    <a:pt x="29188" y="3836"/>
                  </a:lnTo>
                  <a:cubicBezTo>
                    <a:pt x="29088" y="3469"/>
                    <a:pt x="28988" y="3036"/>
                    <a:pt x="28821" y="2702"/>
                  </a:cubicBezTo>
                  <a:cubicBezTo>
                    <a:pt x="28054" y="1168"/>
                    <a:pt x="26520" y="134"/>
                    <a:pt x="2481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8" name="Google Shape;458;p36"/>
            <p:cNvSpPr/>
            <p:nvPr/>
          </p:nvSpPr>
          <p:spPr>
            <a:xfrm>
              <a:off x="3798625" y="2522238"/>
              <a:ext cx="559575" cy="355275"/>
            </a:xfrm>
            <a:custGeom>
              <a:avLst/>
              <a:gdLst/>
              <a:ahLst/>
              <a:cxnLst/>
              <a:rect l="l" t="t" r="r" b="b"/>
              <a:pathLst>
                <a:path w="22383" h="14211" extrusionOk="0">
                  <a:moveTo>
                    <a:pt x="19881" y="1"/>
                  </a:moveTo>
                  <a:cubicBezTo>
                    <a:pt x="19814" y="1"/>
                    <a:pt x="19781" y="1"/>
                    <a:pt x="19681" y="34"/>
                  </a:cubicBezTo>
                  <a:lnTo>
                    <a:pt x="19281" y="101"/>
                  </a:lnTo>
                  <a:lnTo>
                    <a:pt x="534" y="3570"/>
                  </a:lnTo>
                  <a:cubicBezTo>
                    <a:pt x="334" y="3603"/>
                    <a:pt x="167" y="3770"/>
                    <a:pt x="100" y="3903"/>
                  </a:cubicBezTo>
                  <a:cubicBezTo>
                    <a:pt x="0" y="4037"/>
                    <a:pt x="0" y="4170"/>
                    <a:pt x="0" y="4270"/>
                  </a:cubicBezTo>
                  <a:cubicBezTo>
                    <a:pt x="0" y="4337"/>
                    <a:pt x="0" y="4404"/>
                    <a:pt x="34" y="4504"/>
                  </a:cubicBezTo>
                  <a:lnTo>
                    <a:pt x="300" y="5938"/>
                  </a:lnTo>
                  <a:lnTo>
                    <a:pt x="601" y="7406"/>
                  </a:lnTo>
                  <a:lnTo>
                    <a:pt x="1201" y="10875"/>
                  </a:lnTo>
                  <a:lnTo>
                    <a:pt x="1701" y="13677"/>
                  </a:lnTo>
                  <a:cubicBezTo>
                    <a:pt x="1768" y="13877"/>
                    <a:pt x="1935" y="14044"/>
                    <a:pt x="2035" y="14111"/>
                  </a:cubicBezTo>
                  <a:cubicBezTo>
                    <a:pt x="2168" y="14211"/>
                    <a:pt x="2302" y="14211"/>
                    <a:pt x="2402" y="14211"/>
                  </a:cubicBezTo>
                  <a:lnTo>
                    <a:pt x="2635" y="14211"/>
                  </a:lnTo>
                  <a:lnTo>
                    <a:pt x="2869" y="14178"/>
                  </a:lnTo>
                  <a:lnTo>
                    <a:pt x="13009" y="12276"/>
                  </a:lnTo>
                  <a:lnTo>
                    <a:pt x="13143" y="12276"/>
                  </a:lnTo>
                  <a:cubicBezTo>
                    <a:pt x="16012" y="11742"/>
                    <a:pt x="18880" y="11209"/>
                    <a:pt x="21816" y="10675"/>
                  </a:cubicBezTo>
                  <a:cubicBezTo>
                    <a:pt x="22016" y="10608"/>
                    <a:pt x="22183" y="10441"/>
                    <a:pt x="22283" y="10341"/>
                  </a:cubicBezTo>
                  <a:cubicBezTo>
                    <a:pt x="22349" y="10175"/>
                    <a:pt x="22383" y="10008"/>
                    <a:pt x="22349" y="9741"/>
                  </a:cubicBezTo>
                  <a:lnTo>
                    <a:pt x="21516" y="5171"/>
                  </a:lnTo>
                  <a:lnTo>
                    <a:pt x="20682" y="568"/>
                  </a:lnTo>
                  <a:cubicBezTo>
                    <a:pt x="20648" y="368"/>
                    <a:pt x="20481" y="201"/>
                    <a:pt x="20348" y="101"/>
                  </a:cubicBezTo>
                  <a:cubicBezTo>
                    <a:pt x="20148" y="1"/>
                    <a:pt x="20048" y="1"/>
                    <a:pt x="19881"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9" name="Google Shape;459;p36"/>
            <p:cNvSpPr/>
            <p:nvPr/>
          </p:nvSpPr>
          <p:spPr>
            <a:xfrm>
              <a:off x="3706875" y="2243663"/>
              <a:ext cx="265225" cy="244425"/>
            </a:xfrm>
            <a:custGeom>
              <a:avLst/>
              <a:gdLst/>
              <a:ahLst/>
              <a:cxnLst/>
              <a:rect l="l" t="t" r="r" b="b"/>
              <a:pathLst>
                <a:path w="10609" h="9777" extrusionOk="0">
                  <a:moveTo>
                    <a:pt x="3022" y="0"/>
                  </a:moveTo>
                  <a:cubicBezTo>
                    <a:pt x="3018" y="0"/>
                    <a:pt x="3011" y="2"/>
                    <a:pt x="3003" y="2"/>
                  </a:cubicBezTo>
                  <a:cubicBezTo>
                    <a:pt x="2970" y="2"/>
                    <a:pt x="2970" y="36"/>
                    <a:pt x="2970" y="69"/>
                  </a:cubicBezTo>
                  <a:lnTo>
                    <a:pt x="2970" y="169"/>
                  </a:lnTo>
                  <a:cubicBezTo>
                    <a:pt x="3136" y="403"/>
                    <a:pt x="3303" y="703"/>
                    <a:pt x="3503" y="1036"/>
                  </a:cubicBezTo>
                  <a:cubicBezTo>
                    <a:pt x="3804" y="1604"/>
                    <a:pt x="4004" y="2204"/>
                    <a:pt x="4137" y="2838"/>
                  </a:cubicBezTo>
                  <a:lnTo>
                    <a:pt x="4271" y="3705"/>
                  </a:lnTo>
                  <a:cubicBezTo>
                    <a:pt x="4271" y="3872"/>
                    <a:pt x="4304" y="4005"/>
                    <a:pt x="4304" y="4172"/>
                  </a:cubicBezTo>
                  <a:cubicBezTo>
                    <a:pt x="4137" y="4005"/>
                    <a:pt x="3937" y="3838"/>
                    <a:pt x="3704" y="3705"/>
                  </a:cubicBezTo>
                  <a:cubicBezTo>
                    <a:pt x="3370" y="3438"/>
                    <a:pt x="2970" y="3238"/>
                    <a:pt x="2603" y="3071"/>
                  </a:cubicBezTo>
                  <a:cubicBezTo>
                    <a:pt x="1869" y="2804"/>
                    <a:pt x="1202" y="2604"/>
                    <a:pt x="535" y="2604"/>
                  </a:cubicBezTo>
                  <a:cubicBezTo>
                    <a:pt x="435" y="2604"/>
                    <a:pt x="268" y="2604"/>
                    <a:pt x="134" y="2671"/>
                  </a:cubicBezTo>
                  <a:cubicBezTo>
                    <a:pt x="101" y="2671"/>
                    <a:pt x="101" y="2671"/>
                    <a:pt x="34" y="2704"/>
                  </a:cubicBezTo>
                  <a:lnTo>
                    <a:pt x="1" y="2738"/>
                  </a:lnTo>
                  <a:cubicBezTo>
                    <a:pt x="1" y="2771"/>
                    <a:pt x="1" y="2838"/>
                    <a:pt x="34" y="2871"/>
                  </a:cubicBezTo>
                  <a:lnTo>
                    <a:pt x="101" y="2904"/>
                  </a:lnTo>
                  <a:lnTo>
                    <a:pt x="134" y="2938"/>
                  </a:lnTo>
                  <a:cubicBezTo>
                    <a:pt x="768" y="3371"/>
                    <a:pt x="1335" y="3872"/>
                    <a:pt x="1869" y="4506"/>
                  </a:cubicBezTo>
                  <a:cubicBezTo>
                    <a:pt x="2469" y="5173"/>
                    <a:pt x="3003" y="5940"/>
                    <a:pt x="3437" y="6774"/>
                  </a:cubicBezTo>
                  <a:cubicBezTo>
                    <a:pt x="3804" y="7574"/>
                    <a:pt x="4037" y="8275"/>
                    <a:pt x="4204" y="9042"/>
                  </a:cubicBezTo>
                  <a:cubicBezTo>
                    <a:pt x="4271" y="9176"/>
                    <a:pt x="4271" y="9342"/>
                    <a:pt x="4304" y="9442"/>
                  </a:cubicBezTo>
                  <a:cubicBezTo>
                    <a:pt x="4304" y="9576"/>
                    <a:pt x="4337" y="9676"/>
                    <a:pt x="4337" y="9776"/>
                  </a:cubicBezTo>
                  <a:cubicBezTo>
                    <a:pt x="4671" y="9743"/>
                    <a:pt x="5004" y="9676"/>
                    <a:pt x="5338" y="9609"/>
                  </a:cubicBezTo>
                  <a:cubicBezTo>
                    <a:pt x="7073" y="9342"/>
                    <a:pt x="8841" y="9009"/>
                    <a:pt x="10608" y="8709"/>
                  </a:cubicBezTo>
                  <a:cubicBezTo>
                    <a:pt x="10475" y="8208"/>
                    <a:pt x="10308" y="7741"/>
                    <a:pt x="10141" y="7374"/>
                  </a:cubicBezTo>
                  <a:cubicBezTo>
                    <a:pt x="9975" y="6907"/>
                    <a:pt x="9708" y="6474"/>
                    <a:pt x="9408" y="5873"/>
                  </a:cubicBezTo>
                  <a:cubicBezTo>
                    <a:pt x="9141" y="5373"/>
                    <a:pt x="8841" y="4873"/>
                    <a:pt x="8540" y="4472"/>
                  </a:cubicBezTo>
                  <a:cubicBezTo>
                    <a:pt x="8407" y="4239"/>
                    <a:pt x="8207" y="4005"/>
                    <a:pt x="8040" y="3805"/>
                  </a:cubicBezTo>
                  <a:cubicBezTo>
                    <a:pt x="7873" y="3572"/>
                    <a:pt x="7673" y="3371"/>
                    <a:pt x="7506" y="3138"/>
                  </a:cubicBezTo>
                  <a:cubicBezTo>
                    <a:pt x="6839" y="2371"/>
                    <a:pt x="6172" y="1737"/>
                    <a:pt x="5471" y="1237"/>
                  </a:cubicBezTo>
                  <a:cubicBezTo>
                    <a:pt x="5105" y="1003"/>
                    <a:pt x="4704" y="803"/>
                    <a:pt x="4337" y="569"/>
                  </a:cubicBezTo>
                  <a:cubicBezTo>
                    <a:pt x="3970" y="403"/>
                    <a:pt x="3570" y="236"/>
                    <a:pt x="3136" y="169"/>
                  </a:cubicBezTo>
                  <a:lnTo>
                    <a:pt x="3003" y="169"/>
                  </a:lnTo>
                  <a:cubicBezTo>
                    <a:pt x="3028" y="19"/>
                    <a:pt x="3034" y="0"/>
                    <a:pt x="302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0" name="Google Shape;460;p36"/>
            <p:cNvSpPr/>
            <p:nvPr/>
          </p:nvSpPr>
          <p:spPr>
            <a:xfrm>
              <a:off x="4353175" y="2574788"/>
              <a:ext cx="81750" cy="106750"/>
            </a:xfrm>
            <a:custGeom>
              <a:avLst/>
              <a:gdLst/>
              <a:ahLst/>
              <a:cxnLst/>
              <a:rect l="l" t="t" r="r" b="b"/>
              <a:pathLst>
                <a:path w="3270" h="4270" extrusionOk="0">
                  <a:moveTo>
                    <a:pt x="1302" y="0"/>
                  </a:moveTo>
                  <a:cubicBezTo>
                    <a:pt x="501" y="134"/>
                    <a:pt x="1" y="1168"/>
                    <a:pt x="167" y="2335"/>
                  </a:cubicBezTo>
                  <a:cubicBezTo>
                    <a:pt x="334" y="3436"/>
                    <a:pt x="1035" y="4270"/>
                    <a:pt x="1802" y="4270"/>
                  </a:cubicBezTo>
                  <a:lnTo>
                    <a:pt x="1969" y="4270"/>
                  </a:lnTo>
                  <a:cubicBezTo>
                    <a:pt x="2736" y="4136"/>
                    <a:pt x="3270" y="3102"/>
                    <a:pt x="3103" y="1935"/>
                  </a:cubicBezTo>
                  <a:cubicBezTo>
                    <a:pt x="2936" y="834"/>
                    <a:pt x="2202" y="0"/>
                    <a:pt x="146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1" name="Google Shape;461;p36"/>
            <p:cNvSpPr/>
            <p:nvPr/>
          </p:nvSpPr>
          <p:spPr>
            <a:xfrm>
              <a:off x="4374025" y="2523913"/>
              <a:ext cx="120125" cy="130950"/>
            </a:xfrm>
            <a:custGeom>
              <a:avLst/>
              <a:gdLst/>
              <a:ahLst/>
              <a:cxnLst/>
              <a:rect l="l" t="t" r="r" b="b"/>
              <a:pathLst>
                <a:path w="4805" h="5238" extrusionOk="0">
                  <a:moveTo>
                    <a:pt x="2869" y="0"/>
                  </a:moveTo>
                  <a:cubicBezTo>
                    <a:pt x="2803" y="0"/>
                    <a:pt x="2703" y="0"/>
                    <a:pt x="2636" y="34"/>
                  </a:cubicBezTo>
                  <a:cubicBezTo>
                    <a:pt x="2636" y="134"/>
                    <a:pt x="2669" y="201"/>
                    <a:pt x="2669" y="301"/>
                  </a:cubicBezTo>
                  <a:cubicBezTo>
                    <a:pt x="2669" y="367"/>
                    <a:pt x="2703" y="467"/>
                    <a:pt x="2703" y="501"/>
                  </a:cubicBezTo>
                  <a:lnTo>
                    <a:pt x="2703" y="701"/>
                  </a:lnTo>
                  <a:lnTo>
                    <a:pt x="2703" y="768"/>
                  </a:lnTo>
                  <a:cubicBezTo>
                    <a:pt x="2703" y="934"/>
                    <a:pt x="2703" y="1101"/>
                    <a:pt x="2669" y="1201"/>
                  </a:cubicBezTo>
                  <a:cubicBezTo>
                    <a:pt x="2636" y="1335"/>
                    <a:pt x="2602" y="1401"/>
                    <a:pt x="2536" y="1501"/>
                  </a:cubicBezTo>
                  <a:cubicBezTo>
                    <a:pt x="2502" y="1635"/>
                    <a:pt x="2402" y="1702"/>
                    <a:pt x="2336" y="1802"/>
                  </a:cubicBezTo>
                  <a:cubicBezTo>
                    <a:pt x="2202" y="1902"/>
                    <a:pt x="2035" y="2035"/>
                    <a:pt x="1869" y="2135"/>
                  </a:cubicBezTo>
                  <a:cubicBezTo>
                    <a:pt x="1735" y="2202"/>
                    <a:pt x="1635" y="2302"/>
                    <a:pt x="1502" y="2335"/>
                  </a:cubicBezTo>
                  <a:cubicBezTo>
                    <a:pt x="1235" y="2469"/>
                    <a:pt x="1001" y="2569"/>
                    <a:pt x="801" y="2736"/>
                  </a:cubicBezTo>
                  <a:cubicBezTo>
                    <a:pt x="634" y="2869"/>
                    <a:pt x="468" y="3036"/>
                    <a:pt x="334" y="3169"/>
                  </a:cubicBezTo>
                  <a:cubicBezTo>
                    <a:pt x="234" y="3236"/>
                    <a:pt x="201" y="3336"/>
                    <a:pt x="167" y="3403"/>
                  </a:cubicBezTo>
                  <a:cubicBezTo>
                    <a:pt x="134" y="3503"/>
                    <a:pt x="101" y="3636"/>
                    <a:pt x="34" y="3736"/>
                  </a:cubicBezTo>
                  <a:cubicBezTo>
                    <a:pt x="1" y="3970"/>
                    <a:pt x="1" y="4203"/>
                    <a:pt x="101" y="4404"/>
                  </a:cubicBezTo>
                  <a:cubicBezTo>
                    <a:pt x="167" y="4670"/>
                    <a:pt x="334" y="4837"/>
                    <a:pt x="468" y="4904"/>
                  </a:cubicBezTo>
                  <a:cubicBezTo>
                    <a:pt x="601" y="5037"/>
                    <a:pt x="801" y="5137"/>
                    <a:pt x="1001" y="5171"/>
                  </a:cubicBezTo>
                  <a:cubicBezTo>
                    <a:pt x="1201" y="5204"/>
                    <a:pt x="1435" y="5237"/>
                    <a:pt x="1668" y="5237"/>
                  </a:cubicBezTo>
                  <a:cubicBezTo>
                    <a:pt x="1935" y="5237"/>
                    <a:pt x="2102" y="5204"/>
                    <a:pt x="2302" y="5171"/>
                  </a:cubicBezTo>
                  <a:cubicBezTo>
                    <a:pt x="2502" y="5137"/>
                    <a:pt x="2703" y="5037"/>
                    <a:pt x="2969" y="4904"/>
                  </a:cubicBezTo>
                  <a:cubicBezTo>
                    <a:pt x="3503" y="4637"/>
                    <a:pt x="3970" y="4203"/>
                    <a:pt x="4304" y="3703"/>
                  </a:cubicBezTo>
                  <a:cubicBezTo>
                    <a:pt x="4637" y="3203"/>
                    <a:pt x="4804" y="2569"/>
                    <a:pt x="4771" y="2035"/>
                  </a:cubicBezTo>
                  <a:cubicBezTo>
                    <a:pt x="4771" y="1835"/>
                    <a:pt x="4671" y="1635"/>
                    <a:pt x="4604" y="1368"/>
                  </a:cubicBezTo>
                  <a:cubicBezTo>
                    <a:pt x="4504" y="1168"/>
                    <a:pt x="4370" y="901"/>
                    <a:pt x="4204" y="701"/>
                  </a:cubicBezTo>
                  <a:cubicBezTo>
                    <a:pt x="4003" y="367"/>
                    <a:pt x="3703" y="167"/>
                    <a:pt x="3370" y="0"/>
                  </a:cubicBezTo>
                  <a:cubicBezTo>
                    <a:pt x="3336" y="12"/>
                    <a:pt x="3296" y="15"/>
                    <a:pt x="3247" y="15"/>
                  </a:cubicBezTo>
                  <a:cubicBezTo>
                    <a:pt x="3151" y="15"/>
                    <a:pt x="3025" y="0"/>
                    <a:pt x="286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2" name="Google Shape;462;p36"/>
            <p:cNvSpPr/>
            <p:nvPr/>
          </p:nvSpPr>
          <p:spPr>
            <a:xfrm>
              <a:off x="4469100" y="2533088"/>
              <a:ext cx="25" cy="25"/>
            </a:xfrm>
            <a:custGeom>
              <a:avLst/>
              <a:gdLst/>
              <a:ahLst/>
              <a:cxnLst/>
              <a:rect l="l" t="t" r="r" b="b"/>
              <a:pathLst>
                <a:path w="1" h="1" extrusionOk="0">
                  <a:moveTo>
                    <a:pt x="0" y="0"/>
                  </a:moveTo>
                  <a:lnTo>
                    <a:pt x="0" y="0"/>
                  </a:lnTo>
                  <a:lnTo>
                    <a:pt x="0" y="0"/>
                  </a:lnTo>
                  <a:lnTo>
                    <a:pt x="0" y="0"/>
                  </a:lnTo>
                  <a:close/>
                </a:path>
              </a:pathLst>
            </a:custGeom>
            <a:solidFill>
              <a:srgbClr val="0B5A8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3" name="Google Shape;463;p36"/>
            <p:cNvSpPr/>
            <p:nvPr/>
          </p:nvSpPr>
          <p:spPr>
            <a:xfrm>
              <a:off x="4469100" y="2533088"/>
              <a:ext cx="25" cy="25"/>
            </a:xfrm>
            <a:custGeom>
              <a:avLst/>
              <a:gdLst/>
              <a:ahLst/>
              <a:cxnLst/>
              <a:rect l="l" t="t" r="r" b="b"/>
              <a:pathLst>
                <a:path w="1" h="1" extrusionOk="0">
                  <a:moveTo>
                    <a:pt x="0" y="0"/>
                  </a:moveTo>
                  <a:lnTo>
                    <a:pt x="0" y="0"/>
                  </a:lnTo>
                  <a:lnTo>
                    <a:pt x="0" y="0"/>
                  </a:lnTo>
                  <a:lnTo>
                    <a:pt x="0" y="0"/>
                  </a:lnTo>
                  <a:close/>
                </a:path>
              </a:pathLst>
            </a:custGeom>
            <a:solidFill>
              <a:srgbClr val="0B5A8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4" name="Google Shape;464;p36"/>
            <p:cNvSpPr/>
            <p:nvPr/>
          </p:nvSpPr>
          <p:spPr>
            <a:xfrm>
              <a:off x="4469100" y="2533088"/>
              <a:ext cx="25" cy="25"/>
            </a:xfrm>
            <a:custGeom>
              <a:avLst/>
              <a:gdLst/>
              <a:ahLst/>
              <a:cxnLst/>
              <a:rect l="l" t="t" r="r" b="b"/>
              <a:pathLst>
                <a:path w="1" h="1" extrusionOk="0">
                  <a:moveTo>
                    <a:pt x="0" y="0"/>
                  </a:moveTo>
                  <a:lnTo>
                    <a:pt x="0" y="0"/>
                  </a:lnTo>
                  <a:lnTo>
                    <a:pt x="0" y="0"/>
                  </a:lnTo>
                  <a:lnTo>
                    <a:pt x="0" y="0"/>
                  </a:lnTo>
                  <a:close/>
                </a:path>
              </a:pathLst>
            </a:custGeom>
            <a:solidFill>
              <a:srgbClr val="0B5A8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5" name="Google Shape;465;p36"/>
            <p:cNvSpPr/>
            <p:nvPr/>
          </p:nvSpPr>
          <p:spPr>
            <a:xfrm>
              <a:off x="4442400" y="2623988"/>
              <a:ext cx="25" cy="25"/>
            </a:xfrm>
            <a:custGeom>
              <a:avLst/>
              <a:gdLst/>
              <a:ahLst/>
              <a:cxnLst/>
              <a:rect l="l" t="t" r="r" b="b"/>
              <a:pathLst>
                <a:path w="1" h="1" extrusionOk="0">
                  <a:moveTo>
                    <a:pt x="1" y="0"/>
                  </a:moveTo>
                  <a:close/>
                </a:path>
              </a:pathLst>
            </a:custGeom>
            <a:solidFill>
              <a:srgbClr val="0B5A8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6" name="Google Shape;466;p36"/>
            <p:cNvSpPr/>
            <p:nvPr/>
          </p:nvSpPr>
          <p:spPr>
            <a:xfrm>
              <a:off x="4442400" y="2623988"/>
              <a:ext cx="25" cy="25"/>
            </a:xfrm>
            <a:custGeom>
              <a:avLst/>
              <a:gdLst/>
              <a:ahLst/>
              <a:cxnLst/>
              <a:rect l="l" t="t" r="r" b="b"/>
              <a:pathLst>
                <a:path w="1" h="1" extrusionOk="0">
                  <a:moveTo>
                    <a:pt x="1" y="0"/>
                  </a:moveTo>
                  <a:lnTo>
                    <a:pt x="1" y="0"/>
                  </a:lnTo>
                  <a:lnTo>
                    <a:pt x="1" y="0"/>
                  </a:lnTo>
                  <a:lnTo>
                    <a:pt x="1" y="0"/>
                  </a:lnTo>
                  <a:lnTo>
                    <a:pt x="1" y="0"/>
                  </a:lnTo>
                  <a:lnTo>
                    <a:pt x="1" y="0"/>
                  </a:lnTo>
                  <a:close/>
                </a:path>
              </a:pathLst>
            </a:custGeom>
            <a:solidFill>
              <a:srgbClr val="0B5A8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7" name="Google Shape;467;p36"/>
            <p:cNvSpPr/>
            <p:nvPr/>
          </p:nvSpPr>
          <p:spPr>
            <a:xfrm>
              <a:off x="4379025" y="2719038"/>
              <a:ext cx="81750" cy="105950"/>
            </a:xfrm>
            <a:custGeom>
              <a:avLst/>
              <a:gdLst/>
              <a:ahLst/>
              <a:cxnLst/>
              <a:rect l="l" t="t" r="r" b="b"/>
              <a:pathLst>
                <a:path w="3270" h="4238" extrusionOk="0">
                  <a:moveTo>
                    <a:pt x="1302" y="1"/>
                  </a:moveTo>
                  <a:cubicBezTo>
                    <a:pt x="501" y="134"/>
                    <a:pt x="1" y="1168"/>
                    <a:pt x="168" y="2336"/>
                  </a:cubicBezTo>
                  <a:cubicBezTo>
                    <a:pt x="334" y="3403"/>
                    <a:pt x="1068" y="4237"/>
                    <a:pt x="1802" y="4237"/>
                  </a:cubicBezTo>
                  <a:lnTo>
                    <a:pt x="1969" y="4237"/>
                  </a:lnTo>
                  <a:cubicBezTo>
                    <a:pt x="2769" y="4104"/>
                    <a:pt x="3270" y="3070"/>
                    <a:pt x="3103" y="1902"/>
                  </a:cubicBezTo>
                  <a:cubicBezTo>
                    <a:pt x="2936" y="835"/>
                    <a:pt x="2236" y="1"/>
                    <a:pt x="146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8" name="Google Shape;468;p36"/>
            <p:cNvSpPr/>
            <p:nvPr/>
          </p:nvSpPr>
          <p:spPr>
            <a:xfrm>
              <a:off x="4399875" y="2668188"/>
              <a:ext cx="120125" cy="130950"/>
            </a:xfrm>
            <a:custGeom>
              <a:avLst/>
              <a:gdLst/>
              <a:ahLst/>
              <a:cxnLst/>
              <a:rect l="l" t="t" r="r" b="b"/>
              <a:pathLst>
                <a:path w="4805" h="5238" extrusionOk="0">
                  <a:moveTo>
                    <a:pt x="2903" y="0"/>
                  </a:moveTo>
                  <a:cubicBezTo>
                    <a:pt x="2803" y="0"/>
                    <a:pt x="2736" y="0"/>
                    <a:pt x="2636" y="34"/>
                  </a:cubicBezTo>
                  <a:cubicBezTo>
                    <a:pt x="2636" y="100"/>
                    <a:pt x="2669" y="200"/>
                    <a:pt x="2669" y="267"/>
                  </a:cubicBezTo>
                  <a:cubicBezTo>
                    <a:pt x="2669" y="367"/>
                    <a:pt x="2736" y="434"/>
                    <a:pt x="2736" y="501"/>
                  </a:cubicBezTo>
                  <a:lnTo>
                    <a:pt x="2736" y="701"/>
                  </a:lnTo>
                  <a:lnTo>
                    <a:pt x="2736" y="734"/>
                  </a:lnTo>
                  <a:cubicBezTo>
                    <a:pt x="2736" y="901"/>
                    <a:pt x="2736" y="1068"/>
                    <a:pt x="2669" y="1201"/>
                  </a:cubicBezTo>
                  <a:cubicBezTo>
                    <a:pt x="2636" y="1334"/>
                    <a:pt x="2603" y="1401"/>
                    <a:pt x="2536" y="1468"/>
                  </a:cubicBezTo>
                  <a:cubicBezTo>
                    <a:pt x="2502" y="1601"/>
                    <a:pt x="2436" y="1701"/>
                    <a:pt x="2336" y="1768"/>
                  </a:cubicBezTo>
                  <a:cubicBezTo>
                    <a:pt x="2202" y="1902"/>
                    <a:pt x="2069" y="2035"/>
                    <a:pt x="1869" y="2102"/>
                  </a:cubicBezTo>
                  <a:cubicBezTo>
                    <a:pt x="1769" y="2202"/>
                    <a:pt x="1635" y="2268"/>
                    <a:pt x="1502" y="2302"/>
                  </a:cubicBezTo>
                  <a:cubicBezTo>
                    <a:pt x="1268" y="2435"/>
                    <a:pt x="1001" y="2569"/>
                    <a:pt x="801" y="2735"/>
                  </a:cubicBezTo>
                  <a:cubicBezTo>
                    <a:pt x="634" y="2869"/>
                    <a:pt x="468" y="3036"/>
                    <a:pt x="334" y="3136"/>
                  </a:cubicBezTo>
                  <a:cubicBezTo>
                    <a:pt x="268" y="3236"/>
                    <a:pt x="201" y="3336"/>
                    <a:pt x="167" y="3403"/>
                  </a:cubicBezTo>
                  <a:cubicBezTo>
                    <a:pt x="134" y="3469"/>
                    <a:pt x="101" y="3603"/>
                    <a:pt x="34" y="3736"/>
                  </a:cubicBezTo>
                  <a:cubicBezTo>
                    <a:pt x="1" y="3936"/>
                    <a:pt x="1" y="4203"/>
                    <a:pt x="101" y="4403"/>
                  </a:cubicBezTo>
                  <a:cubicBezTo>
                    <a:pt x="167" y="4637"/>
                    <a:pt x="334" y="4804"/>
                    <a:pt x="468" y="4904"/>
                  </a:cubicBezTo>
                  <a:cubicBezTo>
                    <a:pt x="601" y="5037"/>
                    <a:pt x="801" y="5104"/>
                    <a:pt x="1001" y="5137"/>
                  </a:cubicBezTo>
                  <a:cubicBezTo>
                    <a:pt x="1235" y="5204"/>
                    <a:pt x="1435" y="5237"/>
                    <a:pt x="1669" y="5237"/>
                  </a:cubicBezTo>
                  <a:cubicBezTo>
                    <a:pt x="1935" y="5237"/>
                    <a:pt x="2102" y="5204"/>
                    <a:pt x="2302" y="5137"/>
                  </a:cubicBezTo>
                  <a:cubicBezTo>
                    <a:pt x="2502" y="5104"/>
                    <a:pt x="2736" y="5037"/>
                    <a:pt x="2969" y="4904"/>
                  </a:cubicBezTo>
                  <a:cubicBezTo>
                    <a:pt x="3503" y="4603"/>
                    <a:pt x="3970" y="4203"/>
                    <a:pt x="4304" y="3703"/>
                  </a:cubicBezTo>
                  <a:cubicBezTo>
                    <a:pt x="4637" y="3202"/>
                    <a:pt x="4804" y="2569"/>
                    <a:pt x="4771" y="2035"/>
                  </a:cubicBezTo>
                  <a:cubicBezTo>
                    <a:pt x="4771" y="1801"/>
                    <a:pt x="4671" y="1601"/>
                    <a:pt x="4604" y="1368"/>
                  </a:cubicBezTo>
                  <a:cubicBezTo>
                    <a:pt x="4504" y="1134"/>
                    <a:pt x="4404" y="901"/>
                    <a:pt x="4237" y="701"/>
                  </a:cubicBezTo>
                  <a:cubicBezTo>
                    <a:pt x="4004" y="367"/>
                    <a:pt x="3737" y="134"/>
                    <a:pt x="3403" y="0"/>
                  </a:cubicBezTo>
                  <a:cubicBezTo>
                    <a:pt x="3359" y="11"/>
                    <a:pt x="3310" y="15"/>
                    <a:pt x="3259" y="15"/>
                  </a:cubicBezTo>
                  <a:cubicBezTo>
                    <a:pt x="3155" y="15"/>
                    <a:pt x="3036" y="0"/>
                    <a:pt x="290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9" name="Google Shape;469;p36"/>
            <p:cNvSpPr/>
            <p:nvPr/>
          </p:nvSpPr>
          <p:spPr>
            <a:xfrm>
              <a:off x="4494950" y="2677363"/>
              <a:ext cx="25" cy="25"/>
            </a:xfrm>
            <a:custGeom>
              <a:avLst/>
              <a:gdLst/>
              <a:ahLst/>
              <a:cxnLst/>
              <a:rect l="l" t="t" r="r" b="b"/>
              <a:pathLst>
                <a:path w="1" h="1" extrusionOk="0">
                  <a:moveTo>
                    <a:pt x="0" y="0"/>
                  </a:moveTo>
                  <a:lnTo>
                    <a:pt x="0" y="0"/>
                  </a:lnTo>
                  <a:lnTo>
                    <a:pt x="0" y="0"/>
                  </a:lnTo>
                  <a:lnTo>
                    <a:pt x="0" y="0"/>
                  </a:lnTo>
                  <a:close/>
                </a:path>
              </a:pathLst>
            </a:custGeom>
            <a:solidFill>
              <a:srgbClr val="0B5A8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0" name="Google Shape;470;p36"/>
            <p:cNvSpPr/>
            <p:nvPr/>
          </p:nvSpPr>
          <p:spPr>
            <a:xfrm>
              <a:off x="4494950" y="2677363"/>
              <a:ext cx="850" cy="25"/>
            </a:xfrm>
            <a:custGeom>
              <a:avLst/>
              <a:gdLst/>
              <a:ahLst/>
              <a:cxnLst/>
              <a:rect l="l" t="t" r="r" b="b"/>
              <a:pathLst>
                <a:path w="34" h="1" extrusionOk="0">
                  <a:moveTo>
                    <a:pt x="0" y="0"/>
                  </a:moveTo>
                  <a:lnTo>
                    <a:pt x="34" y="0"/>
                  </a:lnTo>
                  <a:lnTo>
                    <a:pt x="0" y="0"/>
                  </a:lnTo>
                  <a:lnTo>
                    <a:pt x="0" y="0"/>
                  </a:lnTo>
                  <a:close/>
                </a:path>
              </a:pathLst>
            </a:custGeom>
            <a:solidFill>
              <a:srgbClr val="0B5A8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1" name="Google Shape;471;p36"/>
            <p:cNvSpPr/>
            <p:nvPr/>
          </p:nvSpPr>
          <p:spPr>
            <a:xfrm>
              <a:off x="4495775" y="2677363"/>
              <a:ext cx="25" cy="25"/>
            </a:xfrm>
            <a:custGeom>
              <a:avLst/>
              <a:gdLst/>
              <a:ahLst/>
              <a:cxnLst/>
              <a:rect l="l" t="t" r="r" b="b"/>
              <a:pathLst>
                <a:path w="1" h="1" extrusionOk="0">
                  <a:moveTo>
                    <a:pt x="1" y="0"/>
                  </a:moveTo>
                  <a:lnTo>
                    <a:pt x="1" y="0"/>
                  </a:lnTo>
                  <a:lnTo>
                    <a:pt x="1" y="0"/>
                  </a:lnTo>
                  <a:lnTo>
                    <a:pt x="1" y="0"/>
                  </a:lnTo>
                  <a:close/>
                </a:path>
              </a:pathLst>
            </a:custGeom>
            <a:solidFill>
              <a:srgbClr val="0B5A8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2" name="Google Shape;472;p36"/>
            <p:cNvSpPr/>
            <p:nvPr/>
          </p:nvSpPr>
          <p:spPr>
            <a:xfrm>
              <a:off x="4469100" y="2768263"/>
              <a:ext cx="25" cy="25"/>
            </a:xfrm>
            <a:custGeom>
              <a:avLst/>
              <a:gdLst/>
              <a:ahLst/>
              <a:cxnLst/>
              <a:rect l="l" t="t" r="r" b="b"/>
              <a:pathLst>
                <a:path w="1" h="1" extrusionOk="0">
                  <a:moveTo>
                    <a:pt x="0" y="0"/>
                  </a:moveTo>
                  <a:close/>
                </a:path>
              </a:pathLst>
            </a:custGeom>
            <a:solidFill>
              <a:srgbClr val="0B5A8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3" name="Google Shape;473;p36"/>
            <p:cNvSpPr/>
            <p:nvPr/>
          </p:nvSpPr>
          <p:spPr>
            <a:xfrm>
              <a:off x="4469100" y="2768263"/>
              <a:ext cx="25" cy="25"/>
            </a:xfrm>
            <a:custGeom>
              <a:avLst/>
              <a:gdLst/>
              <a:ahLst/>
              <a:cxnLst/>
              <a:rect l="l" t="t" r="r" b="b"/>
              <a:pathLst>
                <a:path w="1" h="1" extrusionOk="0">
                  <a:moveTo>
                    <a:pt x="0" y="0"/>
                  </a:moveTo>
                  <a:lnTo>
                    <a:pt x="0" y="0"/>
                  </a:lnTo>
                  <a:lnTo>
                    <a:pt x="0" y="0"/>
                  </a:lnTo>
                  <a:lnTo>
                    <a:pt x="0" y="0"/>
                  </a:lnTo>
                  <a:lnTo>
                    <a:pt x="0" y="0"/>
                  </a:lnTo>
                  <a:lnTo>
                    <a:pt x="0" y="0"/>
                  </a:lnTo>
                  <a:close/>
                </a:path>
              </a:pathLst>
            </a:custGeom>
            <a:solidFill>
              <a:srgbClr val="0B5A8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4" name="Google Shape;474;p36"/>
            <p:cNvSpPr/>
            <p:nvPr/>
          </p:nvSpPr>
          <p:spPr>
            <a:xfrm>
              <a:off x="4407375" y="2872488"/>
              <a:ext cx="81750" cy="105950"/>
            </a:xfrm>
            <a:custGeom>
              <a:avLst/>
              <a:gdLst/>
              <a:ahLst/>
              <a:cxnLst/>
              <a:rect l="l" t="t" r="r" b="b"/>
              <a:pathLst>
                <a:path w="3270" h="4238" extrusionOk="0">
                  <a:moveTo>
                    <a:pt x="1302" y="1"/>
                  </a:moveTo>
                  <a:cubicBezTo>
                    <a:pt x="501" y="101"/>
                    <a:pt x="1" y="1168"/>
                    <a:pt x="168" y="2336"/>
                  </a:cubicBezTo>
                  <a:cubicBezTo>
                    <a:pt x="334" y="3403"/>
                    <a:pt x="1035" y="4237"/>
                    <a:pt x="1802" y="4237"/>
                  </a:cubicBezTo>
                  <a:lnTo>
                    <a:pt x="1969" y="4237"/>
                  </a:lnTo>
                  <a:cubicBezTo>
                    <a:pt x="2736" y="4104"/>
                    <a:pt x="3270" y="3070"/>
                    <a:pt x="3070" y="1902"/>
                  </a:cubicBezTo>
                  <a:cubicBezTo>
                    <a:pt x="2936" y="768"/>
                    <a:pt x="2202" y="1"/>
                    <a:pt x="146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5" name="Google Shape;475;p36"/>
            <p:cNvSpPr/>
            <p:nvPr/>
          </p:nvSpPr>
          <p:spPr>
            <a:xfrm>
              <a:off x="4523300" y="2829138"/>
              <a:ext cx="25" cy="1675"/>
            </a:xfrm>
            <a:custGeom>
              <a:avLst/>
              <a:gdLst/>
              <a:ahLst/>
              <a:cxnLst/>
              <a:rect l="l" t="t" r="r" b="b"/>
              <a:pathLst>
                <a:path w="1" h="67" extrusionOk="0">
                  <a:moveTo>
                    <a:pt x="1" y="0"/>
                  </a:moveTo>
                  <a:lnTo>
                    <a:pt x="1" y="67"/>
                  </a:lnTo>
                  <a:lnTo>
                    <a:pt x="1" y="0"/>
                  </a:lnTo>
                  <a:lnTo>
                    <a:pt x="1" y="0"/>
                  </a:lnTo>
                  <a:close/>
                </a:path>
              </a:pathLst>
            </a:custGeom>
            <a:solidFill>
              <a:srgbClr val="0B5A8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6" name="Google Shape;476;p36"/>
            <p:cNvSpPr/>
            <p:nvPr/>
          </p:nvSpPr>
          <p:spPr>
            <a:xfrm>
              <a:off x="4523300" y="2830788"/>
              <a:ext cx="25" cy="25"/>
            </a:xfrm>
            <a:custGeom>
              <a:avLst/>
              <a:gdLst/>
              <a:ahLst/>
              <a:cxnLst/>
              <a:rect l="l" t="t" r="r" b="b"/>
              <a:pathLst>
                <a:path w="1" h="1" extrusionOk="0">
                  <a:moveTo>
                    <a:pt x="1" y="1"/>
                  </a:moveTo>
                  <a:lnTo>
                    <a:pt x="1" y="1"/>
                  </a:lnTo>
                  <a:lnTo>
                    <a:pt x="1" y="1"/>
                  </a:lnTo>
                  <a:lnTo>
                    <a:pt x="1" y="1"/>
                  </a:lnTo>
                  <a:close/>
                </a:path>
              </a:pathLst>
            </a:custGeom>
            <a:solidFill>
              <a:srgbClr val="0B5A8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7" name="Google Shape;477;p36"/>
            <p:cNvSpPr/>
            <p:nvPr/>
          </p:nvSpPr>
          <p:spPr>
            <a:xfrm>
              <a:off x="4523300" y="2830788"/>
              <a:ext cx="850" cy="25"/>
            </a:xfrm>
            <a:custGeom>
              <a:avLst/>
              <a:gdLst/>
              <a:ahLst/>
              <a:cxnLst/>
              <a:rect l="l" t="t" r="r" b="b"/>
              <a:pathLst>
                <a:path w="34" h="1" extrusionOk="0">
                  <a:moveTo>
                    <a:pt x="34" y="1"/>
                  </a:moveTo>
                  <a:lnTo>
                    <a:pt x="34" y="1"/>
                  </a:lnTo>
                  <a:lnTo>
                    <a:pt x="1" y="1"/>
                  </a:lnTo>
                  <a:lnTo>
                    <a:pt x="34" y="1"/>
                  </a:lnTo>
                  <a:close/>
                </a:path>
              </a:pathLst>
            </a:custGeom>
            <a:solidFill>
              <a:srgbClr val="0B5A8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8" name="Google Shape;478;p36"/>
            <p:cNvSpPr/>
            <p:nvPr/>
          </p:nvSpPr>
          <p:spPr>
            <a:xfrm>
              <a:off x="4435750" y="3024263"/>
              <a:ext cx="80900" cy="106775"/>
            </a:xfrm>
            <a:custGeom>
              <a:avLst/>
              <a:gdLst/>
              <a:ahLst/>
              <a:cxnLst/>
              <a:rect l="l" t="t" r="r" b="b"/>
              <a:pathLst>
                <a:path w="3236" h="4271" extrusionOk="0">
                  <a:moveTo>
                    <a:pt x="1301" y="1"/>
                  </a:moveTo>
                  <a:cubicBezTo>
                    <a:pt x="500" y="134"/>
                    <a:pt x="0" y="1168"/>
                    <a:pt x="167" y="2336"/>
                  </a:cubicBezTo>
                  <a:cubicBezTo>
                    <a:pt x="334" y="3437"/>
                    <a:pt x="1034" y="4270"/>
                    <a:pt x="1801" y="4270"/>
                  </a:cubicBezTo>
                  <a:lnTo>
                    <a:pt x="1935" y="4270"/>
                  </a:lnTo>
                  <a:cubicBezTo>
                    <a:pt x="2735" y="4137"/>
                    <a:pt x="3236" y="3103"/>
                    <a:pt x="3069" y="1935"/>
                  </a:cubicBezTo>
                  <a:cubicBezTo>
                    <a:pt x="2869" y="835"/>
                    <a:pt x="2202" y="1"/>
                    <a:pt x="146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9" name="Google Shape;479;p36"/>
            <p:cNvSpPr/>
            <p:nvPr/>
          </p:nvSpPr>
          <p:spPr>
            <a:xfrm>
              <a:off x="4456575" y="2973388"/>
              <a:ext cx="120125" cy="130975"/>
            </a:xfrm>
            <a:custGeom>
              <a:avLst/>
              <a:gdLst/>
              <a:ahLst/>
              <a:cxnLst/>
              <a:rect l="l" t="t" r="r" b="b"/>
              <a:pathLst>
                <a:path w="4805" h="5239" extrusionOk="0">
                  <a:moveTo>
                    <a:pt x="2870" y="1"/>
                  </a:moveTo>
                  <a:cubicBezTo>
                    <a:pt x="2803" y="1"/>
                    <a:pt x="2703" y="1"/>
                    <a:pt x="2636" y="34"/>
                  </a:cubicBezTo>
                  <a:cubicBezTo>
                    <a:pt x="2636" y="134"/>
                    <a:pt x="2670" y="201"/>
                    <a:pt x="2670" y="301"/>
                  </a:cubicBezTo>
                  <a:cubicBezTo>
                    <a:pt x="2670" y="368"/>
                    <a:pt x="2703" y="468"/>
                    <a:pt x="2703" y="501"/>
                  </a:cubicBezTo>
                  <a:lnTo>
                    <a:pt x="2703" y="701"/>
                  </a:lnTo>
                  <a:lnTo>
                    <a:pt x="2703" y="735"/>
                  </a:lnTo>
                  <a:cubicBezTo>
                    <a:pt x="2703" y="902"/>
                    <a:pt x="2703" y="1068"/>
                    <a:pt x="2670" y="1202"/>
                  </a:cubicBezTo>
                  <a:cubicBezTo>
                    <a:pt x="2636" y="1335"/>
                    <a:pt x="2569" y="1402"/>
                    <a:pt x="2536" y="1502"/>
                  </a:cubicBezTo>
                  <a:cubicBezTo>
                    <a:pt x="2503" y="1635"/>
                    <a:pt x="2403" y="1702"/>
                    <a:pt x="2336" y="1802"/>
                  </a:cubicBezTo>
                  <a:cubicBezTo>
                    <a:pt x="2203" y="1902"/>
                    <a:pt x="2036" y="2036"/>
                    <a:pt x="1869" y="2136"/>
                  </a:cubicBezTo>
                  <a:cubicBezTo>
                    <a:pt x="1736" y="2203"/>
                    <a:pt x="1602" y="2303"/>
                    <a:pt x="1502" y="2336"/>
                  </a:cubicBezTo>
                  <a:cubicBezTo>
                    <a:pt x="1235" y="2469"/>
                    <a:pt x="1002" y="2569"/>
                    <a:pt x="802" y="2736"/>
                  </a:cubicBezTo>
                  <a:cubicBezTo>
                    <a:pt x="635" y="2870"/>
                    <a:pt x="468" y="3036"/>
                    <a:pt x="335" y="3170"/>
                  </a:cubicBezTo>
                  <a:cubicBezTo>
                    <a:pt x="234" y="3237"/>
                    <a:pt x="201" y="3337"/>
                    <a:pt x="168" y="3403"/>
                  </a:cubicBezTo>
                  <a:cubicBezTo>
                    <a:pt x="134" y="3503"/>
                    <a:pt x="68" y="3637"/>
                    <a:pt x="34" y="3737"/>
                  </a:cubicBezTo>
                  <a:cubicBezTo>
                    <a:pt x="1" y="3970"/>
                    <a:pt x="1" y="4204"/>
                    <a:pt x="68" y="4404"/>
                  </a:cubicBezTo>
                  <a:cubicBezTo>
                    <a:pt x="168" y="4671"/>
                    <a:pt x="335" y="4838"/>
                    <a:pt x="468" y="4904"/>
                  </a:cubicBezTo>
                  <a:cubicBezTo>
                    <a:pt x="568" y="5038"/>
                    <a:pt x="802" y="5138"/>
                    <a:pt x="1002" y="5171"/>
                  </a:cubicBezTo>
                  <a:cubicBezTo>
                    <a:pt x="1202" y="5205"/>
                    <a:pt x="1402" y="5238"/>
                    <a:pt x="1669" y="5238"/>
                  </a:cubicBezTo>
                  <a:cubicBezTo>
                    <a:pt x="1902" y="5238"/>
                    <a:pt x="2069" y="5205"/>
                    <a:pt x="2303" y="5171"/>
                  </a:cubicBezTo>
                  <a:cubicBezTo>
                    <a:pt x="2503" y="5138"/>
                    <a:pt x="2703" y="5038"/>
                    <a:pt x="2970" y="4904"/>
                  </a:cubicBezTo>
                  <a:cubicBezTo>
                    <a:pt x="3503" y="4638"/>
                    <a:pt x="3970" y="4204"/>
                    <a:pt x="4304" y="3704"/>
                  </a:cubicBezTo>
                  <a:cubicBezTo>
                    <a:pt x="4638" y="3203"/>
                    <a:pt x="4804" y="2569"/>
                    <a:pt x="4738" y="2036"/>
                  </a:cubicBezTo>
                  <a:cubicBezTo>
                    <a:pt x="4738" y="1836"/>
                    <a:pt x="4671" y="1635"/>
                    <a:pt x="4571" y="1369"/>
                  </a:cubicBezTo>
                  <a:cubicBezTo>
                    <a:pt x="4504" y="1168"/>
                    <a:pt x="4371" y="902"/>
                    <a:pt x="4204" y="701"/>
                  </a:cubicBezTo>
                  <a:cubicBezTo>
                    <a:pt x="4004" y="368"/>
                    <a:pt x="3704" y="168"/>
                    <a:pt x="3370" y="1"/>
                  </a:cubicBezTo>
                  <a:cubicBezTo>
                    <a:pt x="3326" y="12"/>
                    <a:pt x="3277" y="16"/>
                    <a:pt x="3226" y="16"/>
                  </a:cubicBezTo>
                  <a:cubicBezTo>
                    <a:pt x="3122" y="16"/>
                    <a:pt x="3003" y="1"/>
                    <a:pt x="287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0" name="Google Shape;480;p36"/>
            <p:cNvSpPr/>
            <p:nvPr/>
          </p:nvSpPr>
          <p:spPr>
            <a:xfrm>
              <a:off x="4551650" y="2982563"/>
              <a:ext cx="25" cy="25"/>
            </a:xfrm>
            <a:custGeom>
              <a:avLst/>
              <a:gdLst/>
              <a:ahLst/>
              <a:cxnLst/>
              <a:rect l="l" t="t" r="r" b="b"/>
              <a:pathLst>
                <a:path w="1" h="1" extrusionOk="0">
                  <a:moveTo>
                    <a:pt x="1" y="1"/>
                  </a:moveTo>
                  <a:lnTo>
                    <a:pt x="1" y="1"/>
                  </a:lnTo>
                  <a:lnTo>
                    <a:pt x="1" y="1"/>
                  </a:lnTo>
                  <a:lnTo>
                    <a:pt x="1" y="1"/>
                  </a:lnTo>
                  <a:close/>
                </a:path>
              </a:pathLst>
            </a:custGeom>
            <a:solidFill>
              <a:srgbClr val="0B5A8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1" name="Google Shape;481;p36"/>
            <p:cNvSpPr/>
            <p:nvPr/>
          </p:nvSpPr>
          <p:spPr>
            <a:xfrm>
              <a:off x="4551650" y="2982563"/>
              <a:ext cx="25" cy="25"/>
            </a:xfrm>
            <a:custGeom>
              <a:avLst/>
              <a:gdLst/>
              <a:ahLst/>
              <a:cxnLst/>
              <a:rect l="l" t="t" r="r" b="b"/>
              <a:pathLst>
                <a:path w="1" h="1" extrusionOk="0">
                  <a:moveTo>
                    <a:pt x="1" y="1"/>
                  </a:moveTo>
                  <a:lnTo>
                    <a:pt x="1" y="1"/>
                  </a:lnTo>
                  <a:lnTo>
                    <a:pt x="1" y="1"/>
                  </a:lnTo>
                  <a:lnTo>
                    <a:pt x="1" y="1"/>
                  </a:lnTo>
                  <a:close/>
                </a:path>
              </a:pathLst>
            </a:custGeom>
            <a:solidFill>
              <a:srgbClr val="0B5A8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2" name="Google Shape;482;p36"/>
            <p:cNvSpPr/>
            <p:nvPr/>
          </p:nvSpPr>
          <p:spPr>
            <a:xfrm>
              <a:off x="4551650" y="2982563"/>
              <a:ext cx="25" cy="25"/>
            </a:xfrm>
            <a:custGeom>
              <a:avLst/>
              <a:gdLst/>
              <a:ahLst/>
              <a:cxnLst/>
              <a:rect l="l" t="t" r="r" b="b"/>
              <a:pathLst>
                <a:path w="1" h="1" extrusionOk="0">
                  <a:moveTo>
                    <a:pt x="1" y="1"/>
                  </a:moveTo>
                  <a:lnTo>
                    <a:pt x="1" y="1"/>
                  </a:lnTo>
                  <a:lnTo>
                    <a:pt x="1" y="1"/>
                  </a:lnTo>
                  <a:lnTo>
                    <a:pt x="1" y="1"/>
                  </a:lnTo>
                  <a:close/>
                </a:path>
              </a:pathLst>
            </a:custGeom>
            <a:solidFill>
              <a:srgbClr val="0B5A8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3" name="Google Shape;483;p36"/>
            <p:cNvSpPr/>
            <p:nvPr/>
          </p:nvSpPr>
          <p:spPr>
            <a:xfrm>
              <a:off x="4524975" y="3072638"/>
              <a:ext cx="25" cy="25"/>
            </a:xfrm>
            <a:custGeom>
              <a:avLst/>
              <a:gdLst/>
              <a:ahLst/>
              <a:cxnLst/>
              <a:rect l="l" t="t" r="r" b="b"/>
              <a:pathLst>
                <a:path w="1" h="1" extrusionOk="0">
                  <a:moveTo>
                    <a:pt x="0" y="0"/>
                  </a:moveTo>
                  <a:close/>
                </a:path>
              </a:pathLst>
            </a:custGeom>
            <a:solidFill>
              <a:srgbClr val="0B5A8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4" name="Google Shape;484;p36"/>
            <p:cNvSpPr/>
            <p:nvPr/>
          </p:nvSpPr>
          <p:spPr>
            <a:xfrm>
              <a:off x="4188900" y="3191888"/>
              <a:ext cx="35050" cy="5875"/>
            </a:xfrm>
            <a:custGeom>
              <a:avLst/>
              <a:gdLst/>
              <a:ahLst/>
              <a:cxnLst/>
              <a:rect l="l" t="t" r="r" b="b"/>
              <a:pathLst>
                <a:path w="1402" h="235" extrusionOk="0">
                  <a:moveTo>
                    <a:pt x="1168" y="1"/>
                  </a:moveTo>
                  <a:cubicBezTo>
                    <a:pt x="1101" y="1"/>
                    <a:pt x="1101" y="1"/>
                    <a:pt x="1168" y="1"/>
                  </a:cubicBezTo>
                  <a:cubicBezTo>
                    <a:pt x="1101" y="1"/>
                    <a:pt x="1101" y="1"/>
                    <a:pt x="1168" y="1"/>
                  </a:cubicBezTo>
                  <a:close/>
                  <a:moveTo>
                    <a:pt x="1101" y="1"/>
                  </a:moveTo>
                  <a:lnTo>
                    <a:pt x="1101" y="1"/>
                  </a:lnTo>
                  <a:lnTo>
                    <a:pt x="1101" y="1"/>
                  </a:lnTo>
                  <a:close/>
                  <a:moveTo>
                    <a:pt x="1401" y="101"/>
                  </a:moveTo>
                  <a:cubicBezTo>
                    <a:pt x="1401" y="101"/>
                    <a:pt x="1401" y="134"/>
                    <a:pt x="1401" y="101"/>
                  </a:cubicBezTo>
                  <a:cubicBezTo>
                    <a:pt x="1401" y="134"/>
                    <a:pt x="1401" y="101"/>
                    <a:pt x="1401" y="101"/>
                  </a:cubicBezTo>
                  <a:close/>
                  <a:moveTo>
                    <a:pt x="34" y="234"/>
                  </a:moveTo>
                  <a:cubicBezTo>
                    <a:pt x="34" y="234"/>
                    <a:pt x="0" y="234"/>
                    <a:pt x="34" y="234"/>
                  </a:cubicBezTo>
                  <a:cubicBezTo>
                    <a:pt x="0" y="234"/>
                    <a:pt x="34" y="234"/>
                    <a:pt x="34" y="234"/>
                  </a:cubicBezTo>
                  <a:close/>
                </a:path>
              </a:pathLst>
            </a:custGeom>
            <a:solidFill>
              <a:srgbClr val="0024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5" name="Google Shape;485;p36"/>
            <p:cNvSpPr/>
            <p:nvPr/>
          </p:nvSpPr>
          <p:spPr>
            <a:xfrm>
              <a:off x="4428225" y="2819963"/>
              <a:ext cx="120125" cy="131775"/>
            </a:xfrm>
            <a:custGeom>
              <a:avLst/>
              <a:gdLst/>
              <a:ahLst/>
              <a:cxnLst/>
              <a:rect l="l" t="t" r="r" b="b"/>
              <a:pathLst>
                <a:path w="4805" h="5271" extrusionOk="0">
                  <a:moveTo>
                    <a:pt x="2870" y="0"/>
                  </a:moveTo>
                  <a:cubicBezTo>
                    <a:pt x="2803" y="0"/>
                    <a:pt x="2703" y="0"/>
                    <a:pt x="2636" y="34"/>
                  </a:cubicBezTo>
                  <a:cubicBezTo>
                    <a:pt x="2636" y="134"/>
                    <a:pt x="2669" y="200"/>
                    <a:pt x="2669" y="300"/>
                  </a:cubicBezTo>
                  <a:cubicBezTo>
                    <a:pt x="2669" y="367"/>
                    <a:pt x="2703" y="467"/>
                    <a:pt x="2703" y="501"/>
                  </a:cubicBezTo>
                  <a:lnTo>
                    <a:pt x="2703" y="701"/>
                  </a:lnTo>
                  <a:lnTo>
                    <a:pt x="2703" y="767"/>
                  </a:lnTo>
                  <a:cubicBezTo>
                    <a:pt x="2703" y="934"/>
                    <a:pt x="2703" y="1101"/>
                    <a:pt x="2669" y="1201"/>
                  </a:cubicBezTo>
                  <a:cubicBezTo>
                    <a:pt x="2636" y="1335"/>
                    <a:pt x="2603" y="1435"/>
                    <a:pt x="2536" y="1501"/>
                  </a:cubicBezTo>
                  <a:cubicBezTo>
                    <a:pt x="2503" y="1635"/>
                    <a:pt x="2403" y="1701"/>
                    <a:pt x="2336" y="1802"/>
                  </a:cubicBezTo>
                  <a:cubicBezTo>
                    <a:pt x="2202" y="1902"/>
                    <a:pt x="2036" y="2035"/>
                    <a:pt x="1869" y="2135"/>
                  </a:cubicBezTo>
                  <a:cubicBezTo>
                    <a:pt x="1735" y="2202"/>
                    <a:pt x="1635" y="2302"/>
                    <a:pt x="1502" y="2335"/>
                  </a:cubicBezTo>
                  <a:cubicBezTo>
                    <a:pt x="1235" y="2469"/>
                    <a:pt x="1002" y="2569"/>
                    <a:pt x="801" y="2736"/>
                  </a:cubicBezTo>
                  <a:cubicBezTo>
                    <a:pt x="635" y="2869"/>
                    <a:pt x="468" y="3036"/>
                    <a:pt x="334" y="3169"/>
                  </a:cubicBezTo>
                  <a:cubicBezTo>
                    <a:pt x="234" y="3236"/>
                    <a:pt x="201" y="3336"/>
                    <a:pt x="168" y="3403"/>
                  </a:cubicBezTo>
                  <a:cubicBezTo>
                    <a:pt x="134" y="3503"/>
                    <a:pt x="101" y="3636"/>
                    <a:pt x="34" y="3736"/>
                  </a:cubicBezTo>
                  <a:cubicBezTo>
                    <a:pt x="1" y="3970"/>
                    <a:pt x="1" y="4203"/>
                    <a:pt x="101" y="4437"/>
                  </a:cubicBezTo>
                  <a:cubicBezTo>
                    <a:pt x="168" y="4670"/>
                    <a:pt x="334" y="4837"/>
                    <a:pt x="468" y="4937"/>
                  </a:cubicBezTo>
                  <a:cubicBezTo>
                    <a:pt x="568" y="5037"/>
                    <a:pt x="801" y="5137"/>
                    <a:pt x="1002" y="5171"/>
                  </a:cubicBezTo>
                  <a:cubicBezTo>
                    <a:pt x="1202" y="5204"/>
                    <a:pt x="1402" y="5271"/>
                    <a:pt x="1669" y="5271"/>
                  </a:cubicBezTo>
                  <a:cubicBezTo>
                    <a:pt x="1936" y="5271"/>
                    <a:pt x="2102" y="5204"/>
                    <a:pt x="2302" y="5171"/>
                  </a:cubicBezTo>
                  <a:cubicBezTo>
                    <a:pt x="2503" y="5137"/>
                    <a:pt x="2703" y="5037"/>
                    <a:pt x="2970" y="4937"/>
                  </a:cubicBezTo>
                  <a:cubicBezTo>
                    <a:pt x="3503" y="4637"/>
                    <a:pt x="3970" y="4203"/>
                    <a:pt x="4304" y="3703"/>
                  </a:cubicBezTo>
                  <a:cubicBezTo>
                    <a:pt x="4637" y="3203"/>
                    <a:pt x="4804" y="2602"/>
                    <a:pt x="4771" y="2035"/>
                  </a:cubicBezTo>
                  <a:cubicBezTo>
                    <a:pt x="4771" y="1835"/>
                    <a:pt x="4671" y="1635"/>
                    <a:pt x="4604" y="1368"/>
                  </a:cubicBezTo>
                  <a:cubicBezTo>
                    <a:pt x="4504" y="1168"/>
                    <a:pt x="4371" y="934"/>
                    <a:pt x="4204" y="701"/>
                  </a:cubicBezTo>
                  <a:cubicBezTo>
                    <a:pt x="4004" y="367"/>
                    <a:pt x="3703" y="167"/>
                    <a:pt x="3370" y="0"/>
                  </a:cubicBezTo>
                  <a:cubicBezTo>
                    <a:pt x="3320" y="17"/>
                    <a:pt x="3245" y="25"/>
                    <a:pt x="3157" y="25"/>
                  </a:cubicBezTo>
                  <a:cubicBezTo>
                    <a:pt x="3070" y="25"/>
                    <a:pt x="2970" y="17"/>
                    <a:pt x="287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 name="Rounded Rectangle 1"/>
          <p:cNvSpPr/>
          <p:nvPr/>
        </p:nvSpPr>
        <p:spPr>
          <a:xfrm>
            <a:off x="2729115" y="3637938"/>
            <a:ext cx="6014919" cy="118786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dirty="0" smtClean="0">
                <a:solidFill>
                  <a:srgbClr val="FFFF00"/>
                </a:solidFill>
                <a:latin typeface="Aharoni" panose="02010803020104030203" pitchFamily="2" charset="-79"/>
                <a:cs typeface="Aharoni" panose="02010803020104030203" pitchFamily="2" charset="-79"/>
              </a:rPr>
              <a:t>Judul Skripsi</a:t>
            </a:r>
            <a:r>
              <a:rPr lang="id-ID" dirty="0" smtClean="0">
                <a:latin typeface="Aharoni" panose="02010803020104030203" pitchFamily="2" charset="-79"/>
                <a:cs typeface="Aharoni" panose="02010803020104030203" pitchFamily="2" charset="-79"/>
              </a:rPr>
              <a:t>:</a:t>
            </a:r>
            <a:r>
              <a:rPr lang="en-US" dirty="0">
                <a:latin typeface="Aharoni" panose="02010803020104030203" pitchFamily="2" charset="-79"/>
                <a:cs typeface="Aharoni" panose="02010803020104030203" pitchFamily="2" charset="-79"/>
              </a:rPr>
              <a:t> </a:t>
            </a:r>
            <a:r>
              <a:rPr lang="en-US" sz="2000" i="1" dirty="0" smtClean="0">
                <a:solidFill>
                  <a:schemeClr val="tx1"/>
                </a:solidFill>
                <a:latin typeface="Times New Roman" panose="02020603050405020304" pitchFamily="18" charset="0"/>
                <a:cs typeface="Times New Roman" panose="02020603050405020304" pitchFamily="18" charset="0"/>
              </a:rPr>
              <a:t>Self Efficacy </a:t>
            </a:r>
            <a:r>
              <a:rPr lang="en-US" sz="2000" dirty="0" err="1" smtClean="0">
                <a:solidFill>
                  <a:schemeClr val="tx1"/>
                </a:solidFill>
                <a:latin typeface="Times New Roman" panose="02020603050405020304" pitchFamily="18" charset="0"/>
                <a:cs typeface="Times New Roman" panose="02020603050405020304" pitchFamily="18" charset="0"/>
              </a:rPr>
              <a:t>Pecandu</a:t>
            </a:r>
            <a:r>
              <a:rPr lang="en-US" sz="2000" dirty="0" smtClean="0">
                <a:solidFill>
                  <a:schemeClr val="tx1"/>
                </a:solidFill>
                <a:latin typeface="Times New Roman" panose="02020603050405020304" pitchFamily="18" charset="0"/>
                <a:cs typeface="Times New Roman" panose="02020603050405020304" pitchFamily="18" charset="0"/>
              </a:rPr>
              <a:t> </a:t>
            </a:r>
            <a:r>
              <a:rPr lang="en-US" sz="2000" dirty="0" err="1" smtClean="0">
                <a:solidFill>
                  <a:schemeClr val="tx1"/>
                </a:solidFill>
                <a:latin typeface="Times New Roman" panose="02020603050405020304" pitchFamily="18" charset="0"/>
                <a:cs typeface="Times New Roman" panose="02020603050405020304" pitchFamily="18" charset="0"/>
              </a:rPr>
              <a:t>Narkoba</a:t>
            </a:r>
            <a:r>
              <a:rPr lang="en-US" sz="2000" dirty="0" smtClean="0">
                <a:solidFill>
                  <a:schemeClr val="tx1"/>
                </a:solidFill>
                <a:latin typeface="Times New Roman" panose="02020603050405020304" pitchFamily="18" charset="0"/>
                <a:cs typeface="Times New Roman" panose="02020603050405020304" pitchFamily="18" charset="0"/>
              </a:rPr>
              <a:t> di </a:t>
            </a:r>
            <a:r>
              <a:rPr lang="en-US" sz="2000" dirty="0" err="1" smtClean="0">
                <a:solidFill>
                  <a:schemeClr val="tx1"/>
                </a:solidFill>
                <a:latin typeface="Times New Roman" panose="02020603050405020304" pitchFamily="18" charset="0"/>
                <a:cs typeface="Times New Roman" panose="02020603050405020304" pitchFamily="18" charset="0"/>
              </a:rPr>
              <a:t>Badan</a:t>
            </a:r>
            <a:r>
              <a:rPr lang="en-US" sz="2000" dirty="0" smtClean="0">
                <a:solidFill>
                  <a:schemeClr val="tx1"/>
                </a:solidFill>
                <a:latin typeface="Times New Roman" panose="02020603050405020304" pitchFamily="18" charset="0"/>
                <a:cs typeface="Times New Roman" panose="02020603050405020304" pitchFamily="18" charset="0"/>
              </a:rPr>
              <a:t> </a:t>
            </a:r>
            <a:r>
              <a:rPr lang="en-US" sz="2000" dirty="0" err="1" smtClean="0">
                <a:solidFill>
                  <a:schemeClr val="tx1"/>
                </a:solidFill>
                <a:latin typeface="Times New Roman" panose="02020603050405020304" pitchFamily="18" charset="0"/>
                <a:cs typeface="Times New Roman" panose="02020603050405020304" pitchFamily="18" charset="0"/>
              </a:rPr>
              <a:t>Narkotika</a:t>
            </a:r>
            <a:r>
              <a:rPr lang="en-US" sz="2000" dirty="0" smtClean="0">
                <a:solidFill>
                  <a:schemeClr val="tx1"/>
                </a:solidFill>
                <a:latin typeface="Times New Roman" panose="02020603050405020304" pitchFamily="18" charset="0"/>
                <a:cs typeface="Times New Roman" panose="02020603050405020304" pitchFamily="18" charset="0"/>
              </a:rPr>
              <a:t> </a:t>
            </a:r>
            <a:r>
              <a:rPr lang="en-US" sz="2000" dirty="0" err="1" smtClean="0">
                <a:solidFill>
                  <a:schemeClr val="tx1"/>
                </a:solidFill>
                <a:latin typeface="Times New Roman" panose="02020603050405020304" pitchFamily="18" charset="0"/>
                <a:cs typeface="Times New Roman" panose="02020603050405020304" pitchFamily="18" charset="0"/>
              </a:rPr>
              <a:t>Nasional</a:t>
            </a:r>
            <a:r>
              <a:rPr lang="en-US" sz="2000" dirty="0" smtClean="0">
                <a:solidFill>
                  <a:schemeClr val="tx1"/>
                </a:solidFill>
                <a:latin typeface="Times New Roman" panose="02020603050405020304" pitchFamily="18" charset="0"/>
                <a:cs typeface="Times New Roman" panose="02020603050405020304" pitchFamily="18" charset="0"/>
              </a:rPr>
              <a:t> (BNN) </a:t>
            </a:r>
            <a:r>
              <a:rPr lang="en-US" sz="2000" dirty="0" err="1" smtClean="0">
                <a:solidFill>
                  <a:schemeClr val="tx1"/>
                </a:solidFill>
                <a:latin typeface="Times New Roman" panose="02020603050405020304" pitchFamily="18" charset="0"/>
                <a:cs typeface="Times New Roman" panose="02020603050405020304" pitchFamily="18" charset="0"/>
              </a:rPr>
              <a:t>Kabupaten</a:t>
            </a:r>
            <a:r>
              <a:rPr lang="en-US" sz="2000" dirty="0" smtClean="0">
                <a:solidFill>
                  <a:schemeClr val="tx1"/>
                </a:solidFill>
                <a:latin typeface="Times New Roman" panose="02020603050405020304" pitchFamily="18" charset="0"/>
                <a:cs typeface="Times New Roman" panose="02020603050405020304" pitchFamily="18" charset="0"/>
              </a:rPr>
              <a:t> </a:t>
            </a:r>
            <a:r>
              <a:rPr lang="en-US" sz="2000" dirty="0" err="1" smtClean="0">
                <a:solidFill>
                  <a:schemeClr val="tx1"/>
                </a:solidFill>
                <a:latin typeface="Times New Roman" panose="02020603050405020304" pitchFamily="18" charset="0"/>
                <a:cs typeface="Times New Roman" panose="02020603050405020304" pitchFamily="18" charset="0"/>
              </a:rPr>
              <a:t>Solok</a:t>
            </a:r>
            <a:endParaRPr lang="id-ID" sz="2000" dirty="0">
              <a:solidFill>
                <a:schemeClr val="tx1"/>
              </a:solidFill>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500"/>
        <p:cNvGrpSpPr/>
        <p:nvPr/>
      </p:nvGrpSpPr>
      <p:grpSpPr>
        <a:xfrm>
          <a:off x="0" y="0"/>
          <a:ext cx="0" cy="0"/>
          <a:chOff x="0" y="0"/>
          <a:chExt cx="0" cy="0"/>
        </a:xfrm>
      </p:grpSpPr>
      <p:grpSp>
        <p:nvGrpSpPr>
          <p:cNvPr id="523" name="Google Shape;523;p38"/>
          <p:cNvGrpSpPr/>
          <p:nvPr/>
        </p:nvGrpSpPr>
        <p:grpSpPr>
          <a:xfrm rot="-1765296">
            <a:off x="8349306" y="3072048"/>
            <a:ext cx="661771" cy="680768"/>
            <a:chOff x="2510200" y="3361463"/>
            <a:chExt cx="488700" cy="510950"/>
          </a:xfrm>
        </p:grpSpPr>
        <p:sp>
          <p:nvSpPr>
            <p:cNvPr id="524" name="Google Shape;524;p38"/>
            <p:cNvSpPr/>
            <p:nvPr/>
          </p:nvSpPr>
          <p:spPr>
            <a:xfrm>
              <a:off x="2696175" y="3569838"/>
              <a:ext cx="95925" cy="92400"/>
            </a:xfrm>
            <a:custGeom>
              <a:avLst/>
              <a:gdLst/>
              <a:ahLst/>
              <a:cxnLst/>
              <a:rect l="l" t="t" r="r" b="b"/>
              <a:pathLst>
                <a:path w="3837" h="3696" extrusionOk="0">
                  <a:moveTo>
                    <a:pt x="1933" y="1"/>
                  </a:moveTo>
                  <a:cubicBezTo>
                    <a:pt x="1676" y="1"/>
                    <a:pt x="1415" y="53"/>
                    <a:pt x="1168" y="160"/>
                  </a:cubicBezTo>
                  <a:cubicBezTo>
                    <a:pt x="400" y="494"/>
                    <a:pt x="0" y="1228"/>
                    <a:pt x="67" y="2028"/>
                  </a:cubicBezTo>
                  <a:cubicBezTo>
                    <a:pt x="67" y="2228"/>
                    <a:pt x="167" y="2462"/>
                    <a:pt x="234" y="2595"/>
                  </a:cubicBezTo>
                  <a:cubicBezTo>
                    <a:pt x="534" y="3296"/>
                    <a:pt x="1201" y="3696"/>
                    <a:pt x="1935" y="3696"/>
                  </a:cubicBezTo>
                  <a:cubicBezTo>
                    <a:pt x="2202" y="3696"/>
                    <a:pt x="2435" y="3663"/>
                    <a:pt x="2702" y="3529"/>
                  </a:cubicBezTo>
                  <a:cubicBezTo>
                    <a:pt x="3169" y="3329"/>
                    <a:pt x="3503" y="2995"/>
                    <a:pt x="3669" y="2495"/>
                  </a:cubicBezTo>
                  <a:cubicBezTo>
                    <a:pt x="3836" y="2061"/>
                    <a:pt x="3836" y="1561"/>
                    <a:pt x="3603" y="1127"/>
                  </a:cubicBezTo>
                  <a:cubicBezTo>
                    <a:pt x="3536" y="961"/>
                    <a:pt x="3436" y="827"/>
                    <a:pt x="3336" y="660"/>
                  </a:cubicBezTo>
                  <a:cubicBezTo>
                    <a:pt x="2997" y="231"/>
                    <a:pt x="2474" y="1"/>
                    <a:pt x="193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5" name="Google Shape;525;p38"/>
            <p:cNvSpPr/>
            <p:nvPr/>
          </p:nvSpPr>
          <p:spPr>
            <a:xfrm>
              <a:off x="2630275" y="3361463"/>
              <a:ext cx="229375" cy="510950"/>
            </a:xfrm>
            <a:custGeom>
              <a:avLst/>
              <a:gdLst/>
              <a:ahLst/>
              <a:cxnLst/>
              <a:rect l="l" t="t" r="r" b="b"/>
              <a:pathLst>
                <a:path w="9175" h="20438" extrusionOk="0">
                  <a:moveTo>
                    <a:pt x="7239" y="489"/>
                  </a:moveTo>
                  <a:cubicBezTo>
                    <a:pt x="7339" y="489"/>
                    <a:pt x="7406" y="523"/>
                    <a:pt x="7506" y="556"/>
                  </a:cubicBezTo>
                  <a:cubicBezTo>
                    <a:pt x="7540" y="556"/>
                    <a:pt x="7573" y="623"/>
                    <a:pt x="7640" y="656"/>
                  </a:cubicBezTo>
                  <a:cubicBezTo>
                    <a:pt x="7673" y="690"/>
                    <a:pt x="7706" y="690"/>
                    <a:pt x="7706" y="723"/>
                  </a:cubicBezTo>
                  <a:lnTo>
                    <a:pt x="7973" y="990"/>
                  </a:lnTo>
                  <a:cubicBezTo>
                    <a:pt x="8073" y="1190"/>
                    <a:pt x="8207" y="1357"/>
                    <a:pt x="8307" y="1557"/>
                  </a:cubicBezTo>
                  <a:cubicBezTo>
                    <a:pt x="8474" y="2057"/>
                    <a:pt x="8574" y="2591"/>
                    <a:pt x="8640" y="3158"/>
                  </a:cubicBezTo>
                  <a:lnTo>
                    <a:pt x="8640" y="3058"/>
                  </a:lnTo>
                  <a:cubicBezTo>
                    <a:pt x="8707" y="3825"/>
                    <a:pt x="8707" y="4559"/>
                    <a:pt x="8674" y="5326"/>
                  </a:cubicBezTo>
                  <a:cubicBezTo>
                    <a:pt x="8640" y="6093"/>
                    <a:pt x="8540" y="6927"/>
                    <a:pt x="8373" y="7728"/>
                  </a:cubicBezTo>
                  <a:lnTo>
                    <a:pt x="8373" y="7695"/>
                  </a:lnTo>
                  <a:cubicBezTo>
                    <a:pt x="8173" y="8995"/>
                    <a:pt x="7873" y="10230"/>
                    <a:pt x="7506" y="11497"/>
                  </a:cubicBezTo>
                  <a:cubicBezTo>
                    <a:pt x="7139" y="12732"/>
                    <a:pt x="6672" y="13932"/>
                    <a:pt x="6139" y="15133"/>
                  </a:cubicBezTo>
                  <a:cubicBezTo>
                    <a:pt x="5571" y="16334"/>
                    <a:pt x="4904" y="17502"/>
                    <a:pt x="4070" y="18536"/>
                  </a:cubicBezTo>
                  <a:cubicBezTo>
                    <a:pt x="3737" y="18903"/>
                    <a:pt x="3403" y="19303"/>
                    <a:pt x="3036" y="19570"/>
                  </a:cubicBezTo>
                  <a:cubicBezTo>
                    <a:pt x="2870" y="19703"/>
                    <a:pt x="2703" y="19770"/>
                    <a:pt x="2503" y="19870"/>
                  </a:cubicBezTo>
                  <a:cubicBezTo>
                    <a:pt x="2369" y="19903"/>
                    <a:pt x="2236" y="19937"/>
                    <a:pt x="2136" y="19937"/>
                  </a:cubicBezTo>
                  <a:lnTo>
                    <a:pt x="1869" y="19937"/>
                  </a:lnTo>
                  <a:cubicBezTo>
                    <a:pt x="1802" y="19937"/>
                    <a:pt x="1702" y="19903"/>
                    <a:pt x="1669" y="19870"/>
                  </a:cubicBezTo>
                  <a:cubicBezTo>
                    <a:pt x="1569" y="19837"/>
                    <a:pt x="1502" y="19770"/>
                    <a:pt x="1469" y="19737"/>
                  </a:cubicBezTo>
                  <a:cubicBezTo>
                    <a:pt x="1368" y="19670"/>
                    <a:pt x="1302" y="19570"/>
                    <a:pt x="1202" y="19436"/>
                  </a:cubicBezTo>
                  <a:cubicBezTo>
                    <a:pt x="1068" y="19303"/>
                    <a:pt x="1002" y="19069"/>
                    <a:pt x="901" y="18903"/>
                  </a:cubicBezTo>
                  <a:cubicBezTo>
                    <a:pt x="868" y="18869"/>
                    <a:pt x="868" y="18769"/>
                    <a:pt x="835" y="18736"/>
                  </a:cubicBezTo>
                  <a:cubicBezTo>
                    <a:pt x="668" y="18269"/>
                    <a:pt x="568" y="17768"/>
                    <a:pt x="535" y="17268"/>
                  </a:cubicBezTo>
                  <a:lnTo>
                    <a:pt x="535" y="17368"/>
                  </a:lnTo>
                  <a:cubicBezTo>
                    <a:pt x="468" y="16568"/>
                    <a:pt x="468" y="15834"/>
                    <a:pt x="501" y="15033"/>
                  </a:cubicBezTo>
                  <a:lnTo>
                    <a:pt x="501" y="14766"/>
                  </a:lnTo>
                  <a:lnTo>
                    <a:pt x="501" y="14733"/>
                  </a:lnTo>
                  <a:cubicBezTo>
                    <a:pt x="535" y="14032"/>
                    <a:pt x="635" y="13365"/>
                    <a:pt x="735" y="12665"/>
                  </a:cubicBezTo>
                  <a:lnTo>
                    <a:pt x="735" y="12598"/>
                  </a:lnTo>
                  <a:cubicBezTo>
                    <a:pt x="901" y="11664"/>
                    <a:pt x="1135" y="10730"/>
                    <a:pt x="1368" y="9763"/>
                  </a:cubicBezTo>
                  <a:cubicBezTo>
                    <a:pt x="1368" y="9729"/>
                    <a:pt x="1368" y="9696"/>
                    <a:pt x="1402" y="9663"/>
                  </a:cubicBezTo>
                  <a:lnTo>
                    <a:pt x="1469" y="9563"/>
                  </a:lnTo>
                  <a:lnTo>
                    <a:pt x="1469" y="9529"/>
                  </a:lnTo>
                  <a:lnTo>
                    <a:pt x="1502" y="9429"/>
                  </a:lnTo>
                  <a:lnTo>
                    <a:pt x="1502" y="9396"/>
                  </a:lnTo>
                  <a:cubicBezTo>
                    <a:pt x="1502" y="9362"/>
                    <a:pt x="1502" y="9362"/>
                    <a:pt x="1535" y="9329"/>
                  </a:cubicBezTo>
                  <a:lnTo>
                    <a:pt x="1535" y="9262"/>
                  </a:lnTo>
                  <a:lnTo>
                    <a:pt x="1535" y="9229"/>
                  </a:lnTo>
                  <a:lnTo>
                    <a:pt x="1535" y="9196"/>
                  </a:lnTo>
                  <a:lnTo>
                    <a:pt x="1535" y="9162"/>
                  </a:lnTo>
                  <a:lnTo>
                    <a:pt x="1535" y="9062"/>
                  </a:lnTo>
                  <a:lnTo>
                    <a:pt x="1535" y="9029"/>
                  </a:lnTo>
                  <a:lnTo>
                    <a:pt x="1535" y="8929"/>
                  </a:lnTo>
                  <a:lnTo>
                    <a:pt x="1535" y="8895"/>
                  </a:lnTo>
                  <a:lnTo>
                    <a:pt x="1535" y="8862"/>
                  </a:lnTo>
                  <a:cubicBezTo>
                    <a:pt x="1535" y="8829"/>
                    <a:pt x="1535" y="8829"/>
                    <a:pt x="1569" y="8762"/>
                  </a:cubicBezTo>
                  <a:cubicBezTo>
                    <a:pt x="1702" y="8362"/>
                    <a:pt x="1835" y="7928"/>
                    <a:pt x="2002" y="7528"/>
                  </a:cubicBezTo>
                  <a:cubicBezTo>
                    <a:pt x="2002" y="7494"/>
                    <a:pt x="2036" y="7428"/>
                    <a:pt x="2036" y="7428"/>
                  </a:cubicBezTo>
                  <a:lnTo>
                    <a:pt x="2069" y="7394"/>
                  </a:lnTo>
                  <a:lnTo>
                    <a:pt x="2069" y="7361"/>
                  </a:lnTo>
                  <a:cubicBezTo>
                    <a:pt x="2336" y="6694"/>
                    <a:pt x="2636" y="5993"/>
                    <a:pt x="2903" y="5360"/>
                  </a:cubicBezTo>
                  <a:cubicBezTo>
                    <a:pt x="3470" y="4159"/>
                    <a:pt x="4137" y="2991"/>
                    <a:pt x="4971" y="1990"/>
                  </a:cubicBezTo>
                  <a:cubicBezTo>
                    <a:pt x="5305" y="1590"/>
                    <a:pt x="5638" y="1257"/>
                    <a:pt x="6005" y="990"/>
                  </a:cubicBezTo>
                  <a:cubicBezTo>
                    <a:pt x="6139" y="890"/>
                    <a:pt x="6239" y="823"/>
                    <a:pt x="6372" y="756"/>
                  </a:cubicBezTo>
                  <a:lnTo>
                    <a:pt x="6505" y="756"/>
                  </a:lnTo>
                  <a:cubicBezTo>
                    <a:pt x="6539" y="756"/>
                    <a:pt x="6572" y="723"/>
                    <a:pt x="6639" y="723"/>
                  </a:cubicBezTo>
                  <a:lnTo>
                    <a:pt x="6672" y="723"/>
                  </a:lnTo>
                  <a:cubicBezTo>
                    <a:pt x="6706" y="723"/>
                    <a:pt x="6806" y="690"/>
                    <a:pt x="6839" y="690"/>
                  </a:cubicBezTo>
                  <a:lnTo>
                    <a:pt x="6872" y="690"/>
                  </a:lnTo>
                  <a:cubicBezTo>
                    <a:pt x="7073" y="489"/>
                    <a:pt x="7173" y="489"/>
                    <a:pt x="7239" y="489"/>
                  </a:cubicBezTo>
                  <a:close/>
                  <a:moveTo>
                    <a:pt x="6953" y="0"/>
                  </a:moveTo>
                  <a:cubicBezTo>
                    <a:pt x="6928" y="0"/>
                    <a:pt x="6900" y="9"/>
                    <a:pt x="6872" y="22"/>
                  </a:cubicBezTo>
                  <a:cubicBezTo>
                    <a:pt x="6839" y="22"/>
                    <a:pt x="6739" y="22"/>
                    <a:pt x="6706" y="56"/>
                  </a:cubicBezTo>
                  <a:cubicBezTo>
                    <a:pt x="6572" y="122"/>
                    <a:pt x="6505" y="156"/>
                    <a:pt x="6372" y="189"/>
                  </a:cubicBezTo>
                  <a:cubicBezTo>
                    <a:pt x="6305" y="223"/>
                    <a:pt x="6205" y="289"/>
                    <a:pt x="6172" y="323"/>
                  </a:cubicBezTo>
                  <a:cubicBezTo>
                    <a:pt x="5905" y="489"/>
                    <a:pt x="5672" y="656"/>
                    <a:pt x="5405" y="856"/>
                  </a:cubicBezTo>
                  <a:lnTo>
                    <a:pt x="5238" y="1023"/>
                  </a:lnTo>
                  <a:lnTo>
                    <a:pt x="5205" y="1056"/>
                  </a:lnTo>
                  <a:cubicBezTo>
                    <a:pt x="5004" y="1290"/>
                    <a:pt x="4838" y="1457"/>
                    <a:pt x="4671" y="1657"/>
                  </a:cubicBezTo>
                  <a:cubicBezTo>
                    <a:pt x="4604" y="1690"/>
                    <a:pt x="4571" y="1724"/>
                    <a:pt x="4571" y="1790"/>
                  </a:cubicBezTo>
                  <a:cubicBezTo>
                    <a:pt x="4371" y="2024"/>
                    <a:pt x="4204" y="2291"/>
                    <a:pt x="4004" y="2558"/>
                  </a:cubicBezTo>
                  <a:cubicBezTo>
                    <a:pt x="3737" y="2924"/>
                    <a:pt x="3503" y="3358"/>
                    <a:pt x="3270" y="3758"/>
                  </a:cubicBezTo>
                  <a:cubicBezTo>
                    <a:pt x="3170" y="3992"/>
                    <a:pt x="3070" y="4192"/>
                    <a:pt x="2936" y="4392"/>
                  </a:cubicBezTo>
                  <a:cubicBezTo>
                    <a:pt x="2536" y="5193"/>
                    <a:pt x="2202" y="6027"/>
                    <a:pt x="1869" y="6861"/>
                  </a:cubicBezTo>
                  <a:cubicBezTo>
                    <a:pt x="1569" y="7594"/>
                    <a:pt x="1335" y="8362"/>
                    <a:pt x="1102" y="9096"/>
                  </a:cubicBezTo>
                  <a:cubicBezTo>
                    <a:pt x="1102" y="9162"/>
                    <a:pt x="1102" y="9162"/>
                    <a:pt x="1068" y="9196"/>
                  </a:cubicBezTo>
                  <a:lnTo>
                    <a:pt x="1068" y="9262"/>
                  </a:lnTo>
                  <a:cubicBezTo>
                    <a:pt x="668" y="10763"/>
                    <a:pt x="334" y="12265"/>
                    <a:pt x="168" y="13832"/>
                  </a:cubicBezTo>
                  <a:cubicBezTo>
                    <a:pt x="168" y="13899"/>
                    <a:pt x="168" y="13932"/>
                    <a:pt x="101" y="14032"/>
                  </a:cubicBezTo>
                  <a:cubicBezTo>
                    <a:pt x="34" y="14866"/>
                    <a:pt x="1" y="15700"/>
                    <a:pt x="1" y="16501"/>
                  </a:cubicBezTo>
                  <a:cubicBezTo>
                    <a:pt x="1" y="16901"/>
                    <a:pt x="34" y="17268"/>
                    <a:pt x="68" y="17702"/>
                  </a:cubicBezTo>
                  <a:cubicBezTo>
                    <a:pt x="101" y="18069"/>
                    <a:pt x="201" y="18436"/>
                    <a:pt x="334" y="18836"/>
                  </a:cubicBezTo>
                  <a:lnTo>
                    <a:pt x="334" y="18869"/>
                  </a:lnTo>
                  <a:lnTo>
                    <a:pt x="334" y="18903"/>
                  </a:lnTo>
                  <a:cubicBezTo>
                    <a:pt x="401" y="19169"/>
                    <a:pt x="535" y="19403"/>
                    <a:pt x="668" y="19603"/>
                  </a:cubicBezTo>
                  <a:cubicBezTo>
                    <a:pt x="768" y="19837"/>
                    <a:pt x="1002" y="20037"/>
                    <a:pt x="1202" y="20204"/>
                  </a:cubicBezTo>
                  <a:cubicBezTo>
                    <a:pt x="1268" y="20270"/>
                    <a:pt x="1402" y="20337"/>
                    <a:pt x="1502" y="20370"/>
                  </a:cubicBezTo>
                  <a:cubicBezTo>
                    <a:pt x="1602" y="20404"/>
                    <a:pt x="1702" y="20437"/>
                    <a:pt x="1835" y="20437"/>
                  </a:cubicBezTo>
                  <a:lnTo>
                    <a:pt x="2169" y="20437"/>
                  </a:lnTo>
                  <a:cubicBezTo>
                    <a:pt x="2302" y="20437"/>
                    <a:pt x="2436" y="20404"/>
                    <a:pt x="2569" y="20370"/>
                  </a:cubicBezTo>
                  <a:cubicBezTo>
                    <a:pt x="2836" y="20270"/>
                    <a:pt x="3070" y="20170"/>
                    <a:pt x="3270" y="20003"/>
                  </a:cubicBezTo>
                  <a:cubicBezTo>
                    <a:pt x="3570" y="19770"/>
                    <a:pt x="3870" y="19536"/>
                    <a:pt x="4104" y="19236"/>
                  </a:cubicBezTo>
                  <a:cubicBezTo>
                    <a:pt x="4604" y="18736"/>
                    <a:pt x="5004" y="18169"/>
                    <a:pt x="5371" y="17535"/>
                  </a:cubicBezTo>
                  <a:cubicBezTo>
                    <a:pt x="5738" y="16901"/>
                    <a:pt x="6072" y="16267"/>
                    <a:pt x="6405" y="15600"/>
                  </a:cubicBezTo>
                  <a:cubicBezTo>
                    <a:pt x="6706" y="14933"/>
                    <a:pt x="7006" y="14333"/>
                    <a:pt x="7239" y="13599"/>
                  </a:cubicBezTo>
                  <a:cubicBezTo>
                    <a:pt x="7773" y="12231"/>
                    <a:pt x="8207" y="10763"/>
                    <a:pt x="8540" y="9362"/>
                  </a:cubicBezTo>
                  <a:cubicBezTo>
                    <a:pt x="8874" y="7895"/>
                    <a:pt x="9074" y="6427"/>
                    <a:pt x="9107" y="4993"/>
                  </a:cubicBezTo>
                  <a:cubicBezTo>
                    <a:pt x="9174" y="4259"/>
                    <a:pt x="9107" y="3558"/>
                    <a:pt x="9041" y="2858"/>
                  </a:cubicBezTo>
                  <a:cubicBezTo>
                    <a:pt x="8974" y="2191"/>
                    <a:pt x="8807" y="1523"/>
                    <a:pt x="8440" y="923"/>
                  </a:cubicBezTo>
                  <a:cubicBezTo>
                    <a:pt x="8340" y="723"/>
                    <a:pt x="8173" y="523"/>
                    <a:pt x="7973" y="389"/>
                  </a:cubicBezTo>
                  <a:lnTo>
                    <a:pt x="7906" y="356"/>
                  </a:lnTo>
                  <a:cubicBezTo>
                    <a:pt x="7873" y="356"/>
                    <a:pt x="7873" y="323"/>
                    <a:pt x="7840" y="323"/>
                  </a:cubicBezTo>
                  <a:cubicBezTo>
                    <a:pt x="7740" y="223"/>
                    <a:pt x="7640" y="189"/>
                    <a:pt x="7506" y="156"/>
                  </a:cubicBezTo>
                  <a:cubicBezTo>
                    <a:pt x="7473" y="156"/>
                    <a:pt x="7406" y="89"/>
                    <a:pt x="7373" y="89"/>
                  </a:cubicBezTo>
                  <a:cubicBezTo>
                    <a:pt x="7306" y="89"/>
                    <a:pt x="7239" y="56"/>
                    <a:pt x="7173" y="56"/>
                  </a:cubicBezTo>
                  <a:lnTo>
                    <a:pt x="7039" y="56"/>
                  </a:lnTo>
                  <a:cubicBezTo>
                    <a:pt x="7020" y="17"/>
                    <a:pt x="6989" y="0"/>
                    <a:pt x="6953" y="0"/>
                  </a:cubicBezTo>
                  <a:close/>
                </a:path>
              </a:pathLst>
            </a:custGeom>
            <a:solidFill>
              <a:schemeClr val="lt1"/>
            </a:solidFill>
            <a:ln w="1905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6" name="Google Shape;526;p38"/>
            <p:cNvSpPr/>
            <p:nvPr/>
          </p:nvSpPr>
          <p:spPr>
            <a:xfrm>
              <a:off x="2546900" y="3408713"/>
              <a:ext cx="385300" cy="408650"/>
            </a:xfrm>
            <a:custGeom>
              <a:avLst/>
              <a:gdLst/>
              <a:ahLst/>
              <a:cxnLst/>
              <a:rect l="l" t="t" r="r" b="b"/>
              <a:pathLst>
                <a:path w="15412" h="16346" extrusionOk="0">
                  <a:moveTo>
                    <a:pt x="11708" y="15378"/>
                  </a:moveTo>
                  <a:lnTo>
                    <a:pt x="11708" y="15378"/>
                  </a:lnTo>
                  <a:cubicBezTo>
                    <a:pt x="11714" y="15381"/>
                    <a:pt x="11720" y="15384"/>
                    <a:pt x="11725" y="15386"/>
                  </a:cubicBezTo>
                  <a:lnTo>
                    <a:pt x="11725" y="15386"/>
                  </a:lnTo>
                  <a:cubicBezTo>
                    <a:pt x="11717" y="15378"/>
                    <a:pt x="11708" y="15378"/>
                    <a:pt x="11708" y="15378"/>
                  </a:cubicBezTo>
                  <a:close/>
                  <a:moveTo>
                    <a:pt x="13959" y="15882"/>
                  </a:moveTo>
                  <a:cubicBezTo>
                    <a:pt x="13940" y="15882"/>
                    <a:pt x="13910" y="15912"/>
                    <a:pt x="13910" y="15912"/>
                  </a:cubicBezTo>
                  <a:lnTo>
                    <a:pt x="13977" y="15912"/>
                  </a:lnTo>
                  <a:cubicBezTo>
                    <a:pt x="13977" y="15890"/>
                    <a:pt x="13969" y="15882"/>
                    <a:pt x="13959" y="15882"/>
                  </a:cubicBezTo>
                  <a:close/>
                  <a:moveTo>
                    <a:pt x="1568" y="601"/>
                  </a:moveTo>
                  <a:cubicBezTo>
                    <a:pt x="1801" y="601"/>
                    <a:pt x="2035" y="601"/>
                    <a:pt x="2235" y="634"/>
                  </a:cubicBezTo>
                  <a:cubicBezTo>
                    <a:pt x="2777" y="730"/>
                    <a:pt x="3258" y="917"/>
                    <a:pt x="3736" y="1137"/>
                  </a:cubicBezTo>
                  <a:lnTo>
                    <a:pt x="3736" y="1137"/>
                  </a:lnTo>
                  <a:cubicBezTo>
                    <a:pt x="3736" y="1136"/>
                    <a:pt x="3736" y="1135"/>
                    <a:pt x="3736" y="1135"/>
                  </a:cubicBezTo>
                  <a:lnTo>
                    <a:pt x="3736" y="1135"/>
                  </a:lnTo>
                  <a:cubicBezTo>
                    <a:pt x="3757" y="1145"/>
                    <a:pt x="3779" y="1156"/>
                    <a:pt x="3800" y="1166"/>
                  </a:cubicBezTo>
                  <a:lnTo>
                    <a:pt x="3800" y="1166"/>
                  </a:lnTo>
                  <a:cubicBezTo>
                    <a:pt x="3779" y="1157"/>
                    <a:pt x="3757" y="1147"/>
                    <a:pt x="3736" y="1137"/>
                  </a:cubicBezTo>
                  <a:lnTo>
                    <a:pt x="3736" y="1137"/>
                  </a:lnTo>
                  <a:cubicBezTo>
                    <a:pt x="3739" y="1167"/>
                    <a:pt x="3798" y="1168"/>
                    <a:pt x="3803" y="1168"/>
                  </a:cubicBezTo>
                  <a:lnTo>
                    <a:pt x="3803" y="1168"/>
                  </a:lnTo>
                  <a:cubicBezTo>
                    <a:pt x="3802" y="1167"/>
                    <a:pt x="3801" y="1167"/>
                    <a:pt x="3800" y="1166"/>
                  </a:cubicBezTo>
                  <a:lnTo>
                    <a:pt x="3800" y="1166"/>
                  </a:lnTo>
                  <a:cubicBezTo>
                    <a:pt x="3801" y="1167"/>
                    <a:pt x="3802" y="1167"/>
                    <a:pt x="3803" y="1168"/>
                  </a:cubicBezTo>
                  <a:cubicBezTo>
                    <a:pt x="3803" y="1168"/>
                    <a:pt x="3803" y="1168"/>
                    <a:pt x="3803" y="1168"/>
                  </a:cubicBezTo>
                  <a:lnTo>
                    <a:pt x="3803" y="1168"/>
                  </a:lnTo>
                  <a:cubicBezTo>
                    <a:pt x="4448" y="1493"/>
                    <a:pt x="5091" y="1849"/>
                    <a:pt x="5704" y="2269"/>
                  </a:cubicBezTo>
                  <a:cubicBezTo>
                    <a:pt x="6371" y="2736"/>
                    <a:pt x="7005" y="3236"/>
                    <a:pt x="7639" y="3736"/>
                  </a:cubicBezTo>
                  <a:lnTo>
                    <a:pt x="7572" y="3736"/>
                  </a:lnTo>
                  <a:cubicBezTo>
                    <a:pt x="8573" y="4570"/>
                    <a:pt x="9507" y="5471"/>
                    <a:pt x="10374" y="6438"/>
                  </a:cubicBezTo>
                  <a:cubicBezTo>
                    <a:pt x="11241" y="7406"/>
                    <a:pt x="12042" y="8406"/>
                    <a:pt x="12809" y="9474"/>
                  </a:cubicBezTo>
                  <a:cubicBezTo>
                    <a:pt x="13543" y="10575"/>
                    <a:pt x="14210" y="11742"/>
                    <a:pt x="14677" y="12976"/>
                  </a:cubicBezTo>
                  <a:cubicBezTo>
                    <a:pt x="14844" y="13443"/>
                    <a:pt x="14977" y="13910"/>
                    <a:pt x="15011" y="14411"/>
                  </a:cubicBezTo>
                  <a:lnTo>
                    <a:pt x="15011" y="15011"/>
                  </a:lnTo>
                  <a:cubicBezTo>
                    <a:pt x="14977" y="15145"/>
                    <a:pt x="14977" y="15278"/>
                    <a:pt x="14877" y="15378"/>
                  </a:cubicBezTo>
                  <a:cubicBezTo>
                    <a:pt x="14844" y="15478"/>
                    <a:pt x="14811" y="15545"/>
                    <a:pt x="14744" y="15612"/>
                  </a:cubicBezTo>
                  <a:lnTo>
                    <a:pt x="14577" y="15778"/>
                  </a:lnTo>
                  <a:lnTo>
                    <a:pt x="14344" y="15878"/>
                  </a:lnTo>
                  <a:cubicBezTo>
                    <a:pt x="14210" y="15945"/>
                    <a:pt x="14077" y="15945"/>
                    <a:pt x="13977" y="15979"/>
                  </a:cubicBezTo>
                  <a:cubicBezTo>
                    <a:pt x="13743" y="15979"/>
                    <a:pt x="13543" y="15979"/>
                    <a:pt x="13343" y="15945"/>
                  </a:cubicBezTo>
                  <a:cubicBezTo>
                    <a:pt x="13310" y="15945"/>
                    <a:pt x="13210" y="15878"/>
                    <a:pt x="13143" y="15878"/>
                  </a:cubicBezTo>
                  <a:cubicBezTo>
                    <a:pt x="12648" y="15780"/>
                    <a:pt x="12187" y="15616"/>
                    <a:pt x="11725" y="15386"/>
                  </a:cubicBezTo>
                  <a:lnTo>
                    <a:pt x="11725" y="15386"/>
                  </a:lnTo>
                  <a:cubicBezTo>
                    <a:pt x="11733" y="15395"/>
                    <a:pt x="11742" y="15411"/>
                    <a:pt x="11742" y="15445"/>
                  </a:cubicBezTo>
                  <a:cubicBezTo>
                    <a:pt x="11041" y="15111"/>
                    <a:pt x="10374" y="14678"/>
                    <a:pt x="9740" y="14277"/>
                  </a:cubicBezTo>
                  <a:cubicBezTo>
                    <a:pt x="9674" y="14211"/>
                    <a:pt x="9607" y="14177"/>
                    <a:pt x="9540" y="14144"/>
                  </a:cubicBezTo>
                  <a:cubicBezTo>
                    <a:pt x="8940" y="13710"/>
                    <a:pt x="8406" y="13310"/>
                    <a:pt x="7872" y="12843"/>
                  </a:cubicBezTo>
                  <a:cubicBezTo>
                    <a:pt x="7105" y="12209"/>
                    <a:pt x="6438" y="11542"/>
                    <a:pt x="5738" y="10875"/>
                  </a:cubicBezTo>
                  <a:lnTo>
                    <a:pt x="5671" y="10808"/>
                  </a:lnTo>
                  <a:lnTo>
                    <a:pt x="5571" y="10708"/>
                  </a:lnTo>
                  <a:lnTo>
                    <a:pt x="5504" y="10641"/>
                  </a:lnTo>
                  <a:lnTo>
                    <a:pt x="5471" y="10608"/>
                  </a:lnTo>
                  <a:lnTo>
                    <a:pt x="5404" y="10541"/>
                  </a:lnTo>
                  <a:lnTo>
                    <a:pt x="5371" y="10508"/>
                  </a:lnTo>
                  <a:lnTo>
                    <a:pt x="5337" y="10475"/>
                  </a:lnTo>
                  <a:lnTo>
                    <a:pt x="5304" y="10441"/>
                  </a:lnTo>
                  <a:lnTo>
                    <a:pt x="5237" y="10375"/>
                  </a:lnTo>
                  <a:lnTo>
                    <a:pt x="5204" y="10341"/>
                  </a:lnTo>
                  <a:lnTo>
                    <a:pt x="5170" y="10308"/>
                  </a:lnTo>
                  <a:lnTo>
                    <a:pt x="5137" y="10274"/>
                  </a:lnTo>
                  <a:lnTo>
                    <a:pt x="5070" y="10208"/>
                  </a:lnTo>
                  <a:lnTo>
                    <a:pt x="5037" y="10174"/>
                  </a:lnTo>
                  <a:cubicBezTo>
                    <a:pt x="5037" y="10141"/>
                    <a:pt x="5004" y="10141"/>
                    <a:pt x="5004" y="10108"/>
                  </a:cubicBezTo>
                  <a:cubicBezTo>
                    <a:pt x="4703" y="9774"/>
                    <a:pt x="4403" y="9440"/>
                    <a:pt x="4170" y="9107"/>
                  </a:cubicBezTo>
                  <a:lnTo>
                    <a:pt x="4070" y="9007"/>
                  </a:lnTo>
                  <a:lnTo>
                    <a:pt x="4036" y="8973"/>
                  </a:lnTo>
                  <a:cubicBezTo>
                    <a:pt x="4036" y="8973"/>
                    <a:pt x="4036" y="8940"/>
                    <a:pt x="4003" y="8940"/>
                  </a:cubicBezTo>
                  <a:cubicBezTo>
                    <a:pt x="3536" y="8340"/>
                    <a:pt x="3069" y="7806"/>
                    <a:pt x="2702" y="7172"/>
                  </a:cubicBezTo>
                  <a:cubicBezTo>
                    <a:pt x="1968" y="6105"/>
                    <a:pt x="1301" y="4937"/>
                    <a:pt x="834" y="3703"/>
                  </a:cubicBezTo>
                  <a:cubicBezTo>
                    <a:pt x="667" y="3269"/>
                    <a:pt x="534" y="2802"/>
                    <a:pt x="500" y="2302"/>
                  </a:cubicBezTo>
                  <a:lnTo>
                    <a:pt x="500" y="1868"/>
                  </a:lnTo>
                  <a:lnTo>
                    <a:pt x="500" y="1835"/>
                  </a:lnTo>
                  <a:lnTo>
                    <a:pt x="500" y="1802"/>
                  </a:lnTo>
                  <a:lnTo>
                    <a:pt x="500" y="1768"/>
                  </a:lnTo>
                  <a:lnTo>
                    <a:pt x="500" y="1702"/>
                  </a:lnTo>
                  <a:cubicBezTo>
                    <a:pt x="500" y="1668"/>
                    <a:pt x="500" y="1635"/>
                    <a:pt x="534" y="1602"/>
                  </a:cubicBezTo>
                  <a:lnTo>
                    <a:pt x="534" y="1535"/>
                  </a:lnTo>
                  <a:cubicBezTo>
                    <a:pt x="534" y="1501"/>
                    <a:pt x="567" y="1435"/>
                    <a:pt x="567" y="1368"/>
                  </a:cubicBezTo>
                  <a:lnTo>
                    <a:pt x="567" y="1335"/>
                  </a:lnTo>
                  <a:cubicBezTo>
                    <a:pt x="634" y="1101"/>
                    <a:pt x="667" y="1001"/>
                    <a:pt x="734" y="934"/>
                  </a:cubicBezTo>
                  <a:cubicBezTo>
                    <a:pt x="801" y="901"/>
                    <a:pt x="867" y="801"/>
                    <a:pt x="967" y="768"/>
                  </a:cubicBezTo>
                  <a:cubicBezTo>
                    <a:pt x="1001" y="768"/>
                    <a:pt x="1034" y="734"/>
                    <a:pt x="1068" y="734"/>
                  </a:cubicBezTo>
                  <a:cubicBezTo>
                    <a:pt x="1134" y="734"/>
                    <a:pt x="1168" y="668"/>
                    <a:pt x="1201" y="668"/>
                  </a:cubicBezTo>
                  <a:cubicBezTo>
                    <a:pt x="1334" y="634"/>
                    <a:pt x="1468" y="634"/>
                    <a:pt x="1568" y="601"/>
                  </a:cubicBezTo>
                  <a:close/>
                  <a:moveTo>
                    <a:pt x="1668" y="0"/>
                  </a:moveTo>
                  <a:cubicBezTo>
                    <a:pt x="1401" y="0"/>
                    <a:pt x="1168" y="67"/>
                    <a:pt x="967" y="134"/>
                  </a:cubicBezTo>
                  <a:lnTo>
                    <a:pt x="901" y="134"/>
                  </a:lnTo>
                  <a:cubicBezTo>
                    <a:pt x="867" y="134"/>
                    <a:pt x="867" y="167"/>
                    <a:pt x="834" y="167"/>
                  </a:cubicBezTo>
                  <a:cubicBezTo>
                    <a:pt x="701" y="234"/>
                    <a:pt x="634" y="301"/>
                    <a:pt x="534" y="401"/>
                  </a:cubicBezTo>
                  <a:lnTo>
                    <a:pt x="467" y="467"/>
                  </a:lnTo>
                  <a:cubicBezTo>
                    <a:pt x="400" y="501"/>
                    <a:pt x="367" y="601"/>
                    <a:pt x="334" y="634"/>
                  </a:cubicBezTo>
                  <a:cubicBezTo>
                    <a:pt x="334" y="668"/>
                    <a:pt x="300" y="668"/>
                    <a:pt x="300" y="734"/>
                  </a:cubicBezTo>
                  <a:lnTo>
                    <a:pt x="300" y="768"/>
                  </a:lnTo>
                  <a:cubicBezTo>
                    <a:pt x="167" y="901"/>
                    <a:pt x="167" y="968"/>
                    <a:pt x="134" y="1001"/>
                  </a:cubicBezTo>
                  <a:cubicBezTo>
                    <a:pt x="67" y="1068"/>
                    <a:pt x="67" y="1101"/>
                    <a:pt x="67" y="1168"/>
                  </a:cubicBezTo>
                  <a:cubicBezTo>
                    <a:pt x="33" y="1301"/>
                    <a:pt x="33" y="1435"/>
                    <a:pt x="0" y="1501"/>
                  </a:cubicBezTo>
                  <a:lnTo>
                    <a:pt x="0" y="1768"/>
                  </a:lnTo>
                  <a:cubicBezTo>
                    <a:pt x="0" y="2069"/>
                    <a:pt x="33" y="2402"/>
                    <a:pt x="67" y="2669"/>
                  </a:cubicBezTo>
                  <a:cubicBezTo>
                    <a:pt x="67" y="2769"/>
                    <a:pt x="134" y="2836"/>
                    <a:pt x="134" y="2936"/>
                  </a:cubicBezTo>
                  <a:lnTo>
                    <a:pt x="134" y="2969"/>
                  </a:lnTo>
                  <a:lnTo>
                    <a:pt x="367" y="3736"/>
                  </a:lnTo>
                  <a:cubicBezTo>
                    <a:pt x="367" y="3770"/>
                    <a:pt x="400" y="3803"/>
                    <a:pt x="400" y="3903"/>
                  </a:cubicBezTo>
                  <a:lnTo>
                    <a:pt x="801" y="4770"/>
                  </a:lnTo>
                  <a:cubicBezTo>
                    <a:pt x="1001" y="5171"/>
                    <a:pt x="1201" y="5604"/>
                    <a:pt x="1468" y="6005"/>
                  </a:cubicBezTo>
                  <a:lnTo>
                    <a:pt x="1835" y="6638"/>
                  </a:lnTo>
                  <a:cubicBezTo>
                    <a:pt x="2335" y="7406"/>
                    <a:pt x="2835" y="8140"/>
                    <a:pt x="3403" y="8807"/>
                  </a:cubicBezTo>
                  <a:cubicBezTo>
                    <a:pt x="3903" y="9440"/>
                    <a:pt x="4403" y="10008"/>
                    <a:pt x="4970" y="10608"/>
                  </a:cubicBezTo>
                  <a:lnTo>
                    <a:pt x="5037" y="10675"/>
                  </a:lnTo>
                  <a:lnTo>
                    <a:pt x="5070" y="10741"/>
                  </a:lnTo>
                  <a:cubicBezTo>
                    <a:pt x="6104" y="11842"/>
                    <a:pt x="7305" y="12910"/>
                    <a:pt x="8506" y="13844"/>
                  </a:cubicBezTo>
                  <a:cubicBezTo>
                    <a:pt x="8540" y="13910"/>
                    <a:pt x="8573" y="13944"/>
                    <a:pt x="8673" y="13977"/>
                  </a:cubicBezTo>
                  <a:cubicBezTo>
                    <a:pt x="9340" y="14477"/>
                    <a:pt x="10007" y="14944"/>
                    <a:pt x="10741" y="15345"/>
                  </a:cubicBezTo>
                  <a:cubicBezTo>
                    <a:pt x="11075" y="15578"/>
                    <a:pt x="11442" y="15745"/>
                    <a:pt x="11842" y="15912"/>
                  </a:cubicBezTo>
                  <a:cubicBezTo>
                    <a:pt x="12175" y="16079"/>
                    <a:pt x="12542" y="16179"/>
                    <a:pt x="12909" y="16279"/>
                  </a:cubicBezTo>
                  <a:lnTo>
                    <a:pt x="13009" y="16279"/>
                  </a:lnTo>
                  <a:cubicBezTo>
                    <a:pt x="13243" y="16312"/>
                    <a:pt x="13543" y="16345"/>
                    <a:pt x="13777" y="16345"/>
                  </a:cubicBezTo>
                  <a:cubicBezTo>
                    <a:pt x="14043" y="16345"/>
                    <a:pt x="14277" y="16312"/>
                    <a:pt x="14544" y="16179"/>
                  </a:cubicBezTo>
                  <a:cubicBezTo>
                    <a:pt x="14611" y="16145"/>
                    <a:pt x="14744" y="16079"/>
                    <a:pt x="14844" y="16012"/>
                  </a:cubicBezTo>
                  <a:lnTo>
                    <a:pt x="15078" y="15778"/>
                  </a:lnTo>
                  <a:cubicBezTo>
                    <a:pt x="15178" y="15678"/>
                    <a:pt x="15211" y="15578"/>
                    <a:pt x="15244" y="15478"/>
                  </a:cubicBezTo>
                  <a:cubicBezTo>
                    <a:pt x="15278" y="15345"/>
                    <a:pt x="15344" y="15245"/>
                    <a:pt x="15378" y="15078"/>
                  </a:cubicBezTo>
                  <a:cubicBezTo>
                    <a:pt x="15411" y="14811"/>
                    <a:pt x="15411" y="14511"/>
                    <a:pt x="15411" y="14244"/>
                  </a:cubicBezTo>
                  <a:cubicBezTo>
                    <a:pt x="15378" y="13844"/>
                    <a:pt x="15278" y="13510"/>
                    <a:pt x="15211" y="13143"/>
                  </a:cubicBezTo>
                  <a:cubicBezTo>
                    <a:pt x="15011" y="12476"/>
                    <a:pt x="14711" y="11809"/>
                    <a:pt x="14377" y="11175"/>
                  </a:cubicBezTo>
                  <a:cubicBezTo>
                    <a:pt x="14043" y="10508"/>
                    <a:pt x="13677" y="9941"/>
                    <a:pt x="13243" y="9307"/>
                  </a:cubicBezTo>
                  <a:cubicBezTo>
                    <a:pt x="12843" y="8740"/>
                    <a:pt x="12409" y="8140"/>
                    <a:pt x="11942" y="7572"/>
                  </a:cubicBezTo>
                  <a:cubicBezTo>
                    <a:pt x="11041" y="6405"/>
                    <a:pt x="10007" y="5304"/>
                    <a:pt x="8973" y="4270"/>
                  </a:cubicBezTo>
                  <a:cubicBezTo>
                    <a:pt x="7872" y="3269"/>
                    <a:pt x="6738" y="2302"/>
                    <a:pt x="5504" y="1501"/>
                  </a:cubicBezTo>
                  <a:cubicBezTo>
                    <a:pt x="4904" y="1135"/>
                    <a:pt x="4236" y="768"/>
                    <a:pt x="3603" y="501"/>
                  </a:cubicBezTo>
                  <a:cubicBezTo>
                    <a:pt x="3002" y="267"/>
                    <a:pt x="2335" y="0"/>
                    <a:pt x="1668" y="0"/>
                  </a:cubicBezTo>
                  <a:close/>
                </a:path>
              </a:pathLst>
            </a:custGeom>
            <a:solidFill>
              <a:schemeClr val="lt1"/>
            </a:solidFill>
            <a:ln w="1905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7" name="Google Shape;527;p38"/>
            <p:cNvSpPr/>
            <p:nvPr/>
          </p:nvSpPr>
          <p:spPr>
            <a:xfrm>
              <a:off x="2510200" y="3478763"/>
              <a:ext cx="488700" cy="271875"/>
            </a:xfrm>
            <a:custGeom>
              <a:avLst/>
              <a:gdLst/>
              <a:ahLst/>
              <a:cxnLst/>
              <a:rect l="l" t="t" r="r" b="b"/>
              <a:pathLst>
                <a:path w="19548" h="10875" extrusionOk="0">
                  <a:moveTo>
                    <a:pt x="16312" y="401"/>
                  </a:moveTo>
                  <a:cubicBezTo>
                    <a:pt x="16842" y="401"/>
                    <a:pt x="17344" y="409"/>
                    <a:pt x="17846" y="534"/>
                  </a:cubicBezTo>
                  <a:lnTo>
                    <a:pt x="18480" y="801"/>
                  </a:lnTo>
                  <a:cubicBezTo>
                    <a:pt x="18547" y="834"/>
                    <a:pt x="18680" y="934"/>
                    <a:pt x="18780" y="1001"/>
                  </a:cubicBezTo>
                  <a:lnTo>
                    <a:pt x="18847" y="1101"/>
                  </a:lnTo>
                  <a:cubicBezTo>
                    <a:pt x="18881" y="1101"/>
                    <a:pt x="18881" y="1135"/>
                    <a:pt x="18914" y="1168"/>
                  </a:cubicBezTo>
                  <a:cubicBezTo>
                    <a:pt x="18981" y="1201"/>
                    <a:pt x="19014" y="1301"/>
                    <a:pt x="19047" y="1368"/>
                  </a:cubicBezTo>
                  <a:cubicBezTo>
                    <a:pt x="19047" y="1466"/>
                    <a:pt x="19083" y="1528"/>
                    <a:pt x="19011" y="1528"/>
                  </a:cubicBezTo>
                  <a:cubicBezTo>
                    <a:pt x="18984" y="1528"/>
                    <a:pt x="18943" y="1519"/>
                    <a:pt x="18881" y="1501"/>
                  </a:cubicBezTo>
                  <a:lnTo>
                    <a:pt x="18881" y="1535"/>
                  </a:lnTo>
                  <a:lnTo>
                    <a:pt x="18881" y="1702"/>
                  </a:lnTo>
                  <a:lnTo>
                    <a:pt x="18881" y="1735"/>
                  </a:lnTo>
                  <a:lnTo>
                    <a:pt x="18881" y="1868"/>
                  </a:lnTo>
                  <a:lnTo>
                    <a:pt x="18881" y="1902"/>
                  </a:lnTo>
                  <a:lnTo>
                    <a:pt x="18881" y="1968"/>
                  </a:lnTo>
                  <a:lnTo>
                    <a:pt x="18881" y="2002"/>
                  </a:lnTo>
                  <a:cubicBezTo>
                    <a:pt x="18847" y="2169"/>
                    <a:pt x="18814" y="2302"/>
                    <a:pt x="18714" y="2402"/>
                  </a:cubicBezTo>
                  <a:cubicBezTo>
                    <a:pt x="18480" y="2836"/>
                    <a:pt x="18180" y="3203"/>
                    <a:pt x="17846" y="3570"/>
                  </a:cubicBezTo>
                  <a:cubicBezTo>
                    <a:pt x="16912" y="4537"/>
                    <a:pt x="15878" y="5338"/>
                    <a:pt x="14744" y="6038"/>
                  </a:cubicBezTo>
                  <a:cubicBezTo>
                    <a:pt x="14177" y="6405"/>
                    <a:pt x="13510" y="6805"/>
                    <a:pt x="12876" y="7139"/>
                  </a:cubicBezTo>
                  <a:cubicBezTo>
                    <a:pt x="12876" y="7172"/>
                    <a:pt x="12843" y="7172"/>
                    <a:pt x="12843" y="7172"/>
                  </a:cubicBezTo>
                  <a:cubicBezTo>
                    <a:pt x="12843" y="7206"/>
                    <a:pt x="12810" y="7206"/>
                    <a:pt x="12810" y="7206"/>
                  </a:cubicBezTo>
                  <a:cubicBezTo>
                    <a:pt x="12743" y="7206"/>
                    <a:pt x="12743" y="7239"/>
                    <a:pt x="12709" y="7239"/>
                  </a:cubicBezTo>
                  <a:cubicBezTo>
                    <a:pt x="12343" y="7472"/>
                    <a:pt x="11909" y="7673"/>
                    <a:pt x="11542" y="7839"/>
                  </a:cubicBezTo>
                  <a:cubicBezTo>
                    <a:pt x="11509" y="7839"/>
                    <a:pt x="11509" y="7873"/>
                    <a:pt x="11475" y="7873"/>
                  </a:cubicBezTo>
                  <a:cubicBezTo>
                    <a:pt x="11475" y="7906"/>
                    <a:pt x="11409" y="7906"/>
                    <a:pt x="11409" y="7906"/>
                  </a:cubicBezTo>
                  <a:cubicBezTo>
                    <a:pt x="11409" y="7973"/>
                    <a:pt x="11375" y="7973"/>
                    <a:pt x="11375" y="7973"/>
                  </a:cubicBezTo>
                  <a:lnTo>
                    <a:pt x="11308" y="8006"/>
                  </a:lnTo>
                  <a:cubicBezTo>
                    <a:pt x="11308" y="8040"/>
                    <a:pt x="11242" y="8040"/>
                    <a:pt x="11242" y="8040"/>
                  </a:cubicBezTo>
                  <a:cubicBezTo>
                    <a:pt x="11242" y="8073"/>
                    <a:pt x="11208" y="8073"/>
                    <a:pt x="11208" y="8073"/>
                  </a:cubicBezTo>
                  <a:cubicBezTo>
                    <a:pt x="11208" y="8140"/>
                    <a:pt x="11175" y="8140"/>
                    <a:pt x="11175" y="8140"/>
                  </a:cubicBezTo>
                  <a:cubicBezTo>
                    <a:pt x="11175" y="8173"/>
                    <a:pt x="11142" y="8173"/>
                    <a:pt x="11142" y="8173"/>
                  </a:cubicBezTo>
                  <a:cubicBezTo>
                    <a:pt x="11142" y="8206"/>
                    <a:pt x="11075" y="8206"/>
                    <a:pt x="11075" y="8206"/>
                  </a:cubicBezTo>
                  <a:lnTo>
                    <a:pt x="11042" y="8240"/>
                  </a:lnTo>
                  <a:cubicBezTo>
                    <a:pt x="11008" y="8240"/>
                    <a:pt x="11008" y="8306"/>
                    <a:pt x="10975" y="8306"/>
                  </a:cubicBezTo>
                  <a:lnTo>
                    <a:pt x="10908" y="8306"/>
                  </a:lnTo>
                  <a:cubicBezTo>
                    <a:pt x="10875" y="8306"/>
                    <a:pt x="10875" y="8340"/>
                    <a:pt x="10841" y="8340"/>
                  </a:cubicBezTo>
                  <a:lnTo>
                    <a:pt x="10808" y="8340"/>
                  </a:lnTo>
                  <a:cubicBezTo>
                    <a:pt x="10741" y="8340"/>
                    <a:pt x="10741" y="8373"/>
                    <a:pt x="10708" y="8373"/>
                  </a:cubicBezTo>
                  <a:cubicBezTo>
                    <a:pt x="10708" y="8373"/>
                    <a:pt x="10675" y="8406"/>
                    <a:pt x="10641" y="8406"/>
                  </a:cubicBezTo>
                  <a:cubicBezTo>
                    <a:pt x="9774" y="8807"/>
                    <a:pt x="8840" y="9140"/>
                    <a:pt x="7939" y="9407"/>
                  </a:cubicBezTo>
                  <a:lnTo>
                    <a:pt x="7873" y="9407"/>
                  </a:lnTo>
                  <a:cubicBezTo>
                    <a:pt x="7206" y="9641"/>
                    <a:pt x="6538" y="9807"/>
                    <a:pt x="5871" y="9974"/>
                  </a:cubicBezTo>
                  <a:lnTo>
                    <a:pt x="5838" y="9974"/>
                  </a:lnTo>
                  <a:cubicBezTo>
                    <a:pt x="5771" y="9974"/>
                    <a:pt x="5671" y="10008"/>
                    <a:pt x="5604" y="10008"/>
                  </a:cubicBezTo>
                  <a:cubicBezTo>
                    <a:pt x="4837" y="10174"/>
                    <a:pt x="4103" y="10241"/>
                    <a:pt x="3303" y="10308"/>
                  </a:cubicBezTo>
                  <a:lnTo>
                    <a:pt x="3369" y="10308"/>
                  </a:lnTo>
                  <a:cubicBezTo>
                    <a:pt x="3244" y="10316"/>
                    <a:pt x="3119" y="10320"/>
                    <a:pt x="2994" y="10320"/>
                  </a:cubicBezTo>
                  <a:cubicBezTo>
                    <a:pt x="2619" y="10320"/>
                    <a:pt x="2244" y="10283"/>
                    <a:pt x="1868" y="10208"/>
                  </a:cubicBezTo>
                  <a:cubicBezTo>
                    <a:pt x="1802" y="10208"/>
                    <a:pt x="1702" y="10174"/>
                    <a:pt x="1668" y="10174"/>
                  </a:cubicBezTo>
                  <a:cubicBezTo>
                    <a:pt x="1468" y="10141"/>
                    <a:pt x="1301" y="10041"/>
                    <a:pt x="1101" y="9974"/>
                  </a:cubicBezTo>
                  <a:cubicBezTo>
                    <a:pt x="1001" y="9908"/>
                    <a:pt x="868" y="9841"/>
                    <a:pt x="801" y="9741"/>
                  </a:cubicBezTo>
                  <a:cubicBezTo>
                    <a:pt x="768" y="9674"/>
                    <a:pt x="668" y="9641"/>
                    <a:pt x="634" y="9541"/>
                  </a:cubicBezTo>
                  <a:cubicBezTo>
                    <a:pt x="601" y="9474"/>
                    <a:pt x="601" y="9407"/>
                    <a:pt x="534" y="9340"/>
                  </a:cubicBezTo>
                  <a:cubicBezTo>
                    <a:pt x="534" y="9240"/>
                    <a:pt x="501" y="9174"/>
                    <a:pt x="501" y="9074"/>
                  </a:cubicBezTo>
                  <a:cubicBezTo>
                    <a:pt x="501" y="8974"/>
                    <a:pt x="501" y="8840"/>
                    <a:pt x="534" y="8707"/>
                  </a:cubicBezTo>
                  <a:cubicBezTo>
                    <a:pt x="601" y="8507"/>
                    <a:pt x="668" y="8306"/>
                    <a:pt x="768" y="8140"/>
                  </a:cubicBezTo>
                  <a:cubicBezTo>
                    <a:pt x="1001" y="7706"/>
                    <a:pt x="1301" y="7339"/>
                    <a:pt x="1635" y="6972"/>
                  </a:cubicBezTo>
                  <a:cubicBezTo>
                    <a:pt x="2536" y="6005"/>
                    <a:pt x="3603" y="5204"/>
                    <a:pt x="4704" y="4504"/>
                  </a:cubicBezTo>
                  <a:cubicBezTo>
                    <a:pt x="5805" y="3836"/>
                    <a:pt x="6972" y="3203"/>
                    <a:pt x="8140" y="2669"/>
                  </a:cubicBezTo>
                  <a:cubicBezTo>
                    <a:pt x="9307" y="2169"/>
                    <a:pt x="10508" y="1668"/>
                    <a:pt x="11742" y="1301"/>
                  </a:cubicBezTo>
                  <a:lnTo>
                    <a:pt x="11709" y="1301"/>
                  </a:lnTo>
                  <a:cubicBezTo>
                    <a:pt x="12476" y="1068"/>
                    <a:pt x="13243" y="868"/>
                    <a:pt x="14044" y="701"/>
                  </a:cubicBezTo>
                  <a:cubicBezTo>
                    <a:pt x="14811" y="534"/>
                    <a:pt x="15545" y="467"/>
                    <a:pt x="16312" y="401"/>
                  </a:cubicBezTo>
                  <a:close/>
                  <a:moveTo>
                    <a:pt x="16479" y="0"/>
                  </a:moveTo>
                  <a:cubicBezTo>
                    <a:pt x="15778" y="0"/>
                    <a:pt x="15044" y="100"/>
                    <a:pt x="14344" y="201"/>
                  </a:cubicBezTo>
                  <a:cubicBezTo>
                    <a:pt x="12876" y="467"/>
                    <a:pt x="11475" y="868"/>
                    <a:pt x="10108" y="1368"/>
                  </a:cubicBezTo>
                  <a:cubicBezTo>
                    <a:pt x="8707" y="1868"/>
                    <a:pt x="7339" y="2502"/>
                    <a:pt x="6038" y="3203"/>
                  </a:cubicBezTo>
                  <a:cubicBezTo>
                    <a:pt x="5438" y="3536"/>
                    <a:pt x="4804" y="3937"/>
                    <a:pt x="4203" y="4303"/>
                  </a:cubicBezTo>
                  <a:cubicBezTo>
                    <a:pt x="3636" y="4704"/>
                    <a:pt x="3003" y="5137"/>
                    <a:pt x="2469" y="5604"/>
                  </a:cubicBezTo>
                  <a:cubicBezTo>
                    <a:pt x="1935" y="6005"/>
                    <a:pt x="1435" y="6505"/>
                    <a:pt x="968" y="7039"/>
                  </a:cubicBezTo>
                  <a:cubicBezTo>
                    <a:pt x="701" y="7339"/>
                    <a:pt x="501" y="7639"/>
                    <a:pt x="334" y="7973"/>
                  </a:cubicBezTo>
                  <a:cubicBezTo>
                    <a:pt x="201" y="8173"/>
                    <a:pt x="100" y="8473"/>
                    <a:pt x="34" y="8707"/>
                  </a:cubicBezTo>
                  <a:cubicBezTo>
                    <a:pt x="0" y="8840"/>
                    <a:pt x="0" y="9007"/>
                    <a:pt x="0" y="9140"/>
                  </a:cubicBezTo>
                  <a:cubicBezTo>
                    <a:pt x="0" y="9274"/>
                    <a:pt x="0" y="9340"/>
                    <a:pt x="34" y="9474"/>
                  </a:cubicBezTo>
                  <a:cubicBezTo>
                    <a:pt x="100" y="9607"/>
                    <a:pt x="134" y="9707"/>
                    <a:pt x="167" y="9807"/>
                  </a:cubicBezTo>
                  <a:cubicBezTo>
                    <a:pt x="267" y="9941"/>
                    <a:pt x="301" y="10008"/>
                    <a:pt x="367" y="10108"/>
                  </a:cubicBezTo>
                  <a:cubicBezTo>
                    <a:pt x="534" y="10308"/>
                    <a:pt x="768" y="10441"/>
                    <a:pt x="1001" y="10541"/>
                  </a:cubicBezTo>
                  <a:cubicBezTo>
                    <a:pt x="1268" y="10675"/>
                    <a:pt x="1501" y="10775"/>
                    <a:pt x="1768" y="10808"/>
                  </a:cubicBezTo>
                  <a:lnTo>
                    <a:pt x="1835" y="10808"/>
                  </a:lnTo>
                  <a:cubicBezTo>
                    <a:pt x="2202" y="10842"/>
                    <a:pt x="2602" y="10875"/>
                    <a:pt x="2969" y="10875"/>
                  </a:cubicBezTo>
                  <a:cubicBezTo>
                    <a:pt x="3369" y="10875"/>
                    <a:pt x="3770" y="10842"/>
                    <a:pt x="4170" y="10808"/>
                  </a:cubicBezTo>
                  <a:cubicBezTo>
                    <a:pt x="5004" y="10708"/>
                    <a:pt x="5838" y="10541"/>
                    <a:pt x="6638" y="10341"/>
                  </a:cubicBezTo>
                  <a:lnTo>
                    <a:pt x="6805" y="10308"/>
                  </a:lnTo>
                  <a:cubicBezTo>
                    <a:pt x="8306" y="9941"/>
                    <a:pt x="9774" y="9374"/>
                    <a:pt x="11175" y="8773"/>
                  </a:cubicBezTo>
                  <a:cubicBezTo>
                    <a:pt x="11208" y="8707"/>
                    <a:pt x="11208" y="8707"/>
                    <a:pt x="11275" y="8707"/>
                  </a:cubicBezTo>
                  <a:cubicBezTo>
                    <a:pt x="11308" y="8707"/>
                    <a:pt x="11308" y="8673"/>
                    <a:pt x="11342" y="8673"/>
                  </a:cubicBezTo>
                  <a:cubicBezTo>
                    <a:pt x="12042" y="8340"/>
                    <a:pt x="12776" y="8006"/>
                    <a:pt x="13477" y="7639"/>
                  </a:cubicBezTo>
                  <a:cubicBezTo>
                    <a:pt x="14277" y="7172"/>
                    <a:pt x="15011" y="6705"/>
                    <a:pt x="15778" y="6205"/>
                  </a:cubicBezTo>
                  <a:cubicBezTo>
                    <a:pt x="15978" y="6105"/>
                    <a:pt x="16145" y="5938"/>
                    <a:pt x="16345" y="5805"/>
                  </a:cubicBezTo>
                  <a:cubicBezTo>
                    <a:pt x="16712" y="5504"/>
                    <a:pt x="17113" y="5204"/>
                    <a:pt x="17446" y="4937"/>
                  </a:cubicBezTo>
                  <a:cubicBezTo>
                    <a:pt x="17680" y="4704"/>
                    <a:pt x="17947" y="4504"/>
                    <a:pt x="18147" y="4270"/>
                  </a:cubicBezTo>
                  <a:lnTo>
                    <a:pt x="18280" y="4137"/>
                  </a:lnTo>
                  <a:lnTo>
                    <a:pt x="18780" y="3503"/>
                  </a:lnTo>
                  <a:lnTo>
                    <a:pt x="18814" y="3470"/>
                  </a:lnTo>
                  <a:cubicBezTo>
                    <a:pt x="18847" y="3369"/>
                    <a:pt x="18881" y="3336"/>
                    <a:pt x="18947" y="3236"/>
                  </a:cubicBezTo>
                  <a:cubicBezTo>
                    <a:pt x="19114" y="3003"/>
                    <a:pt x="19281" y="2769"/>
                    <a:pt x="19381" y="2469"/>
                  </a:cubicBezTo>
                  <a:cubicBezTo>
                    <a:pt x="19448" y="2369"/>
                    <a:pt x="19448" y="2302"/>
                    <a:pt x="19481" y="2202"/>
                  </a:cubicBezTo>
                  <a:cubicBezTo>
                    <a:pt x="19514" y="2135"/>
                    <a:pt x="19548" y="2002"/>
                    <a:pt x="19548" y="1868"/>
                  </a:cubicBezTo>
                  <a:lnTo>
                    <a:pt x="19548" y="1702"/>
                  </a:lnTo>
                  <a:cubicBezTo>
                    <a:pt x="19548" y="1647"/>
                    <a:pt x="19548" y="1593"/>
                    <a:pt x="19511" y="1593"/>
                  </a:cubicBezTo>
                  <a:cubicBezTo>
                    <a:pt x="19503" y="1593"/>
                    <a:pt x="19493" y="1595"/>
                    <a:pt x="19481" y="1602"/>
                  </a:cubicBezTo>
                  <a:lnTo>
                    <a:pt x="19481" y="1535"/>
                  </a:lnTo>
                  <a:lnTo>
                    <a:pt x="19481" y="1468"/>
                  </a:lnTo>
                  <a:cubicBezTo>
                    <a:pt x="19481" y="1368"/>
                    <a:pt x="19481" y="1335"/>
                    <a:pt x="19448" y="1268"/>
                  </a:cubicBezTo>
                  <a:cubicBezTo>
                    <a:pt x="19448" y="1201"/>
                    <a:pt x="19381" y="1168"/>
                    <a:pt x="19381" y="1135"/>
                  </a:cubicBezTo>
                  <a:cubicBezTo>
                    <a:pt x="19314" y="1034"/>
                    <a:pt x="19281" y="934"/>
                    <a:pt x="19181" y="834"/>
                  </a:cubicBezTo>
                  <a:lnTo>
                    <a:pt x="19147" y="801"/>
                  </a:lnTo>
                  <a:lnTo>
                    <a:pt x="19114" y="768"/>
                  </a:lnTo>
                  <a:cubicBezTo>
                    <a:pt x="18947" y="601"/>
                    <a:pt x="18714" y="434"/>
                    <a:pt x="18480" y="334"/>
                  </a:cubicBezTo>
                  <a:cubicBezTo>
                    <a:pt x="17846" y="34"/>
                    <a:pt x="17146" y="0"/>
                    <a:pt x="16479" y="0"/>
                  </a:cubicBezTo>
                  <a:close/>
                </a:path>
              </a:pathLst>
            </a:custGeom>
            <a:solidFill>
              <a:schemeClr val="lt1"/>
            </a:solidFill>
            <a:ln w="1905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28" name="Google Shape;528;p38"/>
          <p:cNvGrpSpPr/>
          <p:nvPr/>
        </p:nvGrpSpPr>
        <p:grpSpPr>
          <a:xfrm rot="632919">
            <a:off x="8039421" y="852037"/>
            <a:ext cx="641652" cy="668105"/>
            <a:chOff x="2079900" y="3077638"/>
            <a:chExt cx="367775" cy="382800"/>
          </a:xfrm>
        </p:grpSpPr>
        <p:sp>
          <p:nvSpPr>
            <p:cNvPr id="529" name="Google Shape;529;p38"/>
            <p:cNvSpPr/>
            <p:nvPr/>
          </p:nvSpPr>
          <p:spPr>
            <a:xfrm>
              <a:off x="2079900" y="3077638"/>
              <a:ext cx="367775" cy="382800"/>
            </a:xfrm>
            <a:custGeom>
              <a:avLst/>
              <a:gdLst/>
              <a:ahLst/>
              <a:cxnLst/>
              <a:rect l="l" t="t" r="r" b="b"/>
              <a:pathLst>
                <a:path w="14711" h="15312" extrusionOk="0">
                  <a:moveTo>
                    <a:pt x="7739" y="1"/>
                  </a:moveTo>
                  <a:cubicBezTo>
                    <a:pt x="7305" y="34"/>
                    <a:pt x="6838" y="267"/>
                    <a:pt x="6505" y="534"/>
                  </a:cubicBezTo>
                  <a:cubicBezTo>
                    <a:pt x="5704" y="1101"/>
                    <a:pt x="5137" y="2035"/>
                    <a:pt x="4670" y="2869"/>
                  </a:cubicBezTo>
                  <a:cubicBezTo>
                    <a:pt x="4537" y="3069"/>
                    <a:pt x="4403" y="3336"/>
                    <a:pt x="4270" y="3570"/>
                  </a:cubicBezTo>
                  <a:cubicBezTo>
                    <a:pt x="4003" y="3536"/>
                    <a:pt x="3669" y="3536"/>
                    <a:pt x="3369" y="3536"/>
                  </a:cubicBezTo>
                  <a:cubicBezTo>
                    <a:pt x="3036" y="3536"/>
                    <a:pt x="2702" y="3536"/>
                    <a:pt x="2402" y="3570"/>
                  </a:cubicBezTo>
                  <a:cubicBezTo>
                    <a:pt x="1901" y="3603"/>
                    <a:pt x="1501" y="3737"/>
                    <a:pt x="1168" y="3903"/>
                  </a:cubicBezTo>
                  <a:cubicBezTo>
                    <a:pt x="934" y="4003"/>
                    <a:pt x="767" y="4104"/>
                    <a:pt x="601" y="4270"/>
                  </a:cubicBezTo>
                  <a:cubicBezTo>
                    <a:pt x="434" y="4437"/>
                    <a:pt x="300" y="4671"/>
                    <a:pt x="167" y="4904"/>
                  </a:cubicBezTo>
                  <a:cubicBezTo>
                    <a:pt x="67" y="5071"/>
                    <a:pt x="0" y="5338"/>
                    <a:pt x="0" y="5571"/>
                  </a:cubicBezTo>
                  <a:cubicBezTo>
                    <a:pt x="0" y="5771"/>
                    <a:pt x="0" y="6038"/>
                    <a:pt x="33" y="6238"/>
                  </a:cubicBezTo>
                  <a:cubicBezTo>
                    <a:pt x="167" y="6705"/>
                    <a:pt x="367" y="7139"/>
                    <a:pt x="734" y="7573"/>
                  </a:cubicBezTo>
                  <a:cubicBezTo>
                    <a:pt x="1001" y="7906"/>
                    <a:pt x="1334" y="8240"/>
                    <a:pt x="1768" y="8607"/>
                  </a:cubicBezTo>
                  <a:cubicBezTo>
                    <a:pt x="1868" y="8673"/>
                    <a:pt x="1901" y="8707"/>
                    <a:pt x="2002" y="8774"/>
                  </a:cubicBezTo>
                  <a:lnTo>
                    <a:pt x="1735" y="9674"/>
                  </a:lnTo>
                  <a:cubicBezTo>
                    <a:pt x="1635" y="10175"/>
                    <a:pt x="1501" y="10675"/>
                    <a:pt x="1401" y="11175"/>
                  </a:cubicBezTo>
                  <a:cubicBezTo>
                    <a:pt x="1301" y="12143"/>
                    <a:pt x="1301" y="13243"/>
                    <a:pt x="2068" y="13911"/>
                  </a:cubicBezTo>
                  <a:cubicBezTo>
                    <a:pt x="2235" y="14044"/>
                    <a:pt x="2402" y="14177"/>
                    <a:pt x="2602" y="14211"/>
                  </a:cubicBezTo>
                  <a:cubicBezTo>
                    <a:pt x="2791" y="14258"/>
                    <a:pt x="2946" y="14305"/>
                    <a:pt x="3127" y="14305"/>
                  </a:cubicBezTo>
                  <a:cubicBezTo>
                    <a:pt x="3202" y="14305"/>
                    <a:pt x="3281" y="14297"/>
                    <a:pt x="3369" y="14277"/>
                  </a:cubicBezTo>
                  <a:cubicBezTo>
                    <a:pt x="3569" y="14277"/>
                    <a:pt x="3769" y="14244"/>
                    <a:pt x="4003" y="14177"/>
                  </a:cubicBezTo>
                  <a:cubicBezTo>
                    <a:pt x="4203" y="14111"/>
                    <a:pt x="4403" y="14011"/>
                    <a:pt x="4603" y="13911"/>
                  </a:cubicBezTo>
                  <a:cubicBezTo>
                    <a:pt x="5437" y="13510"/>
                    <a:pt x="6205" y="12843"/>
                    <a:pt x="6872" y="12176"/>
                  </a:cubicBezTo>
                  <a:cubicBezTo>
                    <a:pt x="6905" y="12243"/>
                    <a:pt x="6972" y="12276"/>
                    <a:pt x="6972" y="12376"/>
                  </a:cubicBezTo>
                  <a:cubicBezTo>
                    <a:pt x="7205" y="12843"/>
                    <a:pt x="7472" y="13277"/>
                    <a:pt x="7806" y="13710"/>
                  </a:cubicBezTo>
                  <a:cubicBezTo>
                    <a:pt x="8073" y="14111"/>
                    <a:pt x="8439" y="14511"/>
                    <a:pt x="8873" y="14778"/>
                  </a:cubicBezTo>
                  <a:cubicBezTo>
                    <a:pt x="9073" y="14911"/>
                    <a:pt x="9240" y="15045"/>
                    <a:pt x="9507" y="15111"/>
                  </a:cubicBezTo>
                  <a:lnTo>
                    <a:pt x="9874" y="15245"/>
                  </a:lnTo>
                  <a:cubicBezTo>
                    <a:pt x="10007" y="15312"/>
                    <a:pt x="10174" y="15312"/>
                    <a:pt x="10307" y="15312"/>
                  </a:cubicBezTo>
                  <a:cubicBezTo>
                    <a:pt x="10508" y="15312"/>
                    <a:pt x="10708" y="15245"/>
                    <a:pt x="10908" y="15178"/>
                  </a:cubicBezTo>
                  <a:cubicBezTo>
                    <a:pt x="11141" y="15078"/>
                    <a:pt x="11342" y="14911"/>
                    <a:pt x="11508" y="14744"/>
                  </a:cubicBezTo>
                  <a:cubicBezTo>
                    <a:pt x="11809" y="14478"/>
                    <a:pt x="12009" y="14077"/>
                    <a:pt x="12142" y="13710"/>
                  </a:cubicBezTo>
                  <a:cubicBezTo>
                    <a:pt x="12476" y="12810"/>
                    <a:pt x="12509" y="11776"/>
                    <a:pt x="12509" y="10842"/>
                  </a:cubicBezTo>
                  <a:cubicBezTo>
                    <a:pt x="12509" y="10508"/>
                    <a:pt x="12509" y="10175"/>
                    <a:pt x="12476" y="9841"/>
                  </a:cubicBezTo>
                  <a:cubicBezTo>
                    <a:pt x="12909" y="9574"/>
                    <a:pt x="13343" y="9307"/>
                    <a:pt x="13710" y="8974"/>
                  </a:cubicBezTo>
                  <a:cubicBezTo>
                    <a:pt x="13877" y="8840"/>
                    <a:pt x="14010" y="8673"/>
                    <a:pt x="14177" y="8507"/>
                  </a:cubicBezTo>
                  <a:cubicBezTo>
                    <a:pt x="14310" y="8340"/>
                    <a:pt x="14410" y="8140"/>
                    <a:pt x="14510" y="7973"/>
                  </a:cubicBezTo>
                  <a:cubicBezTo>
                    <a:pt x="14644" y="7706"/>
                    <a:pt x="14711" y="7239"/>
                    <a:pt x="14644" y="6839"/>
                  </a:cubicBezTo>
                  <a:cubicBezTo>
                    <a:pt x="14510" y="6138"/>
                    <a:pt x="13977" y="5571"/>
                    <a:pt x="12976" y="5171"/>
                  </a:cubicBezTo>
                  <a:cubicBezTo>
                    <a:pt x="12376" y="4904"/>
                    <a:pt x="11708" y="4737"/>
                    <a:pt x="11041" y="4637"/>
                  </a:cubicBezTo>
                  <a:cubicBezTo>
                    <a:pt x="11041" y="4537"/>
                    <a:pt x="11041" y="4404"/>
                    <a:pt x="11008" y="4337"/>
                  </a:cubicBezTo>
                  <a:cubicBezTo>
                    <a:pt x="10908" y="3803"/>
                    <a:pt x="10841" y="3303"/>
                    <a:pt x="10708" y="2736"/>
                  </a:cubicBezTo>
                  <a:cubicBezTo>
                    <a:pt x="10574" y="2236"/>
                    <a:pt x="10408" y="1735"/>
                    <a:pt x="10174" y="1335"/>
                  </a:cubicBezTo>
                  <a:cubicBezTo>
                    <a:pt x="10041" y="1135"/>
                    <a:pt x="9907" y="968"/>
                    <a:pt x="9807" y="801"/>
                  </a:cubicBezTo>
                  <a:cubicBezTo>
                    <a:pt x="9707" y="701"/>
                    <a:pt x="9640" y="634"/>
                    <a:pt x="9507" y="534"/>
                  </a:cubicBezTo>
                  <a:lnTo>
                    <a:pt x="9140" y="267"/>
                  </a:lnTo>
                  <a:cubicBezTo>
                    <a:pt x="8906" y="167"/>
                    <a:pt x="8673" y="67"/>
                    <a:pt x="8473" y="34"/>
                  </a:cubicBezTo>
                  <a:cubicBezTo>
                    <a:pt x="8339" y="1"/>
                    <a:pt x="8173" y="1"/>
                    <a:pt x="803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0" name="Google Shape;530;p38"/>
            <p:cNvSpPr/>
            <p:nvPr/>
          </p:nvSpPr>
          <p:spPr>
            <a:xfrm>
              <a:off x="2219150" y="3095988"/>
              <a:ext cx="65900" cy="75075"/>
            </a:xfrm>
            <a:custGeom>
              <a:avLst/>
              <a:gdLst/>
              <a:ahLst/>
              <a:cxnLst/>
              <a:rect l="l" t="t" r="r" b="b"/>
              <a:pathLst>
                <a:path w="2636" h="3003" extrusionOk="0">
                  <a:moveTo>
                    <a:pt x="2402" y="0"/>
                  </a:moveTo>
                  <a:cubicBezTo>
                    <a:pt x="2336" y="0"/>
                    <a:pt x="2302" y="0"/>
                    <a:pt x="2269" y="67"/>
                  </a:cubicBezTo>
                  <a:cubicBezTo>
                    <a:pt x="1802" y="334"/>
                    <a:pt x="1335" y="668"/>
                    <a:pt x="1001" y="1068"/>
                  </a:cubicBezTo>
                  <a:cubicBezTo>
                    <a:pt x="635" y="1468"/>
                    <a:pt x="334" y="1935"/>
                    <a:pt x="101" y="2436"/>
                  </a:cubicBezTo>
                  <a:cubicBezTo>
                    <a:pt x="1" y="2636"/>
                    <a:pt x="67" y="2903"/>
                    <a:pt x="268" y="2969"/>
                  </a:cubicBezTo>
                  <a:cubicBezTo>
                    <a:pt x="334" y="3003"/>
                    <a:pt x="468" y="3003"/>
                    <a:pt x="568" y="3003"/>
                  </a:cubicBezTo>
                  <a:cubicBezTo>
                    <a:pt x="635" y="2969"/>
                    <a:pt x="768" y="2903"/>
                    <a:pt x="801" y="2802"/>
                  </a:cubicBezTo>
                  <a:cubicBezTo>
                    <a:pt x="1001" y="2269"/>
                    <a:pt x="1268" y="1768"/>
                    <a:pt x="1602" y="1301"/>
                  </a:cubicBezTo>
                  <a:cubicBezTo>
                    <a:pt x="1769" y="1068"/>
                    <a:pt x="1969" y="801"/>
                    <a:pt x="2236" y="601"/>
                  </a:cubicBezTo>
                  <a:cubicBezTo>
                    <a:pt x="2302" y="501"/>
                    <a:pt x="2436" y="467"/>
                    <a:pt x="2503" y="401"/>
                  </a:cubicBezTo>
                  <a:cubicBezTo>
                    <a:pt x="2603" y="334"/>
                    <a:pt x="2636" y="167"/>
                    <a:pt x="2569" y="101"/>
                  </a:cubicBezTo>
                  <a:cubicBezTo>
                    <a:pt x="2503" y="0"/>
                    <a:pt x="2436" y="0"/>
                    <a:pt x="240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1" name="Google Shape;531;p38"/>
            <p:cNvSpPr/>
            <p:nvPr/>
          </p:nvSpPr>
          <p:spPr>
            <a:xfrm>
              <a:off x="2105750" y="3184388"/>
              <a:ext cx="65900" cy="39225"/>
            </a:xfrm>
            <a:custGeom>
              <a:avLst/>
              <a:gdLst/>
              <a:ahLst/>
              <a:cxnLst/>
              <a:rect l="l" t="t" r="r" b="b"/>
              <a:pathLst>
                <a:path w="2636" h="1569" extrusionOk="0">
                  <a:moveTo>
                    <a:pt x="2002" y="0"/>
                  </a:moveTo>
                  <a:cubicBezTo>
                    <a:pt x="1701" y="0"/>
                    <a:pt x="1435" y="67"/>
                    <a:pt x="1134" y="167"/>
                  </a:cubicBezTo>
                  <a:cubicBezTo>
                    <a:pt x="701" y="334"/>
                    <a:pt x="334" y="634"/>
                    <a:pt x="100" y="968"/>
                  </a:cubicBezTo>
                  <a:cubicBezTo>
                    <a:pt x="34" y="1068"/>
                    <a:pt x="0" y="1134"/>
                    <a:pt x="0" y="1235"/>
                  </a:cubicBezTo>
                  <a:cubicBezTo>
                    <a:pt x="0" y="1301"/>
                    <a:pt x="34" y="1401"/>
                    <a:pt x="134" y="1468"/>
                  </a:cubicBezTo>
                  <a:cubicBezTo>
                    <a:pt x="200" y="1568"/>
                    <a:pt x="300" y="1568"/>
                    <a:pt x="367" y="1568"/>
                  </a:cubicBezTo>
                  <a:cubicBezTo>
                    <a:pt x="501" y="1568"/>
                    <a:pt x="634" y="1468"/>
                    <a:pt x="667" y="1335"/>
                  </a:cubicBezTo>
                  <a:cubicBezTo>
                    <a:pt x="701" y="1301"/>
                    <a:pt x="701" y="1268"/>
                    <a:pt x="767" y="1235"/>
                  </a:cubicBezTo>
                  <a:cubicBezTo>
                    <a:pt x="834" y="1101"/>
                    <a:pt x="968" y="1001"/>
                    <a:pt x="1034" y="901"/>
                  </a:cubicBezTo>
                  <a:cubicBezTo>
                    <a:pt x="1168" y="801"/>
                    <a:pt x="1301" y="667"/>
                    <a:pt x="1468" y="634"/>
                  </a:cubicBezTo>
                  <a:cubicBezTo>
                    <a:pt x="1601" y="601"/>
                    <a:pt x="1668" y="567"/>
                    <a:pt x="1801" y="501"/>
                  </a:cubicBezTo>
                  <a:cubicBezTo>
                    <a:pt x="1890" y="501"/>
                    <a:pt x="1965" y="486"/>
                    <a:pt x="2044" y="486"/>
                  </a:cubicBezTo>
                  <a:cubicBezTo>
                    <a:pt x="2083" y="486"/>
                    <a:pt x="2124" y="490"/>
                    <a:pt x="2168" y="501"/>
                  </a:cubicBezTo>
                  <a:lnTo>
                    <a:pt x="2268" y="501"/>
                  </a:lnTo>
                  <a:cubicBezTo>
                    <a:pt x="2369" y="501"/>
                    <a:pt x="2535" y="467"/>
                    <a:pt x="2535" y="301"/>
                  </a:cubicBezTo>
                  <a:cubicBezTo>
                    <a:pt x="2635" y="234"/>
                    <a:pt x="2535" y="67"/>
                    <a:pt x="2369" y="67"/>
                  </a:cubicBezTo>
                  <a:cubicBezTo>
                    <a:pt x="2268" y="67"/>
                    <a:pt x="2135" y="0"/>
                    <a:pt x="200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2" name="Google Shape;532;p38"/>
            <p:cNvSpPr/>
            <p:nvPr/>
          </p:nvSpPr>
          <p:spPr>
            <a:xfrm>
              <a:off x="2130750" y="3327813"/>
              <a:ext cx="28400" cy="75925"/>
            </a:xfrm>
            <a:custGeom>
              <a:avLst/>
              <a:gdLst/>
              <a:ahLst/>
              <a:cxnLst/>
              <a:rect l="l" t="t" r="r" b="b"/>
              <a:pathLst>
                <a:path w="1136" h="3037" extrusionOk="0">
                  <a:moveTo>
                    <a:pt x="935" y="1"/>
                  </a:moveTo>
                  <a:cubicBezTo>
                    <a:pt x="835" y="1"/>
                    <a:pt x="768" y="34"/>
                    <a:pt x="701" y="101"/>
                  </a:cubicBezTo>
                  <a:cubicBezTo>
                    <a:pt x="468" y="501"/>
                    <a:pt x="301" y="901"/>
                    <a:pt x="134" y="1368"/>
                  </a:cubicBezTo>
                  <a:cubicBezTo>
                    <a:pt x="1" y="1835"/>
                    <a:pt x="1" y="2269"/>
                    <a:pt x="168" y="2736"/>
                  </a:cubicBezTo>
                  <a:cubicBezTo>
                    <a:pt x="201" y="2869"/>
                    <a:pt x="234" y="2970"/>
                    <a:pt x="368" y="3003"/>
                  </a:cubicBezTo>
                  <a:cubicBezTo>
                    <a:pt x="468" y="3036"/>
                    <a:pt x="568" y="3036"/>
                    <a:pt x="701" y="3036"/>
                  </a:cubicBezTo>
                  <a:cubicBezTo>
                    <a:pt x="968" y="2970"/>
                    <a:pt x="1068" y="2669"/>
                    <a:pt x="902" y="2402"/>
                  </a:cubicBezTo>
                  <a:cubicBezTo>
                    <a:pt x="868" y="2369"/>
                    <a:pt x="835" y="2302"/>
                    <a:pt x="835" y="2236"/>
                  </a:cubicBezTo>
                  <a:cubicBezTo>
                    <a:pt x="801" y="2136"/>
                    <a:pt x="735" y="2036"/>
                    <a:pt x="735" y="1902"/>
                  </a:cubicBezTo>
                  <a:cubicBezTo>
                    <a:pt x="701" y="1735"/>
                    <a:pt x="701" y="1569"/>
                    <a:pt x="701" y="1402"/>
                  </a:cubicBezTo>
                  <a:cubicBezTo>
                    <a:pt x="735" y="1202"/>
                    <a:pt x="801" y="1035"/>
                    <a:pt x="835" y="868"/>
                  </a:cubicBezTo>
                  <a:lnTo>
                    <a:pt x="1068" y="368"/>
                  </a:lnTo>
                  <a:cubicBezTo>
                    <a:pt x="1135" y="234"/>
                    <a:pt x="1102" y="101"/>
                    <a:pt x="1002" y="34"/>
                  </a:cubicBezTo>
                  <a:cubicBezTo>
                    <a:pt x="968" y="34"/>
                    <a:pt x="968" y="1"/>
                    <a:pt x="935"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33" name="Google Shape;533;p38"/>
          <p:cNvGrpSpPr/>
          <p:nvPr/>
        </p:nvGrpSpPr>
        <p:grpSpPr>
          <a:xfrm rot="-148811" flipH="1">
            <a:off x="617740" y="4411704"/>
            <a:ext cx="371396" cy="375435"/>
            <a:chOff x="2079900" y="3077638"/>
            <a:chExt cx="367775" cy="382800"/>
          </a:xfrm>
        </p:grpSpPr>
        <p:sp>
          <p:nvSpPr>
            <p:cNvPr id="534" name="Google Shape;534;p38"/>
            <p:cNvSpPr/>
            <p:nvPr/>
          </p:nvSpPr>
          <p:spPr>
            <a:xfrm>
              <a:off x="2079900" y="3077638"/>
              <a:ext cx="367775" cy="382800"/>
            </a:xfrm>
            <a:custGeom>
              <a:avLst/>
              <a:gdLst/>
              <a:ahLst/>
              <a:cxnLst/>
              <a:rect l="l" t="t" r="r" b="b"/>
              <a:pathLst>
                <a:path w="14711" h="15312" extrusionOk="0">
                  <a:moveTo>
                    <a:pt x="7739" y="1"/>
                  </a:moveTo>
                  <a:cubicBezTo>
                    <a:pt x="7305" y="34"/>
                    <a:pt x="6838" y="267"/>
                    <a:pt x="6505" y="534"/>
                  </a:cubicBezTo>
                  <a:cubicBezTo>
                    <a:pt x="5704" y="1101"/>
                    <a:pt x="5137" y="2035"/>
                    <a:pt x="4670" y="2869"/>
                  </a:cubicBezTo>
                  <a:cubicBezTo>
                    <a:pt x="4537" y="3069"/>
                    <a:pt x="4403" y="3336"/>
                    <a:pt x="4270" y="3570"/>
                  </a:cubicBezTo>
                  <a:cubicBezTo>
                    <a:pt x="4003" y="3536"/>
                    <a:pt x="3669" y="3536"/>
                    <a:pt x="3369" y="3536"/>
                  </a:cubicBezTo>
                  <a:cubicBezTo>
                    <a:pt x="3036" y="3536"/>
                    <a:pt x="2702" y="3536"/>
                    <a:pt x="2402" y="3570"/>
                  </a:cubicBezTo>
                  <a:cubicBezTo>
                    <a:pt x="1901" y="3603"/>
                    <a:pt x="1501" y="3737"/>
                    <a:pt x="1168" y="3903"/>
                  </a:cubicBezTo>
                  <a:cubicBezTo>
                    <a:pt x="934" y="4003"/>
                    <a:pt x="767" y="4104"/>
                    <a:pt x="601" y="4270"/>
                  </a:cubicBezTo>
                  <a:cubicBezTo>
                    <a:pt x="434" y="4437"/>
                    <a:pt x="300" y="4671"/>
                    <a:pt x="167" y="4904"/>
                  </a:cubicBezTo>
                  <a:cubicBezTo>
                    <a:pt x="67" y="5071"/>
                    <a:pt x="0" y="5338"/>
                    <a:pt x="0" y="5571"/>
                  </a:cubicBezTo>
                  <a:cubicBezTo>
                    <a:pt x="0" y="5771"/>
                    <a:pt x="0" y="6038"/>
                    <a:pt x="33" y="6238"/>
                  </a:cubicBezTo>
                  <a:cubicBezTo>
                    <a:pt x="167" y="6705"/>
                    <a:pt x="367" y="7139"/>
                    <a:pt x="734" y="7573"/>
                  </a:cubicBezTo>
                  <a:cubicBezTo>
                    <a:pt x="1001" y="7906"/>
                    <a:pt x="1334" y="8240"/>
                    <a:pt x="1768" y="8607"/>
                  </a:cubicBezTo>
                  <a:cubicBezTo>
                    <a:pt x="1868" y="8673"/>
                    <a:pt x="1901" y="8707"/>
                    <a:pt x="2002" y="8774"/>
                  </a:cubicBezTo>
                  <a:lnTo>
                    <a:pt x="1735" y="9674"/>
                  </a:lnTo>
                  <a:cubicBezTo>
                    <a:pt x="1635" y="10175"/>
                    <a:pt x="1501" y="10675"/>
                    <a:pt x="1401" y="11175"/>
                  </a:cubicBezTo>
                  <a:cubicBezTo>
                    <a:pt x="1301" y="12143"/>
                    <a:pt x="1301" y="13243"/>
                    <a:pt x="2068" y="13911"/>
                  </a:cubicBezTo>
                  <a:cubicBezTo>
                    <a:pt x="2235" y="14044"/>
                    <a:pt x="2402" y="14177"/>
                    <a:pt x="2602" y="14211"/>
                  </a:cubicBezTo>
                  <a:cubicBezTo>
                    <a:pt x="2791" y="14258"/>
                    <a:pt x="2946" y="14305"/>
                    <a:pt x="3127" y="14305"/>
                  </a:cubicBezTo>
                  <a:cubicBezTo>
                    <a:pt x="3202" y="14305"/>
                    <a:pt x="3281" y="14297"/>
                    <a:pt x="3369" y="14277"/>
                  </a:cubicBezTo>
                  <a:cubicBezTo>
                    <a:pt x="3569" y="14277"/>
                    <a:pt x="3769" y="14244"/>
                    <a:pt x="4003" y="14177"/>
                  </a:cubicBezTo>
                  <a:cubicBezTo>
                    <a:pt x="4203" y="14111"/>
                    <a:pt x="4403" y="14011"/>
                    <a:pt x="4603" y="13911"/>
                  </a:cubicBezTo>
                  <a:cubicBezTo>
                    <a:pt x="5437" y="13510"/>
                    <a:pt x="6205" y="12843"/>
                    <a:pt x="6872" y="12176"/>
                  </a:cubicBezTo>
                  <a:cubicBezTo>
                    <a:pt x="6905" y="12243"/>
                    <a:pt x="6972" y="12276"/>
                    <a:pt x="6972" y="12376"/>
                  </a:cubicBezTo>
                  <a:cubicBezTo>
                    <a:pt x="7205" y="12843"/>
                    <a:pt x="7472" y="13277"/>
                    <a:pt x="7806" y="13710"/>
                  </a:cubicBezTo>
                  <a:cubicBezTo>
                    <a:pt x="8073" y="14111"/>
                    <a:pt x="8439" y="14511"/>
                    <a:pt x="8873" y="14778"/>
                  </a:cubicBezTo>
                  <a:cubicBezTo>
                    <a:pt x="9073" y="14911"/>
                    <a:pt x="9240" y="15045"/>
                    <a:pt x="9507" y="15111"/>
                  </a:cubicBezTo>
                  <a:lnTo>
                    <a:pt x="9874" y="15245"/>
                  </a:lnTo>
                  <a:cubicBezTo>
                    <a:pt x="10007" y="15312"/>
                    <a:pt x="10174" y="15312"/>
                    <a:pt x="10307" y="15312"/>
                  </a:cubicBezTo>
                  <a:cubicBezTo>
                    <a:pt x="10508" y="15312"/>
                    <a:pt x="10708" y="15245"/>
                    <a:pt x="10908" y="15178"/>
                  </a:cubicBezTo>
                  <a:cubicBezTo>
                    <a:pt x="11141" y="15078"/>
                    <a:pt x="11342" y="14911"/>
                    <a:pt x="11508" y="14744"/>
                  </a:cubicBezTo>
                  <a:cubicBezTo>
                    <a:pt x="11809" y="14478"/>
                    <a:pt x="12009" y="14077"/>
                    <a:pt x="12142" y="13710"/>
                  </a:cubicBezTo>
                  <a:cubicBezTo>
                    <a:pt x="12476" y="12810"/>
                    <a:pt x="12509" y="11776"/>
                    <a:pt x="12509" y="10842"/>
                  </a:cubicBezTo>
                  <a:cubicBezTo>
                    <a:pt x="12509" y="10508"/>
                    <a:pt x="12509" y="10175"/>
                    <a:pt x="12476" y="9841"/>
                  </a:cubicBezTo>
                  <a:cubicBezTo>
                    <a:pt x="12909" y="9574"/>
                    <a:pt x="13343" y="9307"/>
                    <a:pt x="13710" y="8974"/>
                  </a:cubicBezTo>
                  <a:cubicBezTo>
                    <a:pt x="13877" y="8840"/>
                    <a:pt x="14010" y="8673"/>
                    <a:pt x="14177" y="8507"/>
                  </a:cubicBezTo>
                  <a:cubicBezTo>
                    <a:pt x="14310" y="8340"/>
                    <a:pt x="14410" y="8140"/>
                    <a:pt x="14510" y="7973"/>
                  </a:cubicBezTo>
                  <a:cubicBezTo>
                    <a:pt x="14644" y="7706"/>
                    <a:pt x="14711" y="7239"/>
                    <a:pt x="14644" y="6839"/>
                  </a:cubicBezTo>
                  <a:cubicBezTo>
                    <a:pt x="14510" y="6138"/>
                    <a:pt x="13977" y="5571"/>
                    <a:pt x="12976" y="5171"/>
                  </a:cubicBezTo>
                  <a:cubicBezTo>
                    <a:pt x="12376" y="4904"/>
                    <a:pt x="11708" y="4737"/>
                    <a:pt x="11041" y="4637"/>
                  </a:cubicBezTo>
                  <a:cubicBezTo>
                    <a:pt x="11041" y="4537"/>
                    <a:pt x="11041" y="4404"/>
                    <a:pt x="11008" y="4337"/>
                  </a:cubicBezTo>
                  <a:cubicBezTo>
                    <a:pt x="10908" y="3803"/>
                    <a:pt x="10841" y="3303"/>
                    <a:pt x="10708" y="2736"/>
                  </a:cubicBezTo>
                  <a:cubicBezTo>
                    <a:pt x="10574" y="2236"/>
                    <a:pt x="10408" y="1735"/>
                    <a:pt x="10174" y="1335"/>
                  </a:cubicBezTo>
                  <a:cubicBezTo>
                    <a:pt x="10041" y="1135"/>
                    <a:pt x="9907" y="968"/>
                    <a:pt x="9807" y="801"/>
                  </a:cubicBezTo>
                  <a:cubicBezTo>
                    <a:pt x="9707" y="701"/>
                    <a:pt x="9640" y="634"/>
                    <a:pt x="9507" y="534"/>
                  </a:cubicBezTo>
                  <a:lnTo>
                    <a:pt x="9140" y="267"/>
                  </a:lnTo>
                  <a:cubicBezTo>
                    <a:pt x="8906" y="167"/>
                    <a:pt x="8673" y="67"/>
                    <a:pt x="8473" y="34"/>
                  </a:cubicBezTo>
                  <a:cubicBezTo>
                    <a:pt x="8339" y="1"/>
                    <a:pt x="8173" y="1"/>
                    <a:pt x="803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5" name="Google Shape;535;p38"/>
            <p:cNvSpPr/>
            <p:nvPr/>
          </p:nvSpPr>
          <p:spPr>
            <a:xfrm>
              <a:off x="2219150" y="3095988"/>
              <a:ext cx="65900" cy="75075"/>
            </a:xfrm>
            <a:custGeom>
              <a:avLst/>
              <a:gdLst/>
              <a:ahLst/>
              <a:cxnLst/>
              <a:rect l="l" t="t" r="r" b="b"/>
              <a:pathLst>
                <a:path w="2636" h="3003" extrusionOk="0">
                  <a:moveTo>
                    <a:pt x="2402" y="0"/>
                  </a:moveTo>
                  <a:cubicBezTo>
                    <a:pt x="2336" y="0"/>
                    <a:pt x="2302" y="0"/>
                    <a:pt x="2269" y="67"/>
                  </a:cubicBezTo>
                  <a:cubicBezTo>
                    <a:pt x="1802" y="334"/>
                    <a:pt x="1335" y="668"/>
                    <a:pt x="1001" y="1068"/>
                  </a:cubicBezTo>
                  <a:cubicBezTo>
                    <a:pt x="635" y="1468"/>
                    <a:pt x="334" y="1935"/>
                    <a:pt x="101" y="2436"/>
                  </a:cubicBezTo>
                  <a:cubicBezTo>
                    <a:pt x="1" y="2636"/>
                    <a:pt x="67" y="2903"/>
                    <a:pt x="268" y="2969"/>
                  </a:cubicBezTo>
                  <a:cubicBezTo>
                    <a:pt x="334" y="3003"/>
                    <a:pt x="468" y="3003"/>
                    <a:pt x="568" y="3003"/>
                  </a:cubicBezTo>
                  <a:cubicBezTo>
                    <a:pt x="635" y="2969"/>
                    <a:pt x="768" y="2903"/>
                    <a:pt x="801" y="2802"/>
                  </a:cubicBezTo>
                  <a:cubicBezTo>
                    <a:pt x="1001" y="2269"/>
                    <a:pt x="1268" y="1768"/>
                    <a:pt x="1602" y="1301"/>
                  </a:cubicBezTo>
                  <a:cubicBezTo>
                    <a:pt x="1769" y="1068"/>
                    <a:pt x="1969" y="801"/>
                    <a:pt x="2236" y="601"/>
                  </a:cubicBezTo>
                  <a:cubicBezTo>
                    <a:pt x="2302" y="501"/>
                    <a:pt x="2436" y="467"/>
                    <a:pt x="2503" y="401"/>
                  </a:cubicBezTo>
                  <a:cubicBezTo>
                    <a:pt x="2603" y="334"/>
                    <a:pt x="2636" y="167"/>
                    <a:pt x="2569" y="101"/>
                  </a:cubicBezTo>
                  <a:cubicBezTo>
                    <a:pt x="2503" y="0"/>
                    <a:pt x="2436" y="0"/>
                    <a:pt x="240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6" name="Google Shape;536;p38"/>
            <p:cNvSpPr/>
            <p:nvPr/>
          </p:nvSpPr>
          <p:spPr>
            <a:xfrm>
              <a:off x="2105750" y="3184388"/>
              <a:ext cx="65900" cy="39225"/>
            </a:xfrm>
            <a:custGeom>
              <a:avLst/>
              <a:gdLst/>
              <a:ahLst/>
              <a:cxnLst/>
              <a:rect l="l" t="t" r="r" b="b"/>
              <a:pathLst>
                <a:path w="2636" h="1569" extrusionOk="0">
                  <a:moveTo>
                    <a:pt x="2002" y="0"/>
                  </a:moveTo>
                  <a:cubicBezTo>
                    <a:pt x="1701" y="0"/>
                    <a:pt x="1435" y="67"/>
                    <a:pt x="1134" y="167"/>
                  </a:cubicBezTo>
                  <a:cubicBezTo>
                    <a:pt x="701" y="334"/>
                    <a:pt x="334" y="634"/>
                    <a:pt x="100" y="968"/>
                  </a:cubicBezTo>
                  <a:cubicBezTo>
                    <a:pt x="34" y="1068"/>
                    <a:pt x="0" y="1134"/>
                    <a:pt x="0" y="1235"/>
                  </a:cubicBezTo>
                  <a:cubicBezTo>
                    <a:pt x="0" y="1301"/>
                    <a:pt x="34" y="1401"/>
                    <a:pt x="134" y="1468"/>
                  </a:cubicBezTo>
                  <a:cubicBezTo>
                    <a:pt x="200" y="1568"/>
                    <a:pt x="300" y="1568"/>
                    <a:pt x="367" y="1568"/>
                  </a:cubicBezTo>
                  <a:cubicBezTo>
                    <a:pt x="501" y="1568"/>
                    <a:pt x="634" y="1468"/>
                    <a:pt x="667" y="1335"/>
                  </a:cubicBezTo>
                  <a:cubicBezTo>
                    <a:pt x="701" y="1301"/>
                    <a:pt x="701" y="1268"/>
                    <a:pt x="767" y="1235"/>
                  </a:cubicBezTo>
                  <a:cubicBezTo>
                    <a:pt x="834" y="1101"/>
                    <a:pt x="968" y="1001"/>
                    <a:pt x="1034" y="901"/>
                  </a:cubicBezTo>
                  <a:cubicBezTo>
                    <a:pt x="1168" y="801"/>
                    <a:pt x="1301" y="667"/>
                    <a:pt x="1468" y="634"/>
                  </a:cubicBezTo>
                  <a:cubicBezTo>
                    <a:pt x="1601" y="601"/>
                    <a:pt x="1668" y="567"/>
                    <a:pt x="1801" y="501"/>
                  </a:cubicBezTo>
                  <a:cubicBezTo>
                    <a:pt x="1890" y="501"/>
                    <a:pt x="1965" y="486"/>
                    <a:pt x="2044" y="486"/>
                  </a:cubicBezTo>
                  <a:cubicBezTo>
                    <a:pt x="2083" y="486"/>
                    <a:pt x="2124" y="490"/>
                    <a:pt x="2168" y="501"/>
                  </a:cubicBezTo>
                  <a:lnTo>
                    <a:pt x="2268" y="501"/>
                  </a:lnTo>
                  <a:cubicBezTo>
                    <a:pt x="2369" y="501"/>
                    <a:pt x="2535" y="467"/>
                    <a:pt x="2535" y="301"/>
                  </a:cubicBezTo>
                  <a:cubicBezTo>
                    <a:pt x="2635" y="234"/>
                    <a:pt x="2535" y="67"/>
                    <a:pt x="2369" y="67"/>
                  </a:cubicBezTo>
                  <a:cubicBezTo>
                    <a:pt x="2268" y="67"/>
                    <a:pt x="2135" y="0"/>
                    <a:pt x="200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7" name="Google Shape;537;p38"/>
            <p:cNvSpPr/>
            <p:nvPr/>
          </p:nvSpPr>
          <p:spPr>
            <a:xfrm>
              <a:off x="2130750" y="3327813"/>
              <a:ext cx="28400" cy="75925"/>
            </a:xfrm>
            <a:custGeom>
              <a:avLst/>
              <a:gdLst/>
              <a:ahLst/>
              <a:cxnLst/>
              <a:rect l="l" t="t" r="r" b="b"/>
              <a:pathLst>
                <a:path w="1136" h="3037" extrusionOk="0">
                  <a:moveTo>
                    <a:pt x="935" y="1"/>
                  </a:moveTo>
                  <a:cubicBezTo>
                    <a:pt x="835" y="1"/>
                    <a:pt x="768" y="34"/>
                    <a:pt x="701" y="101"/>
                  </a:cubicBezTo>
                  <a:cubicBezTo>
                    <a:pt x="468" y="501"/>
                    <a:pt x="301" y="901"/>
                    <a:pt x="134" y="1368"/>
                  </a:cubicBezTo>
                  <a:cubicBezTo>
                    <a:pt x="1" y="1835"/>
                    <a:pt x="1" y="2269"/>
                    <a:pt x="168" y="2736"/>
                  </a:cubicBezTo>
                  <a:cubicBezTo>
                    <a:pt x="201" y="2869"/>
                    <a:pt x="234" y="2970"/>
                    <a:pt x="368" y="3003"/>
                  </a:cubicBezTo>
                  <a:cubicBezTo>
                    <a:pt x="468" y="3036"/>
                    <a:pt x="568" y="3036"/>
                    <a:pt x="701" y="3036"/>
                  </a:cubicBezTo>
                  <a:cubicBezTo>
                    <a:pt x="968" y="2970"/>
                    <a:pt x="1068" y="2669"/>
                    <a:pt x="902" y="2402"/>
                  </a:cubicBezTo>
                  <a:cubicBezTo>
                    <a:pt x="868" y="2369"/>
                    <a:pt x="835" y="2302"/>
                    <a:pt x="835" y="2236"/>
                  </a:cubicBezTo>
                  <a:cubicBezTo>
                    <a:pt x="801" y="2136"/>
                    <a:pt x="735" y="2036"/>
                    <a:pt x="735" y="1902"/>
                  </a:cubicBezTo>
                  <a:cubicBezTo>
                    <a:pt x="701" y="1735"/>
                    <a:pt x="701" y="1569"/>
                    <a:pt x="701" y="1402"/>
                  </a:cubicBezTo>
                  <a:cubicBezTo>
                    <a:pt x="735" y="1202"/>
                    <a:pt x="801" y="1035"/>
                    <a:pt x="835" y="868"/>
                  </a:cubicBezTo>
                  <a:lnTo>
                    <a:pt x="1068" y="368"/>
                  </a:lnTo>
                  <a:cubicBezTo>
                    <a:pt x="1135" y="234"/>
                    <a:pt x="1102" y="101"/>
                    <a:pt x="1002" y="34"/>
                  </a:cubicBezTo>
                  <a:cubicBezTo>
                    <a:pt x="968" y="34"/>
                    <a:pt x="968" y="1"/>
                    <a:pt x="935"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 name="Rectangle 2"/>
          <p:cNvSpPr/>
          <p:nvPr/>
        </p:nvSpPr>
        <p:spPr>
          <a:xfrm>
            <a:off x="1157487" y="619185"/>
            <a:ext cx="7195874" cy="3293209"/>
          </a:xfrm>
          <a:prstGeom prst="rect">
            <a:avLst/>
          </a:prstGeom>
        </p:spPr>
        <p:txBody>
          <a:bodyPr wrap="square">
            <a:spAutoFit/>
          </a:bodyPr>
          <a:lstStyle/>
          <a:p>
            <a:pPr marL="0" indent="0" algn="just">
              <a:buNone/>
            </a:pPr>
            <a:r>
              <a:rPr lang="en-US" sz="1600" dirty="0" smtClean="0">
                <a:latin typeface="Times New Roman" panose="02020603050405020304" pitchFamily="18" charset="0"/>
                <a:cs typeface="Times New Roman" panose="02020603050405020304" pitchFamily="18" charset="0"/>
              </a:rPr>
              <a:t>	</a:t>
            </a:r>
            <a:r>
              <a:rPr lang="en-US" sz="1600" dirty="0" err="1" smtClean="0">
                <a:latin typeface="Times New Roman" panose="02020603050405020304" pitchFamily="18" charset="0"/>
                <a:cs typeface="Times New Roman" panose="02020603050405020304" pitchFamily="18" charset="0"/>
              </a:rPr>
              <a:t>Pemakaian</a:t>
            </a:r>
            <a:r>
              <a:rPr lang="en-US" sz="1600" dirty="0" smtClean="0">
                <a:latin typeface="Times New Roman" panose="02020603050405020304" pitchFamily="18" charset="0"/>
                <a:cs typeface="Times New Roman" panose="02020603050405020304" pitchFamily="18" charset="0"/>
              </a:rPr>
              <a:t> </a:t>
            </a:r>
            <a:r>
              <a:rPr lang="en-US" sz="1600" dirty="0" err="1" smtClean="0">
                <a:latin typeface="Times New Roman" panose="02020603050405020304" pitchFamily="18" charset="0"/>
                <a:cs typeface="Times New Roman" panose="02020603050405020304" pitchFamily="18" charset="0"/>
              </a:rPr>
              <a:t>narkoba</a:t>
            </a:r>
            <a:r>
              <a:rPr lang="en-US" sz="1600" dirty="0" smtClean="0">
                <a:latin typeface="Times New Roman" panose="02020603050405020304" pitchFamily="18" charset="0"/>
                <a:cs typeface="Times New Roman" panose="02020603050405020304" pitchFamily="18" charset="0"/>
              </a:rPr>
              <a:t> yang </a:t>
            </a:r>
            <a:r>
              <a:rPr lang="en-US" sz="1600" dirty="0" err="1" smtClean="0">
                <a:latin typeface="Times New Roman" panose="02020603050405020304" pitchFamily="18" charset="0"/>
                <a:cs typeface="Times New Roman" panose="02020603050405020304" pitchFamily="18" charset="0"/>
              </a:rPr>
              <a:t>disalahgunakan</a:t>
            </a:r>
            <a:r>
              <a:rPr lang="en-US" sz="1600" dirty="0" smtClean="0">
                <a:latin typeface="Times New Roman" panose="02020603050405020304" pitchFamily="18" charset="0"/>
                <a:cs typeface="Times New Roman" panose="02020603050405020304" pitchFamily="18" charset="0"/>
              </a:rPr>
              <a:t> </a:t>
            </a:r>
            <a:r>
              <a:rPr lang="en-US" sz="1600" dirty="0" err="1" smtClean="0">
                <a:latin typeface="Times New Roman" panose="02020603050405020304" pitchFamily="18" charset="0"/>
                <a:cs typeface="Times New Roman" panose="02020603050405020304" pitchFamily="18" charset="0"/>
              </a:rPr>
              <a:t>berdampak</a:t>
            </a:r>
            <a:r>
              <a:rPr lang="en-US" sz="1600" dirty="0" smtClean="0">
                <a:latin typeface="Times New Roman" panose="02020603050405020304" pitchFamily="18" charset="0"/>
                <a:cs typeface="Times New Roman" panose="02020603050405020304" pitchFamily="18" charset="0"/>
              </a:rPr>
              <a:t> </a:t>
            </a:r>
            <a:r>
              <a:rPr lang="en-US" sz="1600" dirty="0" err="1" smtClean="0">
                <a:latin typeface="Times New Roman" panose="02020603050405020304" pitchFamily="18" charset="0"/>
                <a:cs typeface="Times New Roman" panose="02020603050405020304" pitchFamily="18" charset="0"/>
              </a:rPr>
              <a:t>pada</a:t>
            </a:r>
            <a:r>
              <a:rPr lang="en-US" sz="1600" dirty="0" smtClean="0">
                <a:latin typeface="Times New Roman" panose="02020603050405020304" pitchFamily="18" charset="0"/>
                <a:cs typeface="Times New Roman" panose="02020603050405020304" pitchFamily="18" charset="0"/>
              </a:rPr>
              <a:t> </a:t>
            </a:r>
            <a:r>
              <a:rPr lang="en-US" sz="1600" dirty="0" err="1" smtClean="0">
                <a:latin typeface="Times New Roman" panose="02020603050405020304" pitchFamily="18" charset="0"/>
                <a:cs typeface="Times New Roman" panose="02020603050405020304" pitchFamily="18" charset="0"/>
              </a:rPr>
              <a:t>meningkatnya</a:t>
            </a:r>
            <a:r>
              <a:rPr lang="en-US" sz="1600" dirty="0" smtClean="0">
                <a:latin typeface="Times New Roman" panose="02020603050405020304" pitchFamily="18" charset="0"/>
                <a:cs typeface="Times New Roman" panose="02020603050405020304" pitchFamily="18" charset="0"/>
              </a:rPr>
              <a:t> </a:t>
            </a:r>
            <a:r>
              <a:rPr lang="en-US" sz="1600" dirty="0" err="1" smtClean="0">
                <a:latin typeface="Times New Roman" panose="02020603050405020304" pitchFamily="18" charset="0"/>
                <a:cs typeface="Times New Roman" panose="02020603050405020304" pitchFamily="18" charset="0"/>
              </a:rPr>
              <a:t>jumlah</a:t>
            </a:r>
            <a:r>
              <a:rPr lang="en-US" sz="1600" dirty="0" smtClean="0">
                <a:latin typeface="Times New Roman" panose="02020603050405020304" pitchFamily="18" charset="0"/>
                <a:cs typeface="Times New Roman" panose="02020603050405020304" pitchFamily="18" charset="0"/>
              </a:rPr>
              <a:t> </a:t>
            </a:r>
            <a:r>
              <a:rPr lang="en-US" sz="1600" dirty="0" err="1" smtClean="0">
                <a:latin typeface="Times New Roman" panose="02020603050405020304" pitchFamily="18" charset="0"/>
                <a:cs typeface="Times New Roman" panose="02020603050405020304" pitchFamily="18" charset="0"/>
              </a:rPr>
              <a:t>pecandu</a:t>
            </a:r>
            <a:r>
              <a:rPr lang="en-US" sz="1600" dirty="0" smtClean="0">
                <a:latin typeface="Times New Roman" panose="02020603050405020304" pitchFamily="18" charset="0"/>
                <a:cs typeface="Times New Roman" panose="02020603050405020304" pitchFamily="18" charset="0"/>
              </a:rPr>
              <a:t> </a:t>
            </a:r>
            <a:r>
              <a:rPr lang="en-US" sz="1600" dirty="0" err="1" smtClean="0">
                <a:latin typeface="Times New Roman" panose="02020603050405020304" pitchFamily="18" charset="0"/>
                <a:cs typeface="Times New Roman" panose="02020603050405020304" pitchFamily="18" charset="0"/>
              </a:rPr>
              <a:t>narkoba</a:t>
            </a:r>
            <a:r>
              <a:rPr lang="en-US" sz="1600" dirty="0" smtClean="0">
                <a:latin typeface="Times New Roman" panose="02020603050405020304" pitchFamily="18" charset="0"/>
                <a:cs typeface="Times New Roman" panose="02020603050405020304" pitchFamily="18" charset="0"/>
              </a:rPr>
              <a:t>. </a:t>
            </a:r>
            <a:r>
              <a:rPr lang="en-US" sz="1600" dirty="0" err="1" smtClean="0">
                <a:latin typeface="Times New Roman" panose="02020603050405020304" pitchFamily="18" charset="0"/>
                <a:cs typeface="Times New Roman" panose="02020603050405020304" pitchFamily="18" charset="0"/>
              </a:rPr>
              <a:t>Terdapat</a:t>
            </a:r>
            <a:r>
              <a:rPr lang="en-US" sz="1600" dirty="0" smtClean="0">
                <a:latin typeface="Times New Roman" panose="02020603050405020304" pitchFamily="18" charset="0"/>
                <a:cs typeface="Times New Roman" panose="02020603050405020304" pitchFamily="18" charset="0"/>
              </a:rPr>
              <a:t> </a:t>
            </a:r>
            <a:r>
              <a:rPr lang="en-US" sz="1600" dirty="0" err="1" smtClean="0">
                <a:latin typeface="Times New Roman" panose="02020603050405020304" pitchFamily="18" charset="0"/>
                <a:cs typeface="Times New Roman" panose="02020603050405020304" pitchFamily="18" charset="0"/>
              </a:rPr>
              <a:t>dua</a:t>
            </a:r>
            <a:r>
              <a:rPr lang="en-US" sz="1600" dirty="0" smtClean="0">
                <a:latin typeface="Times New Roman" panose="02020603050405020304" pitchFamily="18" charset="0"/>
                <a:cs typeface="Times New Roman" panose="02020603050405020304" pitchFamily="18" charset="0"/>
              </a:rPr>
              <a:t> </a:t>
            </a:r>
            <a:r>
              <a:rPr lang="en-US" sz="1600" dirty="0" err="1" smtClean="0">
                <a:latin typeface="Times New Roman" panose="02020603050405020304" pitchFamily="18" charset="0"/>
                <a:cs typeface="Times New Roman" panose="02020603050405020304" pitchFamily="18" charset="0"/>
              </a:rPr>
              <a:t>macam</a:t>
            </a:r>
            <a:r>
              <a:rPr lang="en-US" sz="1600" dirty="0" smtClean="0">
                <a:latin typeface="Times New Roman" panose="02020603050405020304" pitchFamily="18" charset="0"/>
                <a:cs typeface="Times New Roman" panose="02020603050405020304" pitchFamily="18" charset="0"/>
              </a:rPr>
              <a:t> </a:t>
            </a:r>
            <a:r>
              <a:rPr lang="en-US" sz="1600" dirty="0" err="1" smtClean="0">
                <a:latin typeface="Times New Roman" panose="02020603050405020304" pitchFamily="18" charset="0"/>
                <a:cs typeface="Times New Roman" panose="02020603050405020304" pitchFamily="18" charset="0"/>
              </a:rPr>
              <a:t>efek</a:t>
            </a:r>
            <a:r>
              <a:rPr lang="en-US" sz="1600" dirty="0" smtClean="0">
                <a:latin typeface="Times New Roman" panose="02020603050405020304" pitchFamily="18" charset="0"/>
                <a:cs typeface="Times New Roman" panose="02020603050405020304" pitchFamily="18" charset="0"/>
              </a:rPr>
              <a:t> yang </a:t>
            </a:r>
            <a:r>
              <a:rPr lang="en-US" sz="1600" dirty="0" err="1" smtClean="0">
                <a:latin typeface="Times New Roman" panose="02020603050405020304" pitchFamily="18" charset="0"/>
                <a:cs typeface="Times New Roman" panose="02020603050405020304" pitchFamily="18" charset="0"/>
              </a:rPr>
              <a:t>ditimbulkan</a:t>
            </a:r>
            <a:r>
              <a:rPr lang="en-US" sz="1600" dirty="0" smtClean="0">
                <a:latin typeface="Times New Roman" panose="02020603050405020304" pitchFamily="18" charset="0"/>
                <a:cs typeface="Times New Roman" panose="02020603050405020304" pitchFamily="18" charset="0"/>
              </a:rPr>
              <a:t> </a:t>
            </a:r>
            <a:r>
              <a:rPr lang="en-US" sz="1600" dirty="0" err="1" smtClean="0">
                <a:latin typeface="Times New Roman" panose="02020603050405020304" pitchFamily="18" charset="0"/>
                <a:cs typeface="Times New Roman" panose="02020603050405020304" pitchFamily="18" charset="0"/>
              </a:rPr>
              <a:t>akibat</a:t>
            </a:r>
            <a:r>
              <a:rPr lang="en-US" sz="1600" dirty="0" smtClean="0">
                <a:latin typeface="Times New Roman" panose="02020603050405020304" pitchFamily="18" charset="0"/>
                <a:cs typeface="Times New Roman" panose="02020603050405020304" pitchFamily="18" charset="0"/>
              </a:rPr>
              <a:t> </a:t>
            </a:r>
            <a:r>
              <a:rPr lang="en-US" sz="1600" dirty="0" err="1" smtClean="0">
                <a:latin typeface="Times New Roman" panose="02020603050405020304" pitchFamily="18" charset="0"/>
                <a:cs typeface="Times New Roman" panose="02020603050405020304" pitchFamily="18" charset="0"/>
              </a:rPr>
              <a:t>dari</a:t>
            </a:r>
            <a:r>
              <a:rPr lang="en-US" sz="1600" dirty="0" smtClean="0">
                <a:latin typeface="Times New Roman" panose="02020603050405020304" pitchFamily="18" charset="0"/>
                <a:cs typeface="Times New Roman" panose="02020603050405020304" pitchFamily="18" charset="0"/>
              </a:rPr>
              <a:t> </a:t>
            </a:r>
            <a:r>
              <a:rPr lang="en-US" sz="1600" dirty="0" err="1" smtClean="0">
                <a:latin typeface="Times New Roman" panose="02020603050405020304" pitchFamily="18" charset="0"/>
                <a:cs typeface="Times New Roman" panose="02020603050405020304" pitchFamily="18" charset="0"/>
              </a:rPr>
              <a:t>penyalahgunaan</a:t>
            </a:r>
            <a:r>
              <a:rPr lang="en-US" sz="1600" dirty="0" smtClean="0">
                <a:latin typeface="Times New Roman" panose="02020603050405020304" pitchFamily="18" charset="0"/>
                <a:cs typeface="Times New Roman" panose="02020603050405020304" pitchFamily="18" charset="0"/>
              </a:rPr>
              <a:t> </a:t>
            </a:r>
            <a:r>
              <a:rPr lang="en-US" sz="1600" dirty="0" err="1" smtClean="0">
                <a:latin typeface="Times New Roman" panose="02020603050405020304" pitchFamily="18" charset="0"/>
                <a:cs typeface="Times New Roman" panose="02020603050405020304" pitchFamily="18" charset="0"/>
              </a:rPr>
              <a:t>narkoba</a:t>
            </a:r>
            <a:r>
              <a:rPr lang="en-US" sz="1600" dirty="0" smtClean="0">
                <a:latin typeface="Times New Roman" panose="02020603050405020304" pitchFamily="18" charset="0"/>
                <a:cs typeface="Times New Roman" panose="02020603050405020304" pitchFamily="18" charset="0"/>
              </a:rPr>
              <a:t>, </a:t>
            </a:r>
            <a:r>
              <a:rPr lang="en-US" sz="1600" dirty="0" err="1" smtClean="0">
                <a:latin typeface="Times New Roman" panose="02020603050405020304" pitchFamily="18" charset="0"/>
                <a:cs typeface="Times New Roman" panose="02020603050405020304" pitchFamily="18" charset="0"/>
              </a:rPr>
              <a:t>yaitu</a:t>
            </a:r>
            <a:r>
              <a:rPr lang="en-US" sz="1600" dirty="0" smtClean="0">
                <a:latin typeface="Times New Roman" panose="02020603050405020304" pitchFamily="18" charset="0"/>
                <a:cs typeface="Times New Roman" panose="02020603050405020304" pitchFamily="18" charset="0"/>
              </a:rPr>
              <a:t> </a:t>
            </a:r>
            <a:r>
              <a:rPr lang="en-US" sz="1600" dirty="0" err="1" smtClean="0">
                <a:latin typeface="Times New Roman" panose="02020603050405020304" pitchFamily="18" charset="0"/>
                <a:cs typeface="Times New Roman" panose="02020603050405020304" pitchFamily="18" charset="0"/>
              </a:rPr>
              <a:t>ketergantungan</a:t>
            </a:r>
            <a:r>
              <a:rPr lang="en-US" sz="1600" dirty="0" smtClean="0">
                <a:latin typeface="Times New Roman" panose="02020603050405020304" pitchFamily="18" charset="0"/>
                <a:cs typeface="Times New Roman" panose="02020603050405020304" pitchFamily="18" charset="0"/>
              </a:rPr>
              <a:t> </a:t>
            </a:r>
            <a:r>
              <a:rPr lang="en-US" sz="1600" dirty="0" err="1" smtClean="0">
                <a:latin typeface="Times New Roman" panose="02020603050405020304" pitchFamily="18" charset="0"/>
                <a:cs typeface="Times New Roman" panose="02020603050405020304" pitchFamily="18" charset="0"/>
              </a:rPr>
              <a:t>fisik</a:t>
            </a:r>
            <a:r>
              <a:rPr lang="en-US" sz="1600" dirty="0" smtClean="0">
                <a:latin typeface="Times New Roman" panose="02020603050405020304" pitchFamily="18" charset="0"/>
                <a:cs typeface="Times New Roman" panose="02020603050405020304" pitchFamily="18" charset="0"/>
              </a:rPr>
              <a:t> </a:t>
            </a:r>
            <a:r>
              <a:rPr lang="en-US" sz="1600" dirty="0" err="1" smtClean="0">
                <a:latin typeface="Times New Roman" panose="02020603050405020304" pitchFamily="18" charset="0"/>
                <a:cs typeface="Times New Roman" panose="02020603050405020304" pitchFamily="18" charset="0"/>
              </a:rPr>
              <a:t>dan</a:t>
            </a:r>
            <a:r>
              <a:rPr lang="en-US" sz="1600" dirty="0" smtClean="0">
                <a:latin typeface="Times New Roman" panose="02020603050405020304" pitchFamily="18" charset="0"/>
                <a:cs typeface="Times New Roman" panose="02020603050405020304" pitchFamily="18" charset="0"/>
              </a:rPr>
              <a:t> </a:t>
            </a:r>
            <a:r>
              <a:rPr lang="en-US" sz="1600" dirty="0" err="1" smtClean="0">
                <a:latin typeface="Times New Roman" panose="02020603050405020304" pitchFamily="18" charset="0"/>
                <a:cs typeface="Times New Roman" panose="02020603050405020304" pitchFamily="18" charset="0"/>
              </a:rPr>
              <a:t>ketergantungan</a:t>
            </a:r>
            <a:r>
              <a:rPr lang="en-US" sz="1600" dirty="0" smtClean="0">
                <a:latin typeface="Times New Roman" panose="02020603050405020304" pitchFamily="18" charset="0"/>
                <a:cs typeface="Times New Roman" panose="02020603050405020304" pitchFamily="18" charset="0"/>
              </a:rPr>
              <a:t> </a:t>
            </a:r>
            <a:r>
              <a:rPr lang="en-US" sz="1600" dirty="0" err="1" smtClean="0">
                <a:latin typeface="Times New Roman" panose="02020603050405020304" pitchFamily="18" charset="0"/>
                <a:cs typeface="Times New Roman" panose="02020603050405020304" pitchFamily="18" charset="0"/>
              </a:rPr>
              <a:t>psikis</a:t>
            </a:r>
            <a:r>
              <a:rPr lang="en-US" sz="1600" dirty="0" smtClean="0">
                <a:latin typeface="Times New Roman" panose="02020603050405020304" pitchFamily="18" charset="0"/>
                <a:cs typeface="Times New Roman" panose="02020603050405020304" pitchFamily="18" charset="0"/>
              </a:rPr>
              <a:t>.</a:t>
            </a:r>
          </a:p>
          <a:p>
            <a:pPr marL="0" indent="0" algn="just">
              <a:buNone/>
            </a:pPr>
            <a:r>
              <a:rPr lang="en-US" sz="1600" dirty="0" smtClean="0">
                <a:latin typeface="Times New Roman" panose="02020603050405020304" pitchFamily="18" charset="0"/>
                <a:cs typeface="Times New Roman" panose="02020603050405020304" pitchFamily="18" charset="0"/>
              </a:rPr>
              <a:t>	</a:t>
            </a:r>
            <a:r>
              <a:rPr lang="en-US" sz="1600" dirty="0" err="1" smtClean="0">
                <a:latin typeface="Times New Roman" panose="02020603050405020304" pitchFamily="18" charset="0"/>
                <a:cs typeface="Times New Roman" panose="02020603050405020304" pitchFamily="18" charset="0"/>
              </a:rPr>
              <a:t>Dampak</a:t>
            </a:r>
            <a:r>
              <a:rPr lang="en-US" sz="1600" dirty="0" smtClean="0">
                <a:latin typeface="Times New Roman" panose="02020603050405020304" pitchFamily="18" charset="0"/>
                <a:cs typeface="Times New Roman" panose="02020603050405020304" pitchFamily="18" charset="0"/>
              </a:rPr>
              <a:t> yang </a:t>
            </a:r>
            <a:r>
              <a:rPr lang="en-US" sz="1600" dirty="0" err="1" smtClean="0">
                <a:latin typeface="Times New Roman" panose="02020603050405020304" pitchFamily="18" charset="0"/>
                <a:cs typeface="Times New Roman" panose="02020603050405020304" pitchFamily="18" charset="0"/>
              </a:rPr>
              <a:t>ditimbulkan</a:t>
            </a:r>
            <a:r>
              <a:rPr lang="en-US" sz="1600" dirty="0" smtClean="0">
                <a:latin typeface="Times New Roman" panose="02020603050405020304" pitchFamily="18" charset="0"/>
                <a:cs typeface="Times New Roman" panose="02020603050405020304" pitchFamily="18" charset="0"/>
              </a:rPr>
              <a:t> </a:t>
            </a:r>
            <a:r>
              <a:rPr lang="en-US" sz="1600" dirty="0" err="1" smtClean="0">
                <a:latin typeface="Times New Roman" panose="02020603050405020304" pitchFamily="18" charset="0"/>
                <a:cs typeface="Times New Roman" panose="02020603050405020304" pitchFamily="18" charset="0"/>
              </a:rPr>
              <a:t>dari</a:t>
            </a:r>
            <a:r>
              <a:rPr lang="en-US" sz="1600" dirty="0" smtClean="0">
                <a:latin typeface="Times New Roman" panose="02020603050405020304" pitchFamily="18" charset="0"/>
                <a:cs typeface="Times New Roman" panose="02020603050405020304" pitchFamily="18" charset="0"/>
              </a:rPr>
              <a:t> </a:t>
            </a:r>
            <a:r>
              <a:rPr lang="en-US" sz="1600" dirty="0" err="1" smtClean="0">
                <a:latin typeface="Times New Roman" panose="02020603050405020304" pitchFamily="18" charset="0"/>
                <a:cs typeface="Times New Roman" panose="02020603050405020304" pitchFamily="18" charset="0"/>
              </a:rPr>
              <a:t>penyalahgunaan</a:t>
            </a:r>
            <a:r>
              <a:rPr lang="en-US" sz="1600" dirty="0" smtClean="0">
                <a:latin typeface="Times New Roman" panose="02020603050405020304" pitchFamily="18" charset="0"/>
                <a:cs typeface="Times New Roman" panose="02020603050405020304" pitchFamily="18" charset="0"/>
              </a:rPr>
              <a:t> </a:t>
            </a:r>
            <a:r>
              <a:rPr lang="en-US" sz="1600" dirty="0" err="1" smtClean="0">
                <a:latin typeface="Times New Roman" panose="02020603050405020304" pitchFamily="18" charset="0"/>
                <a:cs typeface="Times New Roman" panose="02020603050405020304" pitchFamily="18" charset="0"/>
              </a:rPr>
              <a:t>narkoba</a:t>
            </a:r>
            <a:r>
              <a:rPr lang="en-US" sz="1600" dirty="0" smtClean="0">
                <a:latin typeface="Times New Roman" panose="02020603050405020304" pitchFamily="18" charset="0"/>
                <a:cs typeface="Times New Roman" panose="02020603050405020304" pitchFamily="18" charset="0"/>
              </a:rPr>
              <a:t> </a:t>
            </a:r>
            <a:r>
              <a:rPr lang="en-US" sz="1600" dirty="0" err="1" smtClean="0">
                <a:latin typeface="Times New Roman" panose="02020603050405020304" pitchFamily="18" charset="0"/>
                <a:cs typeface="Times New Roman" panose="02020603050405020304" pitchFamily="18" charset="0"/>
              </a:rPr>
              <a:t>tidak</a:t>
            </a:r>
            <a:r>
              <a:rPr lang="en-US" sz="1600" dirty="0" smtClean="0">
                <a:latin typeface="Times New Roman" panose="02020603050405020304" pitchFamily="18" charset="0"/>
                <a:cs typeface="Times New Roman" panose="02020603050405020304" pitchFamily="18" charset="0"/>
              </a:rPr>
              <a:t> </a:t>
            </a:r>
            <a:r>
              <a:rPr lang="en-US" sz="1600" dirty="0" err="1" smtClean="0">
                <a:latin typeface="Times New Roman" panose="02020603050405020304" pitchFamily="18" charset="0"/>
                <a:cs typeface="Times New Roman" panose="02020603050405020304" pitchFamily="18" charset="0"/>
              </a:rPr>
              <a:t>hanya</a:t>
            </a:r>
            <a:r>
              <a:rPr lang="en-US" sz="1600" dirty="0" smtClean="0">
                <a:latin typeface="Times New Roman" panose="02020603050405020304" pitchFamily="18" charset="0"/>
                <a:cs typeface="Times New Roman" panose="02020603050405020304" pitchFamily="18" charset="0"/>
              </a:rPr>
              <a:t> </a:t>
            </a:r>
            <a:r>
              <a:rPr lang="en-US" sz="1600" dirty="0" err="1" smtClean="0">
                <a:latin typeface="Times New Roman" panose="02020603050405020304" pitchFamily="18" charset="0"/>
                <a:cs typeface="Times New Roman" panose="02020603050405020304" pitchFamily="18" charset="0"/>
              </a:rPr>
              <a:t>pada</a:t>
            </a:r>
            <a:r>
              <a:rPr lang="en-US" sz="1600" dirty="0" smtClean="0">
                <a:latin typeface="Times New Roman" panose="02020603050405020304" pitchFamily="18" charset="0"/>
                <a:cs typeface="Times New Roman" panose="02020603050405020304" pitchFamily="18" charset="0"/>
              </a:rPr>
              <a:t> </a:t>
            </a:r>
            <a:r>
              <a:rPr lang="en-US" sz="1600" dirty="0" err="1" smtClean="0">
                <a:latin typeface="Times New Roman" panose="02020603050405020304" pitchFamily="18" charset="0"/>
                <a:cs typeface="Times New Roman" panose="02020603050405020304" pitchFamily="18" charset="0"/>
              </a:rPr>
              <a:t>diri</a:t>
            </a:r>
            <a:r>
              <a:rPr lang="en-US" sz="1600" dirty="0" smtClean="0">
                <a:latin typeface="Times New Roman" panose="02020603050405020304" pitchFamily="18" charset="0"/>
                <a:cs typeface="Times New Roman" panose="02020603050405020304" pitchFamily="18" charset="0"/>
              </a:rPr>
              <a:t> </a:t>
            </a:r>
            <a:r>
              <a:rPr lang="en-US" sz="1600" dirty="0" err="1" smtClean="0">
                <a:latin typeface="Times New Roman" panose="02020603050405020304" pitchFamily="18" charset="0"/>
                <a:cs typeface="Times New Roman" panose="02020603050405020304" pitchFamily="18" charset="0"/>
              </a:rPr>
              <a:t>individu</a:t>
            </a:r>
            <a:r>
              <a:rPr lang="en-US" sz="1600" dirty="0" smtClean="0">
                <a:latin typeface="Times New Roman" panose="02020603050405020304" pitchFamily="18" charset="0"/>
                <a:cs typeface="Times New Roman" panose="02020603050405020304" pitchFamily="18" charset="0"/>
              </a:rPr>
              <a:t> </a:t>
            </a:r>
            <a:r>
              <a:rPr lang="en-US" sz="1600" dirty="0" err="1" smtClean="0">
                <a:latin typeface="Times New Roman" panose="02020603050405020304" pitchFamily="18" charset="0"/>
                <a:cs typeface="Times New Roman" panose="02020603050405020304" pitchFamily="18" charset="0"/>
              </a:rPr>
              <a:t>tetapi</a:t>
            </a:r>
            <a:r>
              <a:rPr lang="en-US" sz="1600" dirty="0" smtClean="0">
                <a:latin typeface="Times New Roman" panose="02020603050405020304" pitchFamily="18" charset="0"/>
                <a:cs typeface="Times New Roman" panose="02020603050405020304" pitchFamily="18" charset="0"/>
              </a:rPr>
              <a:t> </a:t>
            </a:r>
            <a:r>
              <a:rPr lang="en-US" sz="1600" dirty="0" err="1" smtClean="0">
                <a:latin typeface="Times New Roman" panose="02020603050405020304" pitchFamily="18" charset="0"/>
                <a:cs typeface="Times New Roman" panose="02020603050405020304" pitchFamily="18" charset="0"/>
              </a:rPr>
              <a:t>juga</a:t>
            </a:r>
            <a:r>
              <a:rPr lang="en-US" sz="1600" dirty="0" smtClean="0">
                <a:latin typeface="Times New Roman" panose="02020603050405020304" pitchFamily="18" charset="0"/>
                <a:cs typeface="Times New Roman" panose="02020603050405020304" pitchFamily="18" charset="0"/>
              </a:rPr>
              <a:t> </a:t>
            </a:r>
            <a:r>
              <a:rPr lang="en-US" sz="1600" dirty="0" err="1" smtClean="0">
                <a:latin typeface="Times New Roman" panose="02020603050405020304" pitchFamily="18" charset="0"/>
                <a:cs typeface="Times New Roman" panose="02020603050405020304" pitchFamily="18" charset="0"/>
              </a:rPr>
              <a:t>berdampak</a:t>
            </a:r>
            <a:r>
              <a:rPr lang="en-US" sz="1600" dirty="0" smtClean="0">
                <a:latin typeface="Times New Roman" panose="02020603050405020304" pitchFamily="18" charset="0"/>
                <a:cs typeface="Times New Roman" panose="02020603050405020304" pitchFamily="18" charset="0"/>
              </a:rPr>
              <a:t> </a:t>
            </a:r>
            <a:r>
              <a:rPr lang="en-US" sz="1600" dirty="0" err="1" smtClean="0">
                <a:latin typeface="Times New Roman" panose="02020603050405020304" pitchFamily="18" charset="0"/>
                <a:cs typeface="Times New Roman" panose="02020603050405020304" pitchFamily="18" charset="0"/>
              </a:rPr>
              <a:t>buruk</a:t>
            </a:r>
            <a:r>
              <a:rPr lang="en-US" sz="1600" dirty="0" smtClean="0">
                <a:latin typeface="Times New Roman" panose="02020603050405020304" pitchFamily="18" charset="0"/>
                <a:cs typeface="Times New Roman" panose="02020603050405020304" pitchFamily="18" charset="0"/>
              </a:rPr>
              <a:t> </a:t>
            </a:r>
            <a:r>
              <a:rPr lang="en-US" sz="1600" dirty="0" err="1" smtClean="0">
                <a:latin typeface="Times New Roman" panose="02020603050405020304" pitchFamily="18" charset="0"/>
                <a:cs typeface="Times New Roman" panose="02020603050405020304" pitchFamily="18" charset="0"/>
              </a:rPr>
              <a:t>pada</a:t>
            </a:r>
            <a:r>
              <a:rPr lang="en-US" sz="1600" dirty="0" smtClean="0">
                <a:latin typeface="Times New Roman" panose="02020603050405020304" pitchFamily="18" charset="0"/>
                <a:cs typeface="Times New Roman" panose="02020603050405020304" pitchFamily="18" charset="0"/>
              </a:rPr>
              <a:t> orang lain. </a:t>
            </a:r>
            <a:r>
              <a:rPr lang="en-US" sz="1600" dirty="0" err="1" smtClean="0">
                <a:latin typeface="Times New Roman" panose="02020603050405020304" pitchFamily="18" charset="0"/>
                <a:cs typeface="Times New Roman" panose="02020603050405020304" pitchFamily="18" charset="0"/>
              </a:rPr>
              <a:t>Upaya</a:t>
            </a:r>
            <a:r>
              <a:rPr lang="en-US" sz="1600" dirty="0" smtClean="0">
                <a:latin typeface="Times New Roman" panose="02020603050405020304" pitchFamily="18" charset="0"/>
                <a:cs typeface="Times New Roman" panose="02020603050405020304" pitchFamily="18" charset="0"/>
              </a:rPr>
              <a:t> </a:t>
            </a:r>
            <a:r>
              <a:rPr lang="en-US" sz="1600" dirty="0" err="1" smtClean="0">
                <a:latin typeface="Times New Roman" panose="02020603050405020304" pitchFamily="18" charset="0"/>
                <a:cs typeface="Times New Roman" panose="02020603050405020304" pitchFamily="18" charset="0"/>
              </a:rPr>
              <a:t>untuk</a:t>
            </a:r>
            <a:r>
              <a:rPr lang="en-US" sz="1600" dirty="0" smtClean="0">
                <a:latin typeface="Times New Roman" panose="02020603050405020304" pitchFamily="18" charset="0"/>
                <a:cs typeface="Times New Roman" panose="02020603050405020304" pitchFamily="18" charset="0"/>
              </a:rPr>
              <a:t> </a:t>
            </a:r>
            <a:r>
              <a:rPr lang="en-US" sz="1600" dirty="0" err="1" smtClean="0">
                <a:latin typeface="Times New Roman" panose="02020603050405020304" pitchFamily="18" charset="0"/>
                <a:cs typeface="Times New Roman" panose="02020603050405020304" pitchFamily="18" charset="0"/>
              </a:rPr>
              <a:t>melepaskan</a:t>
            </a:r>
            <a:r>
              <a:rPr lang="en-US" sz="1600" dirty="0" smtClean="0">
                <a:latin typeface="Times New Roman" panose="02020603050405020304" pitchFamily="18" charset="0"/>
                <a:cs typeface="Times New Roman" panose="02020603050405020304" pitchFamily="18" charset="0"/>
              </a:rPr>
              <a:t> </a:t>
            </a:r>
            <a:r>
              <a:rPr lang="en-US" sz="1600" dirty="0" err="1" smtClean="0">
                <a:latin typeface="Times New Roman" panose="02020603050405020304" pitchFamily="18" charset="0"/>
                <a:cs typeface="Times New Roman" panose="02020603050405020304" pitchFamily="18" charset="0"/>
              </a:rPr>
              <a:t>diri</a:t>
            </a:r>
            <a:r>
              <a:rPr lang="en-US" sz="1600" dirty="0" smtClean="0">
                <a:latin typeface="Times New Roman" panose="02020603050405020304" pitchFamily="18" charset="0"/>
                <a:cs typeface="Times New Roman" panose="02020603050405020304" pitchFamily="18" charset="0"/>
              </a:rPr>
              <a:t> </a:t>
            </a:r>
            <a:r>
              <a:rPr lang="en-US" sz="1600" dirty="0" err="1" smtClean="0">
                <a:latin typeface="Times New Roman" panose="02020603050405020304" pitchFamily="18" charset="0"/>
                <a:cs typeface="Times New Roman" panose="02020603050405020304" pitchFamily="18" charset="0"/>
              </a:rPr>
              <a:t>dari</a:t>
            </a:r>
            <a:r>
              <a:rPr lang="en-US" sz="1600" dirty="0" smtClean="0">
                <a:latin typeface="Times New Roman" panose="02020603050405020304" pitchFamily="18" charset="0"/>
                <a:cs typeface="Times New Roman" panose="02020603050405020304" pitchFamily="18" charset="0"/>
              </a:rPr>
              <a:t> </a:t>
            </a:r>
            <a:r>
              <a:rPr lang="en-US" sz="1600" dirty="0" err="1" smtClean="0">
                <a:latin typeface="Times New Roman" panose="02020603050405020304" pitchFamily="18" charset="0"/>
                <a:cs typeface="Times New Roman" panose="02020603050405020304" pitchFamily="18" charset="0"/>
              </a:rPr>
              <a:t>ketergantungan</a:t>
            </a:r>
            <a:r>
              <a:rPr lang="en-US" sz="1600" dirty="0" smtClean="0">
                <a:latin typeface="Times New Roman" panose="02020603050405020304" pitchFamily="18" charset="0"/>
                <a:cs typeface="Times New Roman" panose="02020603050405020304" pitchFamily="18" charset="0"/>
              </a:rPr>
              <a:t> </a:t>
            </a:r>
            <a:r>
              <a:rPr lang="en-US" sz="1600" dirty="0" err="1" smtClean="0">
                <a:latin typeface="Times New Roman" panose="02020603050405020304" pitchFamily="18" charset="0"/>
                <a:cs typeface="Times New Roman" panose="02020603050405020304" pitchFamily="18" charset="0"/>
              </a:rPr>
              <a:t>narkoba</a:t>
            </a:r>
            <a:r>
              <a:rPr lang="en-US" sz="1600" dirty="0" smtClean="0">
                <a:latin typeface="Times New Roman" panose="02020603050405020304" pitchFamily="18" charset="0"/>
                <a:cs typeface="Times New Roman" panose="02020603050405020304" pitchFamily="18" charset="0"/>
              </a:rPr>
              <a:t> </a:t>
            </a:r>
            <a:r>
              <a:rPr lang="en-US" sz="1600" dirty="0" err="1" smtClean="0">
                <a:latin typeface="Times New Roman" panose="02020603050405020304" pitchFamily="18" charset="0"/>
                <a:cs typeface="Times New Roman" panose="02020603050405020304" pitchFamily="18" charset="0"/>
              </a:rPr>
              <a:t>dan</a:t>
            </a:r>
            <a:r>
              <a:rPr lang="en-US" sz="1600" dirty="0" smtClean="0">
                <a:latin typeface="Times New Roman" panose="02020603050405020304" pitchFamily="18" charset="0"/>
                <a:cs typeface="Times New Roman" panose="02020603050405020304" pitchFamily="18" charset="0"/>
              </a:rPr>
              <a:t> </a:t>
            </a:r>
            <a:r>
              <a:rPr lang="en-US" sz="1600" dirty="0" err="1" smtClean="0">
                <a:latin typeface="Times New Roman" panose="02020603050405020304" pitchFamily="18" charset="0"/>
                <a:cs typeface="Times New Roman" panose="02020603050405020304" pitchFamily="18" charset="0"/>
              </a:rPr>
              <a:t>dapat</a:t>
            </a:r>
            <a:r>
              <a:rPr lang="en-US" sz="1600" dirty="0" smtClean="0">
                <a:latin typeface="Times New Roman" panose="02020603050405020304" pitchFamily="18" charset="0"/>
                <a:cs typeface="Times New Roman" panose="02020603050405020304" pitchFamily="18" charset="0"/>
              </a:rPr>
              <a:t> </a:t>
            </a:r>
            <a:r>
              <a:rPr lang="en-US" sz="1600" dirty="0" err="1" smtClean="0">
                <a:latin typeface="Times New Roman" panose="02020603050405020304" pitchFamily="18" charset="0"/>
                <a:cs typeface="Times New Roman" panose="02020603050405020304" pitchFamily="18" charset="0"/>
              </a:rPr>
              <a:t>melanjutkan</a:t>
            </a:r>
            <a:r>
              <a:rPr lang="en-US" sz="1600" dirty="0" smtClean="0">
                <a:latin typeface="Times New Roman" panose="02020603050405020304" pitchFamily="18" charset="0"/>
                <a:cs typeface="Times New Roman" panose="02020603050405020304" pitchFamily="18" charset="0"/>
              </a:rPr>
              <a:t> </a:t>
            </a:r>
            <a:r>
              <a:rPr lang="en-US" sz="1600" dirty="0" err="1" smtClean="0">
                <a:latin typeface="Times New Roman" panose="02020603050405020304" pitchFamily="18" charset="0"/>
                <a:cs typeface="Times New Roman" panose="02020603050405020304" pitchFamily="18" charset="0"/>
              </a:rPr>
              <a:t>hidup</a:t>
            </a:r>
            <a:r>
              <a:rPr lang="en-US" sz="1600" dirty="0" smtClean="0">
                <a:latin typeface="Times New Roman" panose="02020603050405020304" pitchFamily="18" charset="0"/>
                <a:cs typeface="Times New Roman" panose="02020603050405020304" pitchFamily="18" charset="0"/>
              </a:rPr>
              <a:t> </a:t>
            </a:r>
            <a:r>
              <a:rPr lang="en-US" sz="1600" dirty="0" err="1" smtClean="0">
                <a:latin typeface="Times New Roman" panose="02020603050405020304" pitchFamily="18" charset="0"/>
                <a:cs typeface="Times New Roman" panose="02020603050405020304" pitchFamily="18" charset="0"/>
              </a:rPr>
              <a:t>dengan</a:t>
            </a:r>
            <a:r>
              <a:rPr lang="en-US" sz="1600" dirty="0" smtClean="0">
                <a:latin typeface="Times New Roman" panose="02020603050405020304" pitchFamily="18" charset="0"/>
                <a:cs typeface="Times New Roman" panose="02020603050405020304" pitchFamily="18" charset="0"/>
              </a:rPr>
              <a:t> normal </a:t>
            </a:r>
            <a:r>
              <a:rPr lang="en-US" sz="1600" dirty="0" err="1" smtClean="0">
                <a:latin typeface="Times New Roman" panose="02020603050405020304" pitchFamily="18" charset="0"/>
                <a:cs typeface="Times New Roman" panose="02020603050405020304" pitchFamily="18" charset="0"/>
              </a:rPr>
              <a:t>kembali</a:t>
            </a:r>
            <a:r>
              <a:rPr lang="en-US" sz="1600" dirty="0" smtClean="0">
                <a:latin typeface="Times New Roman" panose="02020603050405020304" pitchFamily="18" charset="0"/>
                <a:cs typeface="Times New Roman" panose="02020603050405020304" pitchFamily="18" charset="0"/>
              </a:rPr>
              <a:t>, </a:t>
            </a:r>
            <a:r>
              <a:rPr lang="en-US" sz="1600" dirty="0" err="1" smtClean="0">
                <a:latin typeface="Times New Roman" panose="02020603050405020304" pitchFamily="18" charset="0"/>
                <a:cs typeface="Times New Roman" panose="02020603050405020304" pitchFamily="18" charset="0"/>
              </a:rPr>
              <a:t>selain</a:t>
            </a:r>
            <a:r>
              <a:rPr lang="en-US" sz="1600" dirty="0" smtClean="0">
                <a:latin typeface="Times New Roman" panose="02020603050405020304" pitchFamily="18" charset="0"/>
                <a:cs typeface="Times New Roman" panose="02020603050405020304" pitchFamily="18" charset="0"/>
              </a:rPr>
              <a:t> </a:t>
            </a:r>
            <a:r>
              <a:rPr lang="en-US" sz="1600" dirty="0" err="1" smtClean="0">
                <a:latin typeface="Times New Roman" panose="02020603050405020304" pitchFamily="18" charset="0"/>
                <a:cs typeface="Times New Roman" panose="02020603050405020304" pitchFamily="18" charset="0"/>
              </a:rPr>
              <a:t>faktor-faktor</a:t>
            </a:r>
            <a:r>
              <a:rPr lang="en-US" sz="1600" dirty="0" smtClean="0">
                <a:latin typeface="Times New Roman" panose="02020603050405020304" pitchFamily="18" charset="0"/>
                <a:cs typeface="Times New Roman" panose="02020603050405020304" pitchFamily="18" charset="0"/>
              </a:rPr>
              <a:t> </a:t>
            </a:r>
            <a:r>
              <a:rPr lang="en-US" sz="1600" dirty="0" err="1" smtClean="0">
                <a:latin typeface="Times New Roman" panose="02020603050405020304" pitchFamily="18" charset="0"/>
                <a:cs typeface="Times New Roman" panose="02020603050405020304" pitchFamily="18" charset="0"/>
              </a:rPr>
              <a:t>pendukung</a:t>
            </a:r>
            <a:r>
              <a:rPr lang="en-US" sz="1600" dirty="0" smtClean="0">
                <a:latin typeface="Times New Roman" panose="02020603050405020304" pitchFamily="18" charset="0"/>
                <a:cs typeface="Times New Roman" panose="02020603050405020304" pitchFamily="18" charset="0"/>
              </a:rPr>
              <a:t> </a:t>
            </a:r>
            <a:r>
              <a:rPr lang="en-US" sz="1600" dirty="0" err="1" smtClean="0">
                <a:latin typeface="Times New Roman" panose="02020603050405020304" pitchFamily="18" charset="0"/>
                <a:cs typeface="Times New Roman" panose="02020603050405020304" pitchFamily="18" charset="0"/>
              </a:rPr>
              <a:t>dari</a:t>
            </a:r>
            <a:r>
              <a:rPr lang="en-US" sz="1600" dirty="0" smtClean="0">
                <a:latin typeface="Times New Roman" panose="02020603050405020304" pitchFamily="18" charset="0"/>
                <a:cs typeface="Times New Roman" panose="02020603050405020304" pitchFamily="18" charset="0"/>
              </a:rPr>
              <a:t> </a:t>
            </a:r>
            <a:r>
              <a:rPr lang="en-US" sz="1600" dirty="0" err="1" smtClean="0">
                <a:latin typeface="Times New Roman" panose="02020603050405020304" pitchFamily="18" charset="0"/>
                <a:cs typeface="Times New Roman" panose="02020603050405020304" pitchFamily="18" charset="0"/>
              </a:rPr>
              <a:t>luar</a:t>
            </a:r>
            <a:r>
              <a:rPr lang="en-US" sz="1600" dirty="0" smtClean="0">
                <a:latin typeface="Times New Roman" panose="02020603050405020304" pitchFamily="18" charset="0"/>
                <a:cs typeface="Times New Roman" panose="02020603050405020304" pitchFamily="18" charset="0"/>
              </a:rPr>
              <a:t> </a:t>
            </a:r>
            <a:r>
              <a:rPr lang="en-US" sz="1600" dirty="0" err="1" smtClean="0">
                <a:latin typeface="Times New Roman" panose="02020603050405020304" pitchFamily="18" charset="0"/>
                <a:cs typeface="Times New Roman" panose="02020603050405020304" pitchFamily="18" charset="0"/>
              </a:rPr>
              <a:t>juga</a:t>
            </a:r>
            <a:r>
              <a:rPr lang="en-US" sz="1600" dirty="0" smtClean="0">
                <a:latin typeface="Times New Roman" panose="02020603050405020304" pitchFamily="18" charset="0"/>
                <a:cs typeface="Times New Roman" panose="02020603050405020304" pitchFamily="18" charset="0"/>
              </a:rPr>
              <a:t> </a:t>
            </a:r>
            <a:r>
              <a:rPr lang="en-US" sz="1600" dirty="0" err="1" smtClean="0">
                <a:latin typeface="Times New Roman" panose="02020603050405020304" pitchFamily="18" charset="0"/>
                <a:cs typeface="Times New Roman" panose="02020603050405020304" pitchFamily="18" charset="0"/>
              </a:rPr>
              <a:t>diperlukan</a:t>
            </a:r>
            <a:r>
              <a:rPr lang="en-US" sz="1600" dirty="0" smtClean="0">
                <a:latin typeface="Times New Roman" panose="02020603050405020304" pitchFamily="18" charset="0"/>
                <a:cs typeface="Times New Roman" panose="02020603050405020304" pitchFamily="18" charset="0"/>
              </a:rPr>
              <a:t> </a:t>
            </a:r>
            <a:r>
              <a:rPr lang="en-US" sz="1600" dirty="0" err="1" smtClean="0">
                <a:latin typeface="Times New Roman" panose="02020603050405020304" pitchFamily="18" charset="0"/>
                <a:cs typeface="Times New Roman" panose="02020603050405020304" pitchFamily="18" charset="0"/>
              </a:rPr>
              <a:t>faktor</a:t>
            </a:r>
            <a:r>
              <a:rPr lang="en-US" sz="1600" dirty="0" smtClean="0">
                <a:latin typeface="Times New Roman" panose="02020603050405020304" pitchFamily="18" charset="0"/>
                <a:cs typeface="Times New Roman" panose="02020603050405020304" pitchFamily="18" charset="0"/>
              </a:rPr>
              <a:t> </a:t>
            </a:r>
            <a:r>
              <a:rPr lang="en-US" sz="1600" dirty="0" err="1" smtClean="0">
                <a:latin typeface="Times New Roman" panose="02020603050405020304" pitchFamily="18" charset="0"/>
                <a:cs typeface="Times New Roman" panose="02020603050405020304" pitchFamily="18" charset="0"/>
              </a:rPr>
              <a:t>dari</a:t>
            </a:r>
            <a:r>
              <a:rPr lang="en-US" sz="1600" dirty="0" smtClean="0">
                <a:latin typeface="Times New Roman" panose="02020603050405020304" pitchFamily="18" charset="0"/>
                <a:cs typeface="Times New Roman" panose="02020603050405020304" pitchFamily="18" charset="0"/>
              </a:rPr>
              <a:t> </a:t>
            </a:r>
            <a:r>
              <a:rPr lang="en-US" sz="1600" dirty="0" err="1" smtClean="0">
                <a:latin typeface="Times New Roman" panose="02020603050405020304" pitchFamily="18" charset="0"/>
                <a:cs typeface="Times New Roman" panose="02020603050405020304" pitchFamily="18" charset="0"/>
              </a:rPr>
              <a:t>dalam</a:t>
            </a:r>
            <a:r>
              <a:rPr lang="en-US" sz="1600" dirty="0" smtClean="0">
                <a:latin typeface="Times New Roman" panose="02020603050405020304" pitchFamily="18" charset="0"/>
                <a:cs typeface="Times New Roman" panose="02020603050405020304" pitchFamily="18" charset="0"/>
              </a:rPr>
              <a:t> </a:t>
            </a:r>
            <a:r>
              <a:rPr lang="en-US" sz="1600" dirty="0" err="1" smtClean="0">
                <a:latin typeface="Times New Roman" panose="02020603050405020304" pitchFamily="18" charset="0"/>
                <a:cs typeface="Times New Roman" panose="02020603050405020304" pitchFamily="18" charset="0"/>
              </a:rPr>
              <a:t>diri</a:t>
            </a:r>
            <a:r>
              <a:rPr lang="en-US" sz="1600" dirty="0" smtClean="0">
                <a:latin typeface="Times New Roman" panose="02020603050405020304" pitchFamily="18" charset="0"/>
                <a:cs typeface="Times New Roman" panose="02020603050405020304" pitchFamily="18" charset="0"/>
              </a:rPr>
              <a:t> </a:t>
            </a:r>
            <a:r>
              <a:rPr lang="en-US" sz="1600" dirty="0" err="1" smtClean="0">
                <a:latin typeface="Times New Roman" panose="02020603050405020304" pitchFamily="18" charset="0"/>
                <a:cs typeface="Times New Roman" panose="02020603050405020304" pitchFamily="18" charset="0"/>
              </a:rPr>
              <a:t>individu</a:t>
            </a:r>
            <a:r>
              <a:rPr lang="en-US" sz="1600" dirty="0" smtClean="0">
                <a:latin typeface="Times New Roman" panose="02020603050405020304" pitchFamily="18" charset="0"/>
                <a:cs typeface="Times New Roman" panose="02020603050405020304" pitchFamily="18" charset="0"/>
              </a:rPr>
              <a:t>. Salah </a:t>
            </a:r>
            <a:r>
              <a:rPr lang="en-US" sz="1600" dirty="0" err="1" smtClean="0">
                <a:latin typeface="Times New Roman" panose="02020603050405020304" pitchFamily="18" charset="0"/>
                <a:cs typeface="Times New Roman" panose="02020603050405020304" pitchFamily="18" charset="0"/>
              </a:rPr>
              <a:t>satu</a:t>
            </a:r>
            <a:r>
              <a:rPr lang="en-US" sz="1600" dirty="0" smtClean="0">
                <a:latin typeface="Times New Roman" panose="02020603050405020304" pitchFamily="18" charset="0"/>
                <a:cs typeface="Times New Roman" panose="02020603050405020304" pitchFamily="18" charset="0"/>
              </a:rPr>
              <a:t> </a:t>
            </a:r>
            <a:r>
              <a:rPr lang="en-US" sz="1600" dirty="0" err="1" smtClean="0">
                <a:latin typeface="Times New Roman" panose="02020603050405020304" pitchFamily="18" charset="0"/>
                <a:cs typeface="Times New Roman" panose="02020603050405020304" pitchFamily="18" charset="0"/>
              </a:rPr>
              <a:t>faktor</a:t>
            </a:r>
            <a:r>
              <a:rPr lang="en-US" sz="1600" dirty="0" smtClean="0">
                <a:latin typeface="Times New Roman" panose="02020603050405020304" pitchFamily="18" charset="0"/>
                <a:cs typeface="Times New Roman" panose="02020603050405020304" pitchFamily="18" charset="0"/>
              </a:rPr>
              <a:t> yang </a:t>
            </a:r>
            <a:r>
              <a:rPr lang="en-US" sz="1600" dirty="0" err="1" smtClean="0">
                <a:latin typeface="Times New Roman" panose="02020603050405020304" pitchFamily="18" charset="0"/>
                <a:cs typeface="Times New Roman" panose="02020603050405020304" pitchFamily="18" charset="0"/>
              </a:rPr>
              <a:t>berasal</a:t>
            </a:r>
            <a:r>
              <a:rPr lang="en-US" sz="1600" dirty="0" smtClean="0">
                <a:latin typeface="Times New Roman" panose="02020603050405020304" pitchFamily="18" charset="0"/>
                <a:cs typeface="Times New Roman" panose="02020603050405020304" pitchFamily="18" charset="0"/>
              </a:rPr>
              <a:t> </a:t>
            </a:r>
            <a:r>
              <a:rPr lang="en-US" sz="1600" dirty="0" err="1" smtClean="0">
                <a:latin typeface="Times New Roman" panose="02020603050405020304" pitchFamily="18" charset="0"/>
                <a:cs typeface="Times New Roman" panose="02020603050405020304" pitchFamily="18" charset="0"/>
              </a:rPr>
              <a:t>dari</a:t>
            </a:r>
            <a:r>
              <a:rPr lang="en-US" sz="1600" dirty="0" smtClean="0">
                <a:latin typeface="Times New Roman" panose="02020603050405020304" pitchFamily="18" charset="0"/>
                <a:cs typeface="Times New Roman" panose="02020603050405020304" pitchFamily="18" charset="0"/>
              </a:rPr>
              <a:t> </a:t>
            </a:r>
            <a:r>
              <a:rPr lang="en-US" sz="1600" dirty="0" err="1" smtClean="0">
                <a:latin typeface="Times New Roman" panose="02020603050405020304" pitchFamily="18" charset="0"/>
                <a:cs typeface="Times New Roman" panose="02020603050405020304" pitchFamily="18" charset="0"/>
              </a:rPr>
              <a:t>dalam</a:t>
            </a:r>
            <a:r>
              <a:rPr lang="en-US" sz="1600" dirty="0" smtClean="0">
                <a:latin typeface="Times New Roman" panose="02020603050405020304" pitchFamily="18" charset="0"/>
                <a:cs typeface="Times New Roman" panose="02020603050405020304" pitchFamily="18" charset="0"/>
              </a:rPr>
              <a:t> </a:t>
            </a:r>
            <a:r>
              <a:rPr lang="en-US" sz="1600" dirty="0" err="1" smtClean="0">
                <a:latin typeface="Times New Roman" panose="02020603050405020304" pitchFamily="18" charset="0"/>
                <a:cs typeface="Times New Roman" panose="02020603050405020304" pitchFamily="18" charset="0"/>
              </a:rPr>
              <a:t>diri</a:t>
            </a:r>
            <a:r>
              <a:rPr lang="en-US" sz="1600" dirty="0" smtClean="0">
                <a:latin typeface="Times New Roman" panose="02020603050405020304" pitchFamily="18" charset="0"/>
                <a:cs typeface="Times New Roman" panose="02020603050405020304" pitchFamily="18" charset="0"/>
              </a:rPr>
              <a:t> </a:t>
            </a:r>
            <a:r>
              <a:rPr lang="en-US" sz="1600" dirty="0" err="1" smtClean="0">
                <a:latin typeface="Times New Roman" panose="02020603050405020304" pitchFamily="18" charset="0"/>
                <a:cs typeface="Times New Roman" panose="02020603050405020304" pitchFamily="18" charset="0"/>
              </a:rPr>
              <a:t>individu</a:t>
            </a:r>
            <a:r>
              <a:rPr lang="en-US" sz="1600" dirty="0" smtClean="0">
                <a:latin typeface="Times New Roman" panose="02020603050405020304" pitchFamily="18" charset="0"/>
                <a:cs typeface="Times New Roman" panose="02020603050405020304" pitchFamily="18" charset="0"/>
              </a:rPr>
              <a:t> </a:t>
            </a:r>
            <a:r>
              <a:rPr lang="en-US" sz="1600" dirty="0" err="1" smtClean="0">
                <a:latin typeface="Times New Roman" panose="02020603050405020304" pitchFamily="18" charset="0"/>
                <a:cs typeface="Times New Roman" panose="02020603050405020304" pitchFamily="18" charset="0"/>
              </a:rPr>
              <a:t>adalah</a:t>
            </a:r>
            <a:r>
              <a:rPr lang="en-US" sz="1600" dirty="0" smtClean="0">
                <a:latin typeface="Times New Roman" panose="02020603050405020304" pitchFamily="18" charset="0"/>
                <a:cs typeface="Times New Roman" panose="02020603050405020304" pitchFamily="18" charset="0"/>
              </a:rPr>
              <a:t> </a:t>
            </a:r>
            <a:r>
              <a:rPr lang="en-US" sz="1600" i="1" dirty="0" smtClean="0">
                <a:latin typeface="Times New Roman" panose="02020603050405020304" pitchFamily="18" charset="0"/>
                <a:cs typeface="Times New Roman" panose="02020603050405020304" pitchFamily="18" charset="0"/>
              </a:rPr>
              <a:t>self efficacy</a:t>
            </a:r>
            <a:r>
              <a:rPr lang="en-US" sz="1600" dirty="0" smtClean="0">
                <a:latin typeface="Times New Roman" panose="02020603050405020304" pitchFamily="18" charset="0"/>
                <a:cs typeface="Times New Roman" panose="02020603050405020304" pitchFamily="18" charset="0"/>
              </a:rPr>
              <a:t>.  </a:t>
            </a:r>
            <a:r>
              <a:rPr lang="en-US" sz="1600" i="1" dirty="0" smtClean="0">
                <a:latin typeface="Times New Roman" panose="02020603050405020304" pitchFamily="18" charset="0"/>
                <a:cs typeface="Times New Roman" panose="02020603050405020304" pitchFamily="18" charset="0"/>
              </a:rPr>
              <a:t>Self efficacy </a:t>
            </a:r>
            <a:r>
              <a:rPr lang="en-US" sz="1600" dirty="0" err="1" smtClean="0">
                <a:latin typeface="Times New Roman" panose="02020603050405020304" pitchFamily="18" charset="0"/>
                <a:cs typeface="Times New Roman" panose="02020603050405020304" pitchFamily="18" charset="0"/>
              </a:rPr>
              <a:t>adalah</a:t>
            </a:r>
            <a:r>
              <a:rPr lang="en-US" sz="1600" dirty="0" smtClean="0">
                <a:latin typeface="Times New Roman" panose="02020603050405020304" pitchFamily="18" charset="0"/>
                <a:cs typeface="Times New Roman" panose="02020603050405020304" pitchFamily="18" charset="0"/>
              </a:rPr>
              <a:t> </a:t>
            </a:r>
            <a:r>
              <a:rPr lang="en-US" sz="1600" dirty="0" err="1" smtClean="0">
                <a:latin typeface="Times New Roman" panose="02020603050405020304" pitchFamily="18" charset="0"/>
                <a:cs typeface="Times New Roman" panose="02020603050405020304" pitchFamily="18" charset="0"/>
              </a:rPr>
              <a:t>keyakinan</a:t>
            </a:r>
            <a:r>
              <a:rPr lang="en-US" sz="1600" dirty="0" smtClean="0">
                <a:latin typeface="Times New Roman" panose="02020603050405020304" pitchFamily="18" charset="0"/>
                <a:cs typeface="Times New Roman" panose="02020603050405020304" pitchFamily="18" charset="0"/>
              </a:rPr>
              <a:t> </a:t>
            </a:r>
            <a:r>
              <a:rPr lang="en-US" sz="1600" dirty="0" err="1" smtClean="0">
                <a:latin typeface="Times New Roman" panose="02020603050405020304" pitchFamily="18" charset="0"/>
                <a:cs typeface="Times New Roman" panose="02020603050405020304" pitchFamily="18" charset="0"/>
              </a:rPr>
              <a:t>dalam</a:t>
            </a:r>
            <a:r>
              <a:rPr lang="en-US" sz="1600" dirty="0" smtClean="0">
                <a:latin typeface="Times New Roman" panose="02020603050405020304" pitchFamily="18" charset="0"/>
                <a:cs typeface="Times New Roman" panose="02020603050405020304" pitchFamily="18" charset="0"/>
              </a:rPr>
              <a:t> </a:t>
            </a:r>
            <a:r>
              <a:rPr lang="en-US" sz="1600" dirty="0" err="1" smtClean="0">
                <a:latin typeface="Times New Roman" panose="02020603050405020304" pitchFamily="18" charset="0"/>
                <a:cs typeface="Times New Roman" panose="02020603050405020304" pitchFamily="18" charset="0"/>
              </a:rPr>
              <a:t>diri</a:t>
            </a:r>
            <a:r>
              <a:rPr lang="en-US" sz="1600" dirty="0" smtClean="0">
                <a:latin typeface="Times New Roman" panose="02020603050405020304" pitchFamily="18" charset="0"/>
                <a:cs typeface="Times New Roman" panose="02020603050405020304" pitchFamily="18" charset="0"/>
              </a:rPr>
              <a:t> </a:t>
            </a:r>
            <a:r>
              <a:rPr lang="en-US" sz="1600" dirty="0" err="1" smtClean="0">
                <a:latin typeface="Times New Roman" panose="02020603050405020304" pitchFamily="18" charset="0"/>
                <a:cs typeface="Times New Roman" panose="02020603050405020304" pitchFamily="18" charset="0"/>
              </a:rPr>
              <a:t>individu</a:t>
            </a:r>
            <a:r>
              <a:rPr lang="en-US" sz="1600" dirty="0" smtClean="0">
                <a:latin typeface="Times New Roman" panose="02020603050405020304" pitchFamily="18" charset="0"/>
                <a:cs typeface="Times New Roman" panose="02020603050405020304" pitchFamily="18" charset="0"/>
              </a:rPr>
              <a:t> </a:t>
            </a:r>
            <a:r>
              <a:rPr lang="en-US" sz="1600" dirty="0" err="1" smtClean="0">
                <a:latin typeface="Times New Roman" panose="02020603050405020304" pitchFamily="18" charset="0"/>
                <a:cs typeface="Times New Roman" panose="02020603050405020304" pitchFamily="18" charset="0"/>
              </a:rPr>
              <a:t>terhadap</a:t>
            </a:r>
            <a:r>
              <a:rPr lang="en-US" sz="1600" dirty="0" smtClean="0">
                <a:latin typeface="Times New Roman" panose="02020603050405020304" pitchFamily="18" charset="0"/>
                <a:cs typeface="Times New Roman" panose="02020603050405020304" pitchFamily="18" charset="0"/>
              </a:rPr>
              <a:t> </a:t>
            </a:r>
            <a:r>
              <a:rPr lang="en-US" sz="1600" dirty="0" err="1" smtClean="0">
                <a:latin typeface="Times New Roman" panose="02020603050405020304" pitchFamily="18" charset="0"/>
                <a:cs typeface="Times New Roman" panose="02020603050405020304" pitchFamily="18" charset="0"/>
              </a:rPr>
              <a:t>kemampuannya</a:t>
            </a:r>
            <a:r>
              <a:rPr lang="en-US" sz="1600" dirty="0" smtClean="0">
                <a:latin typeface="Times New Roman" panose="02020603050405020304" pitchFamily="18" charset="0"/>
                <a:cs typeface="Times New Roman" panose="02020603050405020304" pitchFamily="18" charset="0"/>
              </a:rPr>
              <a:t> </a:t>
            </a:r>
            <a:r>
              <a:rPr lang="en-US" sz="1600" dirty="0" err="1" smtClean="0">
                <a:latin typeface="Times New Roman" panose="02020603050405020304" pitchFamily="18" charset="0"/>
                <a:cs typeface="Times New Roman" panose="02020603050405020304" pitchFamily="18" charset="0"/>
              </a:rPr>
              <a:t>dalam</a:t>
            </a:r>
            <a:r>
              <a:rPr lang="en-US" sz="1600" dirty="0" smtClean="0">
                <a:latin typeface="Times New Roman" panose="02020603050405020304" pitchFamily="18" charset="0"/>
                <a:cs typeface="Times New Roman" panose="02020603050405020304" pitchFamily="18" charset="0"/>
              </a:rPr>
              <a:t> </a:t>
            </a:r>
            <a:r>
              <a:rPr lang="en-US" sz="1600" dirty="0" err="1" smtClean="0">
                <a:latin typeface="Times New Roman" panose="02020603050405020304" pitchFamily="18" charset="0"/>
                <a:cs typeface="Times New Roman" panose="02020603050405020304" pitchFamily="18" charset="0"/>
              </a:rPr>
              <a:t>menyelesaikan</a:t>
            </a:r>
            <a:r>
              <a:rPr lang="en-US" sz="1600" dirty="0" smtClean="0">
                <a:latin typeface="Times New Roman" panose="02020603050405020304" pitchFamily="18" charset="0"/>
                <a:cs typeface="Times New Roman" panose="02020603050405020304" pitchFamily="18" charset="0"/>
              </a:rPr>
              <a:t> </a:t>
            </a:r>
            <a:r>
              <a:rPr lang="en-US" sz="1600" dirty="0" err="1" smtClean="0">
                <a:latin typeface="Times New Roman" panose="02020603050405020304" pitchFamily="18" charset="0"/>
                <a:cs typeface="Times New Roman" panose="02020603050405020304" pitchFamily="18" charset="0"/>
              </a:rPr>
              <a:t>masalah</a:t>
            </a:r>
            <a:r>
              <a:rPr lang="en-US" sz="1600" dirty="0" smtClean="0">
                <a:latin typeface="Times New Roman" panose="02020603050405020304" pitchFamily="18" charset="0"/>
                <a:cs typeface="Times New Roman" panose="02020603050405020304" pitchFamily="18" charset="0"/>
              </a:rPr>
              <a:t> </a:t>
            </a:r>
            <a:r>
              <a:rPr lang="en-US" sz="1600" dirty="0" err="1" smtClean="0">
                <a:latin typeface="Times New Roman" panose="02020603050405020304" pitchFamily="18" charset="0"/>
                <a:cs typeface="Times New Roman" panose="02020603050405020304" pitchFamily="18" charset="0"/>
              </a:rPr>
              <a:t>dan</a:t>
            </a:r>
            <a:r>
              <a:rPr lang="en-US" sz="1600" dirty="0" smtClean="0">
                <a:latin typeface="Times New Roman" panose="02020603050405020304" pitchFamily="18" charset="0"/>
                <a:cs typeface="Times New Roman" panose="02020603050405020304" pitchFamily="18" charset="0"/>
              </a:rPr>
              <a:t> </a:t>
            </a:r>
            <a:r>
              <a:rPr lang="en-US" sz="1600" dirty="0" err="1" smtClean="0">
                <a:latin typeface="Times New Roman" panose="02020603050405020304" pitchFamily="18" charset="0"/>
                <a:cs typeface="Times New Roman" panose="02020603050405020304" pitchFamily="18" charset="0"/>
              </a:rPr>
              <a:t>menghadapi</a:t>
            </a:r>
            <a:r>
              <a:rPr lang="en-US" sz="1600" dirty="0" smtClean="0">
                <a:latin typeface="Times New Roman" panose="02020603050405020304" pitchFamily="18" charset="0"/>
                <a:cs typeface="Times New Roman" panose="02020603050405020304" pitchFamily="18" charset="0"/>
              </a:rPr>
              <a:t> </a:t>
            </a:r>
            <a:r>
              <a:rPr lang="en-US" sz="1600" dirty="0" err="1" smtClean="0">
                <a:latin typeface="Times New Roman" panose="02020603050405020304" pitchFamily="18" charset="0"/>
                <a:cs typeface="Times New Roman" panose="02020603050405020304" pitchFamily="18" charset="0"/>
              </a:rPr>
              <a:t>tantangan</a:t>
            </a:r>
            <a:r>
              <a:rPr lang="en-US" sz="1600" dirty="0" smtClean="0">
                <a:latin typeface="Times New Roman" panose="02020603050405020304" pitchFamily="18" charset="0"/>
                <a:cs typeface="Times New Roman" panose="02020603050405020304" pitchFamily="18" charset="0"/>
              </a:rPr>
              <a:t> yang </a:t>
            </a:r>
            <a:r>
              <a:rPr lang="en-US" sz="1600" dirty="0" err="1" smtClean="0">
                <a:latin typeface="Times New Roman" panose="02020603050405020304" pitchFamily="18" charset="0"/>
                <a:cs typeface="Times New Roman" panose="02020603050405020304" pitchFamily="18" charset="0"/>
              </a:rPr>
              <a:t>ada</a:t>
            </a:r>
            <a:r>
              <a:rPr lang="en-US" sz="1600" dirty="0" smtClean="0">
                <a:latin typeface="Times New Roman" panose="02020603050405020304" pitchFamily="18" charset="0"/>
                <a:cs typeface="Times New Roman" panose="02020603050405020304" pitchFamily="18" charset="0"/>
              </a:rPr>
              <a:t>.</a:t>
            </a:r>
          </a:p>
          <a:p>
            <a:pPr marL="0" indent="0" algn="just">
              <a:buNone/>
            </a:pPr>
            <a:r>
              <a:rPr lang="id-ID" sz="1600" dirty="0" smtClean="0">
                <a:latin typeface="Times New Roman" panose="02020603050405020304" pitchFamily="18" charset="0"/>
                <a:cs typeface="Times New Roman" panose="02020603050405020304" pitchFamily="18" charset="0"/>
              </a:rPr>
              <a:t>	Berdasarkan dari paparan di atas maka penulis berkeinginan untuk melakukan penelitian secara mendalam dengan judul </a:t>
            </a:r>
            <a:r>
              <a:rPr lang="id-ID" sz="1600" dirty="0" smtClean="0">
                <a:latin typeface="Arial Rounded MT Bold" panose="020F0704030504030204" pitchFamily="34" charset="0"/>
              </a:rPr>
              <a:t>“</a:t>
            </a:r>
            <a:r>
              <a:rPr lang="en-US" sz="1600" b="1" i="1" dirty="0" smtClean="0">
                <a:latin typeface="Arial Rounded MT Bold" panose="020F0704030504030204" pitchFamily="34" charset="0"/>
              </a:rPr>
              <a:t>Self Efficacy </a:t>
            </a:r>
            <a:r>
              <a:rPr lang="en-US" sz="1600" b="1" dirty="0" err="1" smtClean="0">
                <a:latin typeface="Arial Rounded MT Bold" panose="020F0704030504030204" pitchFamily="34" charset="0"/>
              </a:rPr>
              <a:t>Pecandu</a:t>
            </a:r>
            <a:r>
              <a:rPr lang="en-US" sz="1600" b="1" dirty="0" smtClean="0">
                <a:latin typeface="Arial Rounded MT Bold" panose="020F0704030504030204" pitchFamily="34" charset="0"/>
              </a:rPr>
              <a:t> </a:t>
            </a:r>
            <a:r>
              <a:rPr lang="en-US" sz="1600" b="1" dirty="0" err="1">
                <a:latin typeface="Arial Rounded MT Bold" panose="020F0704030504030204" pitchFamily="34" charset="0"/>
              </a:rPr>
              <a:t>N</a:t>
            </a:r>
            <a:r>
              <a:rPr lang="en-US" sz="1600" b="1" dirty="0" err="1" smtClean="0">
                <a:latin typeface="Arial Rounded MT Bold" panose="020F0704030504030204" pitchFamily="34" charset="0"/>
              </a:rPr>
              <a:t>arkoba</a:t>
            </a:r>
            <a:r>
              <a:rPr lang="en-US" sz="1600" b="1" dirty="0" smtClean="0">
                <a:latin typeface="Arial Rounded MT Bold" panose="020F0704030504030204" pitchFamily="34" charset="0"/>
              </a:rPr>
              <a:t> di </a:t>
            </a:r>
            <a:r>
              <a:rPr lang="en-US" sz="1600" b="1" dirty="0" err="1" smtClean="0">
                <a:latin typeface="Arial Rounded MT Bold" panose="020F0704030504030204" pitchFamily="34" charset="0"/>
              </a:rPr>
              <a:t>Badan</a:t>
            </a:r>
            <a:r>
              <a:rPr lang="en-US" sz="1600" b="1" dirty="0" smtClean="0">
                <a:latin typeface="Arial Rounded MT Bold" panose="020F0704030504030204" pitchFamily="34" charset="0"/>
              </a:rPr>
              <a:t> </a:t>
            </a:r>
            <a:r>
              <a:rPr lang="en-US" sz="1600" b="1" dirty="0" err="1" smtClean="0">
                <a:latin typeface="Arial Rounded MT Bold" panose="020F0704030504030204" pitchFamily="34" charset="0"/>
              </a:rPr>
              <a:t>Narkotika</a:t>
            </a:r>
            <a:r>
              <a:rPr lang="en-US" sz="1600" b="1" dirty="0" smtClean="0">
                <a:latin typeface="Arial Rounded MT Bold" panose="020F0704030504030204" pitchFamily="34" charset="0"/>
              </a:rPr>
              <a:t> </a:t>
            </a:r>
            <a:r>
              <a:rPr lang="en-US" sz="1600" b="1" dirty="0" err="1" smtClean="0">
                <a:latin typeface="Arial Rounded MT Bold" panose="020F0704030504030204" pitchFamily="34" charset="0"/>
              </a:rPr>
              <a:t>Nasional</a:t>
            </a:r>
            <a:r>
              <a:rPr lang="en-US" sz="1600" b="1" dirty="0" smtClean="0">
                <a:latin typeface="Arial Rounded MT Bold" panose="020F0704030504030204" pitchFamily="34" charset="0"/>
              </a:rPr>
              <a:t> (BNN) </a:t>
            </a:r>
            <a:r>
              <a:rPr lang="en-US" sz="1600" b="1" dirty="0" err="1" smtClean="0">
                <a:latin typeface="Arial Rounded MT Bold" panose="020F0704030504030204" pitchFamily="34" charset="0"/>
              </a:rPr>
              <a:t>Kabupaten</a:t>
            </a:r>
            <a:r>
              <a:rPr lang="en-US" sz="1600" b="1" dirty="0" smtClean="0">
                <a:latin typeface="Arial Rounded MT Bold" panose="020F0704030504030204" pitchFamily="34" charset="0"/>
              </a:rPr>
              <a:t> </a:t>
            </a:r>
            <a:r>
              <a:rPr lang="en-US" sz="1600" b="1" dirty="0" err="1" smtClean="0">
                <a:latin typeface="Arial Rounded MT Bold" panose="020F0704030504030204" pitchFamily="34" charset="0"/>
              </a:rPr>
              <a:t>Solok</a:t>
            </a:r>
            <a:r>
              <a:rPr lang="id-ID" sz="1600" b="1" dirty="0" smtClean="0">
                <a:latin typeface="Arial Rounded MT Bold" panose="020F0704030504030204" pitchFamily="34" charset="0"/>
              </a:rPr>
              <a:t>”</a:t>
            </a:r>
            <a:endParaRPr lang="id-ID" sz="1600" b="1" dirty="0">
              <a:latin typeface="Arial Rounded MT Bold" panose="020F0704030504030204" pitchFamily="34" charset="0"/>
            </a:endParaRPr>
          </a:p>
        </p:txBody>
      </p:sp>
      <p:sp>
        <p:nvSpPr>
          <p:cNvPr id="6" name="Rounded Rectangle 5"/>
          <p:cNvSpPr/>
          <p:nvPr/>
        </p:nvSpPr>
        <p:spPr>
          <a:xfrm>
            <a:off x="1752601" y="0"/>
            <a:ext cx="6096000" cy="590550"/>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id-ID" sz="3200" dirty="0" smtClean="0">
                <a:solidFill>
                  <a:schemeClr val="bg1"/>
                </a:solidFill>
                <a:latin typeface="Arial Rounded MT Bold" panose="020F0704030504030204" pitchFamily="34" charset="0"/>
              </a:rPr>
              <a:t>A. Latar Belakang </a:t>
            </a:r>
            <a:endParaRPr lang="id-ID" sz="3200" dirty="0">
              <a:solidFill>
                <a:schemeClr val="bg1"/>
              </a:solidFill>
              <a:latin typeface="Arial Rounded MT Bold" panose="020F0704030504030204"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541"/>
        <p:cNvGrpSpPr/>
        <p:nvPr/>
      </p:nvGrpSpPr>
      <p:grpSpPr>
        <a:xfrm>
          <a:off x="0" y="0"/>
          <a:ext cx="0" cy="0"/>
          <a:chOff x="0" y="0"/>
          <a:chExt cx="0" cy="0"/>
        </a:xfrm>
      </p:grpSpPr>
      <p:grpSp>
        <p:nvGrpSpPr>
          <p:cNvPr id="544" name="Google Shape;544;p39"/>
          <p:cNvGrpSpPr/>
          <p:nvPr/>
        </p:nvGrpSpPr>
        <p:grpSpPr>
          <a:xfrm rot="1790415">
            <a:off x="7413093" y="3939593"/>
            <a:ext cx="1262614" cy="1129518"/>
            <a:chOff x="2373425" y="2328488"/>
            <a:chExt cx="1072475" cy="929000"/>
          </a:xfrm>
        </p:grpSpPr>
        <p:sp>
          <p:nvSpPr>
            <p:cNvPr id="545" name="Google Shape;545;p39"/>
            <p:cNvSpPr/>
            <p:nvPr/>
          </p:nvSpPr>
          <p:spPr>
            <a:xfrm>
              <a:off x="2385950" y="2891663"/>
              <a:ext cx="241850" cy="144300"/>
            </a:xfrm>
            <a:custGeom>
              <a:avLst/>
              <a:gdLst/>
              <a:ahLst/>
              <a:cxnLst/>
              <a:rect l="l" t="t" r="r" b="b"/>
              <a:pathLst>
                <a:path w="9674" h="5772" extrusionOk="0">
                  <a:moveTo>
                    <a:pt x="1835" y="1"/>
                  </a:moveTo>
                  <a:cubicBezTo>
                    <a:pt x="1768" y="1"/>
                    <a:pt x="1668" y="68"/>
                    <a:pt x="1601" y="68"/>
                  </a:cubicBezTo>
                  <a:cubicBezTo>
                    <a:pt x="1435" y="101"/>
                    <a:pt x="1301" y="268"/>
                    <a:pt x="1268" y="435"/>
                  </a:cubicBezTo>
                  <a:cubicBezTo>
                    <a:pt x="1234" y="601"/>
                    <a:pt x="1234" y="768"/>
                    <a:pt x="1301" y="968"/>
                  </a:cubicBezTo>
                  <a:cubicBezTo>
                    <a:pt x="1301" y="1002"/>
                    <a:pt x="1334" y="1068"/>
                    <a:pt x="1334" y="1135"/>
                  </a:cubicBezTo>
                  <a:lnTo>
                    <a:pt x="1101" y="1002"/>
                  </a:lnTo>
                  <a:cubicBezTo>
                    <a:pt x="1001" y="968"/>
                    <a:pt x="934" y="935"/>
                    <a:pt x="834" y="935"/>
                  </a:cubicBezTo>
                  <a:cubicBezTo>
                    <a:pt x="767" y="935"/>
                    <a:pt x="667" y="902"/>
                    <a:pt x="634" y="902"/>
                  </a:cubicBezTo>
                  <a:lnTo>
                    <a:pt x="567" y="902"/>
                  </a:lnTo>
                  <a:cubicBezTo>
                    <a:pt x="434" y="902"/>
                    <a:pt x="334" y="968"/>
                    <a:pt x="300" y="1002"/>
                  </a:cubicBezTo>
                  <a:cubicBezTo>
                    <a:pt x="234" y="1068"/>
                    <a:pt x="167" y="1168"/>
                    <a:pt x="134" y="1269"/>
                  </a:cubicBezTo>
                  <a:cubicBezTo>
                    <a:pt x="0" y="1669"/>
                    <a:pt x="400" y="2069"/>
                    <a:pt x="667" y="2269"/>
                  </a:cubicBezTo>
                  <a:cubicBezTo>
                    <a:pt x="767" y="2336"/>
                    <a:pt x="834" y="2403"/>
                    <a:pt x="968" y="2469"/>
                  </a:cubicBezTo>
                  <a:lnTo>
                    <a:pt x="934" y="2469"/>
                  </a:lnTo>
                  <a:cubicBezTo>
                    <a:pt x="801" y="2503"/>
                    <a:pt x="667" y="2536"/>
                    <a:pt x="634" y="2636"/>
                  </a:cubicBezTo>
                  <a:cubicBezTo>
                    <a:pt x="501" y="2770"/>
                    <a:pt x="467" y="2903"/>
                    <a:pt x="501" y="3036"/>
                  </a:cubicBezTo>
                  <a:cubicBezTo>
                    <a:pt x="567" y="3170"/>
                    <a:pt x="634" y="3303"/>
                    <a:pt x="767" y="3437"/>
                  </a:cubicBezTo>
                  <a:cubicBezTo>
                    <a:pt x="801" y="3470"/>
                    <a:pt x="901" y="3503"/>
                    <a:pt x="968" y="3537"/>
                  </a:cubicBezTo>
                  <a:cubicBezTo>
                    <a:pt x="1068" y="3604"/>
                    <a:pt x="1134" y="3604"/>
                    <a:pt x="1234" y="3604"/>
                  </a:cubicBezTo>
                  <a:lnTo>
                    <a:pt x="1334" y="3604"/>
                  </a:lnTo>
                  <a:cubicBezTo>
                    <a:pt x="1468" y="3604"/>
                    <a:pt x="1635" y="3604"/>
                    <a:pt x="1735" y="3537"/>
                  </a:cubicBezTo>
                  <a:cubicBezTo>
                    <a:pt x="1835" y="3537"/>
                    <a:pt x="1935" y="3503"/>
                    <a:pt x="2068" y="3470"/>
                  </a:cubicBezTo>
                  <a:cubicBezTo>
                    <a:pt x="2569" y="4337"/>
                    <a:pt x="3403" y="4871"/>
                    <a:pt x="3970" y="5171"/>
                  </a:cubicBezTo>
                  <a:cubicBezTo>
                    <a:pt x="4403" y="5405"/>
                    <a:pt x="4837" y="5538"/>
                    <a:pt x="5304" y="5638"/>
                  </a:cubicBezTo>
                  <a:cubicBezTo>
                    <a:pt x="5704" y="5738"/>
                    <a:pt x="6138" y="5772"/>
                    <a:pt x="6605" y="5772"/>
                  </a:cubicBezTo>
                  <a:lnTo>
                    <a:pt x="6705" y="5772"/>
                  </a:lnTo>
                  <a:cubicBezTo>
                    <a:pt x="7272" y="5772"/>
                    <a:pt x="7839" y="5638"/>
                    <a:pt x="8306" y="5472"/>
                  </a:cubicBezTo>
                  <a:cubicBezTo>
                    <a:pt x="8806" y="5271"/>
                    <a:pt x="9273" y="4971"/>
                    <a:pt x="9640" y="4604"/>
                  </a:cubicBezTo>
                  <a:cubicBezTo>
                    <a:pt x="9674" y="4571"/>
                    <a:pt x="9674" y="4504"/>
                    <a:pt x="9674" y="4437"/>
                  </a:cubicBezTo>
                  <a:cubicBezTo>
                    <a:pt x="9674" y="4337"/>
                    <a:pt x="9640" y="4304"/>
                    <a:pt x="9607" y="4271"/>
                  </a:cubicBezTo>
                  <a:lnTo>
                    <a:pt x="9574" y="4237"/>
                  </a:lnTo>
                  <a:cubicBezTo>
                    <a:pt x="9607" y="4071"/>
                    <a:pt x="9574" y="3904"/>
                    <a:pt x="9474" y="3737"/>
                  </a:cubicBezTo>
                  <a:cubicBezTo>
                    <a:pt x="9440" y="3637"/>
                    <a:pt x="9340" y="3570"/>
                    <a:pt x="9240" y="3503"/>
                  </a:cubicBezTo>
                  <a:cubicBezTo>
                    <a:pt x="9140" y="3470"/>
                    <a:pt x="9107" y="3437"/>
                    <a:pt x="8973" y="3437"/>
                  </a:cubicBezTo>
                  <a:cubicBezTo>
                    <a:pt x="8940" y="3403"/>
                    <a:pt x="8907" y="3403"/>
                    <a:pt x="8907" y="3403"/>
                  </a:cubicBezTo>
                  <a:lnTo>
                    <a:pt x="8840" y="3403"/>
                  </a:lnTo>
                  <a:cubicBezTo>
                    <a:pt x="8806" y="3403"/>
                    <a:pt x="8773" y="3403"/>
                    <a:pt x="8740" y="3437"/>
                  </a:cubicBezTo>
                  <a:lnTo>
                    <a:pt x="8673" y="3470"/>
                  </a:lnTo>
                  <a:cubicBezTo>
                    <a:pt x="8640" y="3470"/>
                    <a:pt x="8606" y="3503"/>
                    <a:pt x="8506" y="3503"/>
                  </a:cubicBezTo>
                  <a:cubicBezTo>
                    <a:pt x="8406" y="3570"/>
                    <a:pt x="8239" y="3637"/>
                    <a:pt x="8106" y="3737"/>
                  </a:cubicBezTo>
                  <a:cubicBezTo>
                    <a:pt x="8073" y="3770"/>
                    <a:pt x="8006" y="3804"/>
                    <a:pt x="7973" y="3904"/>
                  </a:cubicBezTo>
                  <a:lnTo>
                    <a:pt x="7239" y="4137"/>
                  </a:lnTo>
                  <a:cubicBezTo>
                    <a:pt x="6972" y="4171"/>
                    <a:pt x="6672" y="4237"/>
                    <a:pt x="6438" y="4237"/>
                  </a:cubicBezTo>
                  <a:lnTo>
                    <a:pt x="6171" y="4237"/>
                  </a:lnTo>
                  <a:cubicBezTo>
                    <a:pt x="5804" y="4171"/>
                    <a:pt x="5437" y="4104"/>
                    <a:pt x="5070" y="3970"/>
                  </a:cubicBezTo>
                  <a:cubicBezTo>
                    <a:pt x="4737" y="3837"/>
                    <a:pt x="4403" y="3670"/>
                    <a:pt x="4103" y="3470"/>
                  </a:cubicBezTo>
                  <a:cubicBezTo>
                    <a:pt x="3836" y="3303"/>
                    <a:pt x="3603" y="3103"/>
                    <a:pt x="3436" y="2836"/>
                  </a:cubicBezTo>
                  <a:cubicBezTo>
                    <a:pt x="3403" y="2770"/>
                    <a:pt x="3303" y="2736"/>
                    <a:pt x="3269" y="2636"/>
                  </a:cubicBezTo>
                  <a:cubicBezTo>
                    <a:pt x="3469" y="2569"/>
                    <a:pt x="3669" y="2436"/>
                    <a:pt x="3803" y="2269"/>
                  </a:cubicBezTo>
                  <a:cubicBezTo>
                    <a:pt x="3903" y="2169"/>
                    <a:pt x="4003" y="2069"/>
                    <a:pt x="4103" y="1902"/>
                  </a:cubicBezTo>
                  <a:cubicBezTo>
                    <a:pt x="4170" y="1736"/>
                    <a:pt x="4170" y="1569"/>
                    <a:pt x="4103" y="1402"/>
                  </a:cubicBezTo>
                  <a:cubicBezTo>
                    <a:pt x="4070" y="1235"/>
                    <a:pt x="3936" y="1102"/>
                    <a:pt x="3770" y="1068"/>
                  </a:cubicBezTo>
                  <a:cubicBezTo>
                    <a:pt x="3669" y="1002"/>
                    <a:pt x="3603" y="1002"/>
                    <a:pt x="3503" y="1002"/>
                  </a:cubicBezTo>
                  <a:cubicBezTo>
                    <a:pt x="3436" y="1002"/>
                    <a:pt x="3336" y="1002"/>
                    <a:pt x="3269" y="1068"/>
                  </a:cubicBezTo>
                  <a:cubicBezTo>
                    <a:pt x="3102" y="1102"/>
                    <a:pt x="2969" y="1168"/>
                    <a:pt x="2802" y="1269"/>
                  </a:cubicBezTo>
                  <a:lnTo>
                    <a:pt x="2769" y="1302"/>
                  </a:lnTo>
                  <a:cubicBezTo>
                    <a:pt x="2769" y="1269"/>
                    <a:pt x="2735" y="1168"/>
                    <a:pt x="2735" y="1135"/>
                  </a:cubicBezTo>
                  <a:cubicBezTo>
                    <a:pt x="2635" y="935"/>
                    <a:pt x="2569" y="768"/>
                    <a:pt x="2469" y="601"/>
                  </a:cubicBezTo>
                  <a:cubicBezTo>
                    <a:pt x="2402" y="468"/>
                    <a:pt x="2268" y="268"/>
                    <a:pt x="2068" y="134"/>
                  </a:cubicBezTo>
                  <a:cubicBezTo>
                    <a:pt x="1968" y="101"/>
                    <a:pt x="1902" y="68"/>
                    <a:pt x="1768" y="68"/>
                  </a:cubicBezTo>
                  <a:cubicBezTo>
                    <a:pt x="1902" y="1"/>
                    <a:pt x="1902" y="1"/>
                    <a:pt x="183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6" name="Google Shape;546;p39"/>
            <p:cNvSpPr/>
            <p:nvPr/>
          </p:nvSpPr>
          <p:spPr>
            <a:xfrm>
              <a:off x="3205700" y="2790763"/>
              <a:ext cx="240200" cy="141800"/>
            </a:xfrm>
            <a:custGeom>
              <a:avLst/>
              <a:gdLst/>
              <a:ahLst/>
              <a:cxnLst/>
              <a:rect l="l" t="t" r="r" b="b"/>
              <a:pathLst>
                <a:path w="9608" h="5672" extrusionOk="0">
                  <a:moveTo>
                    <a:pt x="7839" y="1"/>
                  </a:moveTo>
                  <a:cubicBezTo>
                    <a:pt x="7706" y="1"/>
                    <a:pt x="7639" y="34"/>
                    <a:pt x="7539" y="134"/>
                  </a:cubicBezTo>
                  <a:cubicBezTo>
                    <a:pt x="7339" y="268"/>
                    <a:pt x="7205" y="434"/>
                    <a:pt x="7139" y="601"/>
                  </a:cubicBezTo>
                  <a:cubicBezTo>
                    <a:pt x="7039" y="768"/>
                    <a:pt x="6905" y="935"/>
                    <a:pt x="6872" y="1135"/>
                  </a:cubicBezTo>
                  <a:cubicBezTo>
                    <a:pt x="6872" y="1168"/>
                    <a:pt x="6838" y="1268"/>
                    <a:pt x="6838" y="1302"/>
                  </a:cubicBezTo>
                  <a:lnTo>
                    <a:pt x="6805" y="1268"/>
                  </a:lnTo>
                  <a:cubicBezTo>
                    <a:pt x="6672" y="1168"/>
                    <a:pt x="6505" y="1101"/>
                    <a:pt x="6338" y="1035"/>
                  </a:cubicBezTo>
                  <a:cubicBezTo>
                    <a:pt x="6238" y="1001"/>
                    <a:pt x="6171" y="1001"/>
                    <a:pt x="6071" y="1001"/>
                  </a:cubicBezTo>
                  <a:cubicBezTo>
                    <a:pt x="6005" y="1001"/>
                    <a:pt x="5904" y="1001"/>
                    <a:pt x="5838" y="1035"/>
                  </a:cubicBezTo>
                  <a:cubicBezTo>
                    <a:pt x="5704" y="1101"/>
                    <a:pt x="5571" y="1202"/>
                    <a:pt x="5504" y="1368"/>
                  </a:cubicBezTo>
                  <a:cubicBezTo>
                    <a:pt x="5471" y="1535"/>
                    <a:pt x="5471" y="1702"/>
                    <a:pt x="5504" y="1869"/>
                  </a:cubicBezTo>
                  <a:cubicBezTo>
                    <a:pt x="5571" y="2036"/>
                    <a:pt x="5704" y="2169"/>
                    <a:pt x="5804" y="2269"/>
                  </a:cubicBezTo>
                  <a:cubicBezTo>
                    <a:pt x="5971" y="2369"/>
                    <a:pt x="6138" y="2503"/>
                    <a:pt x="6338" y="2636"/>
                  </a:cubicBezTo>
                  <a:lnTo>
                    <a:pt x="6371" y="2669"/>
                  </a:lnTo>
                  <a:lnTo>
                    <a:pt x="6238" y="2836"/>
                  </a:lnTo>
                  <a:cubicBezTo>
                    <a:pt x="6038" y="3036"/>
                    <a:pt x="5838" y="3270"/>
                    <a:pt x="5571" y="3437"/>
                  </a:cubicBezTo>
                  <a:cubicBezTo>
                    <a:pt x="5304" y="3637"/>
                    <a:pt x="4970" y="3803"/>
                    <a:pt x="4637" y="3937"/>
                  </a:cubicBezTo>
                  <a:cubicBezTo>
                    <a:pt x="4237" y="4037"/>
                    <a:pt x="3870" y="4137"/>
                    <a:pt x="3503" y="4170"/>
                  </a:cubicBezTo>
                  <a:lnTo>
                    <a:pt x="3236" y="4170"/>
                  </a:lnTo>
                  <a:cubicBezTo>
                    <a:pt x="2969" y="4170"/>
                    <a:pt x="2702" y="4137"/>
                    <a:pt x="2435" y="4104"/>
                  </a:cubicBezTo>
                  <a:cubicBezTo>
                    <a:pt x="2202" y="4037"/>
                    <a:pt x="1935" y="3970"/>
                    <a:pt x="1701" y="3837"/>
                  </a:cubicBezTo>
                  <a:cubicBezTo>
                    <a:pt x="1701" y="3770"/>
                    <a:pt x="1668" y="3703"/>
                    <a:pt x="1568" y="3670"/>
                  </a:cubicBezTo>
                  <a:cubicBezTo>
                    <a:pt x="1401" y="3603"/>
                    <a:pt x="1268" y="3503"/>
                    <a:pt x="1168" y="3470"/>
                  </a:cubicBezTo>
                  <a:cubicBezTo>
                    <a:pt x="1101" y="3470"/>
                    <a:pt x="1068" y="3437"/>
                    <a:pt x="1001" y="3437"/>
                  </a:cubicBezTo>
                  <a:lnTo>
                    <a:pt x="934" y="3370"/>
                  </a:lnTo>
                  <a:cubicBezTo>
                    <a:pt x="901" y="3336"/>
                    <a:pt x="868" y="3336"/>
                    <a:pt x="834" y="3336"/>
                  </a:cubicBezTo>
                  <a:lnTo>
                    <a:pt x="767" y="3336"/>
                  </a:lnTo>
                  <a:cubicBezTo>
                    <a:pt x="734" y="3336"/>
                    <a:pt x="701" y="3370"/>
                    <a:pt x="701" y="3370"/>
                  </a:cubicBezTo>
                  <a:cubicBezTo>
                    <a:pt x="601" y="3370"/>
                    <a:pt x="534" y="3437"/>
                    <a:pt x="434" y="3470"/>
                  </a:cubicBezTo>
                  <a:cubicBezTo>
                    <a:pt x="334" y="3537"/>
                    <a:pt x="267" y="3603"/>
                    <a:pt x="200" y="3670"/>
                  </a:cubicBezTo>
                  <a:cubicBezTo>
                    <a:pt x="100" y="3837"/>
                    <a:pt x="67" y="4004"/>
                    <a:pt x="100" y="4170"/>
                  </a:cubicBezTo>
                  <a:lnTo>
                    <a:pt x="67" y="4170"/>
                  </a:lnTo>
                  <a:cubicBezTo>
                    <a:pt x="34" y="4204"/>
                    <a:pt x="0" y="4304"/>
                    <a:pt x="0" y="4337"/>
                  </a:cubicBezTo>
                  <a:cubicBezTo>
                    <a:pt x="0" y="4437"/>
                    <a:pt x="0" y="4471"/>
                    <a:pt x="34" y="4504"/>
                  </a:cubicBezTo>
                  <a:cubicBezTo>
                    <a:pt x="401" y="4871"/>
                    <a:pt x="868" y="5171"/>
                    <a:pt x="1368" y="5371"/>
                  </a:cubicBezTo>
                  <a:cubicBezTo>
                    <a:pt x="1868" y="5538"/>
                    <a:pt x="2402" y="5671"/>
                    <a:pt x="2969" y="5671"/>
                  </a:cubicBezTo>
                  <a:lnTo>
                    <a:pt x="3069" y="5671"/>
                  </a:lnTo>
                  <a:cubicBezTo>
                    <a:pt x="3503" y="5671"/>
                    <a:pt x="3970" y="5638"/>
                    <a:pt x="4370" y="5538"/>
                  </a:cubicBezTo>
                  <a:cubicBezTo>
                    <a:pt x="4870" y="5405"/>
                    <a:pt x="5337" y="5305"/>
                    <a:pt x="5704" y="5104"/>
                  </a:cubicBezTo>
                  <a:cubicBezTo>
                    <a:pt x="6305" y="4804"/>
                    <a:pt x="7139" y="4270"/>
                    <a:pt x="7606" y="3370"/>
                  </a:cubicBezTo>
                  <a:cubicBezTo>
                    <a:pt x="7739" y="3437"/>
                    <a:pt x="7839" y="3437"/>
                    <a:pt x="7973" y="3470"/>
                  </a:cubicBezTo>
                  <a:cubicBezTo>
                    <a:pt x="8039" y="3470"/>
                    <a:pt x="8206" y="3503"/>
                    <a:pt x="8340" y="3503"/>
                  </a:cubicBezTo>
                  <a:lnTo>
                    <a:pt x="8473" y="3503"/>
                  </a:lnTo>
                  <a:cubicBezTo>
                    <a:pt x="8540" y="3503"/>
                    <a:pt x="8640" y="3503"/>
                    <a:pt x="8706" y="3470"/>
                  </a:cubicBezTo>
                  <a:cubicBezTo>
                    <a:pt x="8807" y="3437"/>
                    <a:pt x="8873" y="3437"/>
                    <a:pt x="8907" y="3336"/>
                  </a:cubicBezTo>
                  <a:cubicBezTo>
                    <a:pt x="9073" y="3203"/>
                    <a:pt x="9173" y="3070"/>
                    <a:pt x="9173" y="2970"/>
                  </a:cubicBezTo>
                  <a:cubicBezTo>
                    <a:pt x="9207" y="2803"/>
                    <a:pt x="9140" y="2669"/>
                    <a:pt x="9040" y="2536"/>
                  </a:cubicBezTo>
                  <a:cubicBezTo>
                    <a:pt x="8973" y="2469"/>
                    <a:pt x="8873" y="2402"/>
                    <a:pt x="8706" y="2369"/>
                  </a:cubicBezTo>
                  <a:lnTo>
                    <a:pt x="8673" y="2369"/>
                  </a:lnTo>
                  <a:cubicBezTo>
                    <a:pt x="8740" y="2336"/>
                    <a:pt x="8873" y="2236"/>
                    <a:pt x="8940" y="2202"/>
                  </a:cubicBezTo>
                  <a:cubicBezTo>
                    <a:pt x="9240" y="1969"/>
                    <a:pt x="9607" y="1635"/>
                    <a:pt x="9507" y="1202"/>
                  </a:cubicBezTo>
                  <a:cubicBezTo>
                    <a:pt x="9440" y="1135"/>
                    <a:pt x="9407" y="1001"/>
                    <a:pt x="9340" y="968"/>
                  </a:cubicBezTo>
                  <a:cubicBezTo>
                    <a:pt x="9274" y="901"/>
                    <a:pt x="9173" y="835"/>
                    <a:pt x="9073" y="835"/>
                  </a:cubicBezTo>
                  <a:lnTo>
                    <a:pt x="9007" y="835"/>
                  </a:lnTo>
                  <a:cubicBezTo>
                    <a:pt x="8907" y="835"/>
                    <a:pt x="8840" y="835"/>
                    <a:pt x="8807" y="868"/>
                  </a:cubicBezTo>
                  <a:cubicBezTo>
                    <a:pt x="8706" y="868"/>
                    <a:pt x="8606" y="901"/>
                    <a:pt x="8540" y="968"/>
                  </a:cubicBezTo>
                  <a:lnTo>
                    <a:pt x="8306" y="1068"/>
                  </a:lnTo>
                  <a:cubicBezTo>
                    <a:pt x="8340" y="1035"/>
                    <a:pt x="8340" y="1001"/>
                    <a:pt x="8340" y="901"/>
                  </a:cubicBezTo>
                  <a:cubicBezTo>
                    <a:pt x="8373" y="701"/>
                    <a:pt x="8406" y="534"/>
                    <a:pt x="8373" y="368"/>
                  </a:cubicBezTo>
                  <a:cubicBezTo>
                    <a:pt x="8340" y="201"/>
                    <a:pt x="8206" y="67"/>
                    <a:pt x="803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7" name="Google Shape;547;p39"/>
            <p:cNvSpPr/>
            <p:nvPr/>
          </p:nvSpPr>
          <p:spPr>
            <a:xfrm>
              <a:off x="2709500" y="2905313"/>
              <a:ext cx="183500" cy="352175"/>
            </a:xfrm>
            <a:custGeom>
              <a:avLst/>
              <a:gdLst/>
              <a:ahLst/>
              <a:cxnLst/>
              <a:rect l="l" t="t" r="r" b="b"/>
              <a:pathLst>
                <a:path w="7340" h="14087" extrusionOk="0">
                  <a:moveTo>
                    <a:pt x="4733" y="0"/>
                  </a:moveTo>
                  <a:cubicBezTo>
                    <a:pt x="3153" y="0"/>
                    <a:pt x="1368" y="2777"/>
                    <a:pt x="701" y="6460"/>
                  </a:cubicBezTo>
                  <a:cubicBezTo>
                    <a:pt x="1" y="10363"/>
                    <a:pt x="701" y="13732"/>
                    <a:pt x="2369" y="14065"/>
                  </a:cubicBezTo>
                  <a:cubicBezTo>
                    <a:pt x="2447" y="14080"/>
                    <a:pt x="2526" y="14087"/>
                    <a:pt x="2605" y="14087"/>
                  </a:cubicBezTo>
                  <a:cubicBezTo>
                    <a:pt x="4182" y="14087"/>
                    <a:pt x="5940" y="11279"/>
                    <a:pt x="6639" y="7594"/>
                  </a:cubicBezTo>
                  <a:cubicBezTo>
                    <a:pt x="7339" y="3658"/>
                    <a:pt x="6572" y="289"/>
                    <a:pt x="4971" y="22"/>
                  </a:cubicBezTo>
                  <a:cubicBezTo>
                    <a:pt x="4892" y="8"/>
                    <a:pt x="4813" y="0"/>
                    <a:pt x="4733"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8" name="Google Shape;548;p39"/>
            <p:cNvSpPr/>
            <p:nvPr/>
          </p:nvSpPr>
          <p:spPr>
            <a:xfrm>
              <a:off x="3021400" y="2829388"/>
              <a:ext cx="285225" cy="297225"/>
            </a:xfrm>
            <a:custGeom>
              <a:avLst/>
              <a:gdLst/>
              <a:ahLst/>
              <a:cxnLst/>
              <a:rect l="l" t="t" r="r" b="b"/>
              <a:pathLst>
                <a:path w="11409" h="11889" extrusionOk="0">
                  <a:moveTo>
                    <a:pt x="2270" y="0"/>
                  </a:moveTo>
                  <a:cubicBezTo>
                    <a:pt x="1901" y="0"/>
                    <a:pt x="1583" y="94"/>
                    <a:pt x="1335" y="290"/>
                  </a:cubicBezTo>
                  <a:cubicBezTo>
                    <a:pt x="0" y="1291"/>
                    <a:pt x="901" y="4660"/>
                    <a:pt x="3336" y="7796"/>
                  </a:cubicBezTo>
                  <a:cubicBezTo>
                    <a:pt x="5267" y="10316"/>
                    <a:pt x="7607" y="11888"/>
                    <a:pt x="9126" y="11888"/>
                  </a:cubicBezTo>
                  <a:cubicBezTo>
                    <a:pt x="9497" y="11888"/>
                    <a:pt x="9819" y="11795"/>
                    <a:pt x="10074" y="11598"/>
                  </a:cubicBezTo>
                  <a:cubicBezTo>
                    <a:pt x="11408" y="10564"/>
                    <a:pt x="10508" y="7229"/>
                    <a:pt x="8073" y="4093"/>
                  </a:cubicBezTo>
                  <a:cubicBezTo>
                    <a:pt x="6142" y="1573"/>
                    <a:pt x="3780" y="0"/>
                    <a:pt x="227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9" name="Google Shape;549;p39"/>
            <p:cNvSpPr/>
            <p:nvPr/>
          </p:nvSpPr>
          <p:spPr>
            <a:xfrm>
              <a:off x="2373425" y="2596988"/>
              <a:ext cx="110100" cy="121425"/>
            </a:xfrm>
            <a:custGeom>
              <a:avLst/>
              <a:gdLst/>
              <a:ahLst/>
              <a:cxnLst/>
              <a:rect l="l" t="t" r="r" b="b"/>
              <a:pathLst>
                <a:path w="4404" h="4857" extrusionOk="0">
                  <a:moveTo>
                    <a:pt x="2299" y="1"/>
                  </a:moveTo>
                  <a:cubicBezTo>
                    <a:pt x="1273" y="1"/>
                    <a:pt x="324" y="929"/>
                    <a:pt x="168" y="2181"/>
                  </a:cubicBezTo>
                  <a:cubicBezTo>
                    <a:pt x="1" y="3482"/>
                    <a:pt x="801" y="4716"/>
                    <a:pt x="1936" y="4850"/>
                  </a:cubicBezTo>
                  <a:cubicBezTo>
                    <a:pt x="1991" y="4855"/>
                    <a:pt x="2047" y="4857"/>
                    <a:pt x="2102" y="4857"/>
                  </a:cubicBezTo>
                  <a:cubicBezTo>
                    <a:pt x="3169" y="4857"/>
                    <a:pt x="4112" y="3950"/>
                    <a:pt x="4271" y="2681"/>
                  </a:cubicBezTo>
                  <a:cubicBezTo>
                    <a:pt x="4404" y="1347"/>
                    <a:pt x="3637" y="180"/>
                    <a:pt x="2503" y="13"/>
                  </a:cubicBezTo>
                  <a:cubicBezTo>
                    <a:pt x="2434" y="5"/>
                    <a:pt x="2366" y="1"/>
                    <a:pt x="229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0" name="Google Shape;550;p39"/>
            <p:cNvSpPr/>
            <p:nvPr/>
          </p:nvSpPr>
          <p:spPr>
            <a:xfrm>
              <a:off x="2396775" y="2507163"/>
              <a:ext cx="344450" cy="378750"/>
            </a:xfrm>
            <a:custGeom>
              <a:avLst/>
              <a:gdLst/>
              <a:ahLst/>
              <a:cxnLst/>
              <a:rect l="l" t="t" r="r" b="b"/>
              <a:pathLst>
                <a:path w="13778" h="15150" extrusionOk="0">
                  <a:moveTo>
                    <a:pt x="7168" y="1"/>
                  </a:moveTo>
                  <a:cubicBezTo>
                    <a:pt x="3859" y="1"/>
                    <a:pt x="971" y="2889"/>
                    <a:pt x="501" y="6808"/>
                  </a:cubicBezTo>
                  <a:cubicBezTo>
                    <a:pt x="1" y="10978"/>
                    <a:pt x="2403" y="14680"/>
                    <a:pt x="5972" y="15114"/>
                  </a:cubicBezTo>
                  <a:cubicBezTo>
                    <a:pt x="6184" y="15138"/>
                    <a:pt x="6395" y="15150"/>
                    <a:pt x="6604" y="15150"/>
                  </a:cubicBezTo>
                  <a:cubicBezTo>
                    <a:pt x="9886" y="15150"/>
                    <a:pt x="12773" y="12262"/>
                    <a:pt x="13244" y="8343"/>
                  </a:cubicBezTo>
                  <a:cubicBezTo>
                    <a:pt x="13777" y="4206"/>
                    <a:pt x="11342" y="504"/>
                    <a:pt x="7806" y="37"/>
                  </a:cubicBezTo>
                  <a:cubicBezTo>
                    <a:pt x="7592" y="13"/>
                    <a:pt x="7379" y="1"/>
                    <a:pt x="716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1" name="Google Shape;551;p39"/>
            <p:cNvSpPr/>
            <p:nvPr/>
          </p:nvSpPr>
          <p:spPr>
            <a:xfrm>
              <a:off x="3190675" y="2379963"/>
              <a:ext cx="123450" cy="115075"/>
            </a:xfrm>
            <a:custGeom>
              <a:avLst/>
              <a:gdLst/>
              <a:ahLst/>
              <a:cxnLst/>
              <a:rect l="l" t="t" r="r" b="b"/>
              <a:pathLst>
                <a:path w="4938" h="4603" extrusionOk="0">
                  <a:moveTo>
                    <a:pt x="2139" y="1"/>
                  </a:moveTo>
                  <a:cubicBezTo>
                    <a:pt x="1722" y="1"/>
                    <a:pt x="1315" y="128"/>
                    <a:pt x="968" y="388"/>
                  </a:cubicBezTo>
                  <a:cubicBezTo>
                    <a:pt x="68" y="1088"/>
                    <a:pt x="1" y="2523"/>
                    <a:pt x="835" y="3557"/>
                  </a:cubicBezTo>
                  <a:cubicBezTo>
                    <a:pt x="1364" y="4234"/>
                    <a:pt x="2121" y="4602"/>
                    <a:pt x="2834" y="4602"/>
                  </a:cubicBezTo>
                  <a:cubicBezTo>
                    <a:pt x="3245" y="4602"/>
                    <a:pt x="3641" y="4480"/>
                    <a:pt x="3970" y="4224"/>
                  </a:cubicBezTo>
                  <a:cubicBezTo>
                    <a:pt x="4838" y="3557"/>
                    <a:pt x="4938" y="2089"/>
                    <a:pt x="4104" y="1055"/>
                  </a:cubicBezTo>
                  <a:cubicBezTo>
                    <a:pt x="3580" y="363"/>
                    <a:pt x="2845" y="1"/>
                    <a:pt x="213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2" name="Google Shape;552;p39"/>
            <p:cNvSpPr/>
            <p:nvPr/>
          </p:nvSpPr>
          <p:spPr>
            <a:xfrm>
              <a:off x="2960525" y="2364363"/>
              <a:ext cx="381950" cy="358900"/>
            </a:xfrm>
            <a:custGeom>
              <a:avLst/>
              <a:gdLst/>
              <a:ahLst/>
              <a:cxnLst/>
              <a:rect l="l" t="t" r="r" b="b"/>
              <a:pathLst>
                <a:path w="15278" h="14356" extrusionOk="0">
                  <a:moveTo>
                    <a:pt x="6555" y="0"/>
                  </a:moveTo>
                  <a:cubicBezTo>
                    <a:pt x="5271" y="0"/>
                    <a:pt x="4031" y="383"/>
                    <a:pt x="3002" y="1179"/>
                  </a:cubicBezTo>
                  <a:cubicBezTo>
                    <a:pt x="167" y="3347"/>
                    <a:pt x="0" y="7817"/>
                    <a:pt x="2535" y="11086"/>
                  </a:cubicBezTo>
                  <a:cubicBezTo>
                    <a:pt x="4168" y="13206"/>
                    <a:pt x="6528" y="14356"/>
                    <a:pt x="8750" y="14356"/>
                  </a:cubicBezTo>
                  <a:cubicBezTo>
                    <a:pt x="10025" y="14356"/>
                    <a:pt x="11254" y="13978"/>
                    <a:pt x="12276" y="13187"/>
                  </a:cubicBezTo>
                  <a:cubicBezTo>
                    <a:pt x="15111" y="11019"/>
                    <a:pt x="15278" y="6549"/>
                    <a:pt x="12709" y="3247"/>
                  </a:cubicBezTo>
                  <a:cubicBezTo>
                    <a:pt x="11105" y="1136"/>
                    <a:pt x="8766" y="0"/>
                    <a:pt x="655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3" name="Google Shape;553;p39"/>
            <p:cNvSpPr/>
            <p:nvPr/>
          </p:nvSpPr>
          <p:spPr>
            <a:xfrm>
              <a:off x="2633625" y="2328488"/>
              <a:ext cx="377800" cy="262450"/>
            </a:xfrm>
            <a:custGeom>
              <a:avLst/>
              <a:gdLst/>
              <a:ahLst/>
              <a:cxnLst/>
              <a:rect l="l" t="t" r="r" b="b"/>
              <a:pathLst>
                <a:path w="15112" h="10498" extrusionOk="0">
                  <a:moveTo>
                    <a:pt x="8698" y="0"/>
                  </a:moveTo>
                  <a:cubicBezTo>
                    <a:pt x="7892" y="0"/>
                    <a:pt x="7050" y="111"/>
                    <a:pt x="6205" y="345"/>
                  </a:cubicBezTo>
                  <a:cubicBezTo>
                    <a:pt x="2435" y="1413"/>
                    <a:pt x="0" y="4448"/>
                    <a:pt x="734" y="7117"/>
                  </a:cubicBezTo>
                  <a:cubicBezTo>
                    <a:pt x="1327" y="9206"/>
                    <a:pt x="3656" y="10498"/>
                    <a:pt x="6409" y="10498"/>
                  </a:cubicBezTo>
                  <a:cubicBezTo>
                    <a:pt x="7216" y="10498"/>
                    <a:pt x="8060" y="10387"/>
                    <a:pt x="8907" y="10152"/>
                  </a:cubicBezTo>
                  <a:cubicBezTo>
                    <a:pt x="12676" y="9152"/>
                    <a:pt x="15111" y="6116"/>
                    <a:pt x="14377" y="3414"/>
                  </a:cubicBezTo>
                  <a:cubicBezTo>
                    <a:pt x="13784" y="1298"/>
                    <a:pt x="11453" y="0"/>
                    <a:pt x="869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4" name="Google Shape;554;p39"/>
            <p:cNvSpPr/>
            <p:nvPr/>
          </p:nvSpPr>
          <p:spPr>
            <a:xfrm>
              <a:off x="2524375" y="2399663"/>
              <a:ext cx="777250" cy="773075"/>
            </a:xfrm>
            <a:custGeom>
              <a:avLst/>
              <a:gdLst/>
              <a:ahLst/>
              <a:cxnLst/>
              <a:rect l="l" t="t" r="r" b="b"/>
              <a:pathLst>
                <a:path w="31090" h="30923" extrusionOk="0">
                  <a:moveTo>
                    <a:pt x="14811" y="0"/>
                  </a:moveTo>
                  <a:cubicBezTo>
                    <a:pt x="13877" y="67"/>
                    <a:pt x="12910" y="167"/>
                    <a:pt x="11942" y="434"/>
                  </a:cubicBezTo>
                  <a:cubicBezTo>
                    <a:pt x="11542" y="501"/>
                    <a:pt x="11108" y="634"/>
                    <a:pt x="10708" y="801"/>
                  </a:cubicBezTo>
                  <a:cubicBezTo>
                    <a:pt x="10575" y="834"/>
                    <a:pt x="10475" y="901"/>
                    <a:pt x="10341" y="934"/>
                  </a:cubicBezTo>
                  <a:cubicBezTo>
                    <a:pt x="9941" y="1101"/>
                    <a:pt x="9474" y="1268"/>
                    <a:pt x="9074" y="1468"/>
                  </a:cubicBezTo>
                  <a:cubicBezTo>
                    <a:pt x="7739" y="2102"/>
                    <a:pt x="6472" y="2902"/>
                    <a:pt x="5338" y="3903"/>
                  </a:cubicBezTo>
                  <a:cubicBezTo>
                    <a:pt x="5004" y="4170"/>
                    <a:pt x="4637" y="4503"/>
                    <a:pt x="4304" y="4904"/>
                  </a:cubicBezTo>
                  <a:cubicBezTo>
                    <a:pt x="3603" y="5638"/>
                    <a:pt x="2969" y="6438"/>
                    <a:pt x="2469" y="7305"/>
                  </a:cubicBezTo>
                  <a:cubicBezTo>
                    <a:pt x="2269" y="7639"/>
                    <a:pt x="2069" y="7973"/>
                    <a:pt x="1902" y="8339"/>
                  </a:cubicBezTo>
                  <a:cubicBezTo>
                    <a:pt x="1435" y="9173"/>
                    <a:pt x="1101" y="10107"/>
                    <a:pt x="801" y="11075"/>
                  </a:cubicBezTo>
                  <a:cubicBezTo>
                    <a:pt x="568" y="11942"/>
                    <a:pt x="334" y="12909"/>
                    <a:pt x="234" y="13910"/>
                  </a:cubicBezTo>
                  <a:cubicBezTo>
                    <a:pt x="0" y="15811"/>
                    <a:pt x="167" y="17846"/>
                    <a:pt x="734" y="19748"/>
                  </a:cubicBezTo>
                  <a:cubicBezTo>
                    <a:pt x="1235" y="21582"/>
                    <a:pt x="2135" y="23317"/>
                    <a:pt x="3303" y="24851"/>
                  </a:cubicBezTo>
                  <a:cubicBezTo>
                    <a:pt x="4470" y="26352"/>
                    <a:pt x="5905" y="27653"/>
                    <a:pt x="7506" y="28654"/>
                  </a:cubicBezTo>
                  <a:cubicBezTo>
                    <a:pt x="9107" y="29655"/>
                    <a:pt x="10975" y="30322"/>
                    <a:pt x="12843" y="30655"/>
                  </a:cubicBezTo>
                  <a:cubicBezTo>
                    <a:pt x="13744" y="30822"/>
                    <a:pt x="14644" y="30922"/>
                    <a:pt x="15578" y="30922"/>
                  </a:cubicBezTo>
                  <a:lnTo>
                    <a:pt x="15812" y="30922"/>
                  </a:lnTo>
                  <a:cubicBezTo>
                    <a:pt x="16779" y="30922"/>
                    <a:pt x="17746" y="30789"/>
                    <a:pt x="18680" y="30589"/>
                  </a:cubicBezTo>
                  <a:cubicBezTo>
                    <a:pt x="20482" y="30188"/>
                    <a:pt x="22283" y="29455"/>
                    <a:pt x="23918" y="28454"/>
                  </a:cubicBezTo>
                  <a:cubicBezTo>
                    <a:pt x="24651" y="27954"/>
                    <a:pt x="25419" y="27353"/>
                    <a:pt x="26119" y="26753"/>
                  </a:cubicBezTo>
                  <a:cubicBezTo>
                    <a:pt x="26786" y="26119"/>
                    <a:pt x="27420" y="25452"/>
                    <a:pt x="27954" y="24651"/>
                  </a:cubicBezTo>
                  <a:cubicBezTo>
                    <a:pt x="29088" y="23150"/>
                    <a:pt x="29922" y="21449"/>
                    <a:pt x="30422" y="19614"/>
                  </a:cubicBezTo>
                  <a:cubicBezTo>
                    <a:pt x="30923" y="17746"/>
                    <a:pt x="31089" y="15745"/>
                    <a:pt x="30856" y="13777"/>
                  </a:cubicBezTo>
                  <a:cubicBezTo>
                    <a:pt x="30656" y="11809"/>
                    <a:pt x="30089" y="9974"/>
                    <a:pt x="29121" y="8173"/>
                  </a:cubicBezTo>
                  <a:cubicBezTo>
                    <a:pt x="28254" y="6505"/>
                    <a:pt x="26986" y="5004"/>
                    <a:pt x="25585" y="3770"/>
                  </a:cubicBezTo>
                  <a:cubicBezTo>
                    <a:pt x="24885" y="3136"/>
                    <a:pt x="24084" y="2602"/>
                    <a:pt x="23250" y="2102"/>
                  </a:cubicBezTo>
                  <a:cubicBezTo>
                    <a:pt x="22416" y="1635"/>
                    <a:pt x="21549" y="1234"/>
                    <a:pt x="20615" y="901"/>
                  </a:cubicBezTo>
                  <a:cubicBezTo>
                    <a:pt x="19147" y="400"/>
                    <a:pt x="17646" y="100"/>
                    <a:pt x="16079" y="67"/>
                  </a:cubicBezTo>
                  <a:lnTo>
                    <a:pt x="15678" y="67"/>
                  </a:lnTo>
                  <a:cubicBezTo>
                    <a:pt x="15612" y="0"/>
                    <a:pt x="15578" y="0"/>
                    <a:pt x="1554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5" name="Google Shape;555;p39"/>
            <p:cNvSpPr/>
            <p:nvPr/>
          </p:nvSpPr>
          <p:spPr>
            <a:xfrm>
              <a:off x="2594425" y="2474713"/>
              <a:ext cx="633800" cy="629650"/>
            </a:xfrm>
            <a:custGeom>
              <a:avLst/>
              <a:gdLst/>
              <a:ahLst/>
              <a:cxnLst/>
              <a:rect l="l" t="t" r="r" b="b"/>
              <a:pathLst>
                <a:path w="25352" h="25186" extrusionOk="0">
                  <a:moveTo>
                    <a:pt x="12142" y="0"/>
                  </a:moveTo>
                  <a:cubicBezTo>
                    <a:pt x="11342" y="67"/>
                    <a:pt x="10575" y="134"/>
                    <a:pt x="9774" y="334"/>
                  </a:cubicBezTo>
                  <a:cubicBezTo>
                    <a:pt x="9441" y="434"/>
                    <a:pt x="9107" y="501"/>
                    <a:pt x="8773" y="634"/>
                  </a:cubicBezTo>
                  <a:cubicBezTo>
                    <a:pt x="8673" y="667"/>
                    <a:pt x="8607" y="667"/>
                    <a:pt x="8473" y="734"/>
                  </a:cubicBezTo>
                  <a:cubicBezTo>
                    <a:pt x="8106" y="834"/>
                    <a:pt x="7773" y="968"/>
                    <a:pt x="7439" y="1134"/>
                  </a:cubicBezTo>
                  <a:cubicBezTo>
                    <a:pt x="6338" y="1635"/>
                    <a:pt x="5304" y="2302"/>
                    <a:pt x="4404" y="3103"/>
                  </a:cubicBezTo>
                  <a:cubicBezTo>
                    <a:pt x="4103" y="3336"/>
                    <a:pt x="3803" y="3636"/>
                    <a:pt x="3570" y="3936"/>
                  </a:cubicBezTo>
                  <a:cubicBezTo>
                    <a:pt x="2969" y="4504"/>
                    <a:pt x="2469" y="5171"/>
                    <a:pt x="2069" y="5871"/>
                  </a:cubicBezTo>
                  <a:cubicBezTo>
                    <a:pt x="1902" y="6171"/>
                    <a:pt x="1735" y="6438"/>
                    <a:pt x="1568" y="6705"/>
                  </a:cubicBezTo>
                  <a:cubicBezTo>
                    <a:pt x="1168" y="7372"/>
                    <a:pt x="901" y="8139"/>
                    <a:pt x="634" y="8940"/>
                  </a:cubicBezTo>
                  <a:cubicBezTo>
                    <a:pt x="434" y="9641"/>
                    <a:pt x="267" y="10441"/>
                    <a:pt x="167" y="11242"/>
                  </a:cubicBezTo>
                  <a:cubicBezTo>
                    <a:pt x="0" y="12809"/>
                    <a:pt x="134" y="14444"/>
                    <a:pt x="601" y="16012"/>
                  </a:cubicBezTo>
                  <a:cubicBezTo>
                    <a:pt x="1001" y="17513"/>
                    <a:pt x="1768" y="18981"/>
                    <a:pt x="2669" y="20248"/>
                  </a:cubicBezTo>
                  <a:cubicBezTo>
                    <a:pt x="3636" y="21482"/>
                    <a:pt x="4771" y="22516"/>
                    <a:pt x="6105" y="23317"/>
                  </a:cubicBezTo>
                  <a:cubicBezTo>
                    <a:pt x="7406" y="24118"/>
                    <a:pt x="8907" y="24685"/>
                    <a:pt x="10475" y="24985"/>
                  </a:cubicBezTo>
                  <a:cubicBezTo>
                    <a:pt x="11175" y="25118"/>
                    <a:pt x="11942" y="25185"/>
                    <a:pt x="12676" y="25185"/>
                  </a:cubicBezTo>
                  <a:lnTo>
                    <a:pt x="12910" y="25185"/>
                  </a:lnTo>
                  <a:cubicBezTo>
                    <a:pt x="13677" y="25185"/>
                    <a:pt x="14477" y="25118"/>
                    <a:pt x="15278" y="24952"/>
                  </a:cubicBezTo>
                  <a:cubicBezTo>
                    <a:pt x="16746" y="24651"/>
                    <a:pt x="18247" y="24018"/>
                    <a:pt x="19514" y="23184"/>
                  </a:cubicBezTo>
                  <a:cubicBezTo>
                    <a:pt x="20148" y="22783"/>
                    <a:pt x="20782" y="22316"/>
                    <a:pt x="21316" y="21816"/>
                  </a:cubicBezTo>
                  <a:cubicBezTo>
                    <a:pt x="21849" y="21316"/>
                    <a:pt x="22350" y="20715"/>
                    <a:pt x="22817" y="20115"/>
                  </a:cubicBezTo>
                  <a:cubicBezTo>
                    <a:pt x="23751" y="18881"/>
                    <a:pt x="24418" y="17480"/>
                    <a:pt x="24818" y="15978"/>
                  </a:cubicBezTo>
                  <a:cubicBezTo>
                    <a:pt x="25252" y="14444"/>
                    <a:pt x="25352" y="12809"/>
                    <a:pt x="25185" y="11208"/>
                  </a:cubicBezTo>
                  <a:cubicBezTo>
                    <a:pt x="25018" y="9641"/>
                    <a:pt x="24518" y="8106"/>
                    <a:pt x="23784" y="6672"/>
                  </a:cubicBezTo>
                  <a:cubicBezTo>
                    <a:pt x="23084" y="5337"/>
                    <a:pt x="22083" y="4103"/>
                    <a:pt x="20849" y="3036"/>
                  </a:cubicBezTo>
                  <a:cubicBezTo>
                    <a:pt x="20282" y="2535"/>
                    <a:pt x="19614" y="2102"/>
                    <a:pt x="18947" y="1702"/>
                  </a:cubicBezTo>
                  <a:cubicBezTo>
                    <a:pt x="18280" y="1335"/>
                    <a:pt x="17580" y="1001"/>
                    <a:pt x="16779" y="701"/>
                  </a:cubicBezTo>
                  <a:cubicBezTo>
                    <a:pt x="15612" y="301"/>
                    <a:pt x="14344" y="34"/>
                    <a:pt x="1307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6" name="Google Shape;556;p39"/>
            <p:cNvSpPr/>
            <p:nvPr/>
          </p:nvSpPr>
          <p:spPr>
            <a:xfrm>
              <a:off x="2662800" y="2889163"/>
              <a:ext cx="25" cy="25"/>
            </a:xfrm>
            <a:custGeom>
              <a:avLst/>
              <a:gdLst/>
              <a:ahLst/>
              <a:cxnLst/>
              <a:rect l="l" t="t" r="r" b="b"/>
              <a:pathLst>
                <a:path w="1" h="1" extrusionOk="0">
                  <a:moveTo>
                    <a:pt x="1" y="1"/>
                  </a:move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7" name="Google Shape;557;p39"/>
            <p:cNvSpPr/>
            <p:nvPr/>
          </p:nvSpPr>
          <p:spPr>
            <a:xfrm>
              <a:off x="2810400" y="2508063"/>
              <a:ext cx="135975" cy="205350"/>
            </a:xfrm>
            <a:custGeom>
              <a:avLst/>
              <a:gdLst/>
              <a:ahLst/>
              <a:cxnLst/>
              <a:rect l="l" t="t" r="r" b="b"/>
              <a:pathLst>
                <a:path w="5439" h="8214" extrusionOk="0">
                  <a:moveTo>
                    <a:pt x="4037" y="1"/>
                  </a:moveTo>
                  <a:cubicBezTo>
                    <a:pt x="4004" y="1"/>
                    <a:pt x="3937" y="1"/>
                    <a:pt x="3870" y="67"/>
                  </a:cubicBezTo>
                  <a:lnTo>
                    <a:pt x="3837" y="101"/>
                  </a:lnTo>
                  <a:cubicBezTo>
                    <a:pt x="3804" y="101"/>
                    <a:pt x="3804" y="134"/>
                    <a:pt x="3770" y="134"/>
                  </a:cubicBezTo>
                  <a:cubicBezTo>
                    <a:pt x="3370" y="601"/>
                    <a:pt x="3003" y="1035"/>
                    <a:pt x="2670" y="1568"/>
                  </a:cubicBezTo>
                  <a:cubicBezTo>
                    <a:pt x="2636" y="1602"/>
                    <a:pt x="2636" y="1735"/>
                    <a:pt x="2636" y="1769"/>
                  </a:cubicBezTo>
                  <a:cubicBezTo>
                    <a:pt x="2670" y="1835"/>
                    <a:pt x="2703" y="1902"/>
                    <a:pt x="2770" y="1935"/>
                  </a:cubicBezTo>
                  <a:cubicBezTo>
                    <a:pt x="2836" y="1969"/>
                    <a:pt x="2936" y="1969"/>
                    <a:pt x="2970" y="1969"/>
                  </a:cubicBezTo>
                  <a:cubicBezTo>
                    <a:pt x="3036" y="1935"/>
                    <a:pt x="3103" y="1902"/>
                    <a:pt x="3137" y="1835"/>
                  </a:cubicBezTo>
                  <a:cubicBezTo>
                    <a:pt x="3170" y="1802"/>
                    <a:pt x="3170" y="1769"/>
                    <a:pt x="3203" y="1702"/>
                  </a:cubicBezTo>
                  <a:lnTo>
                    <a:pt x="3604" y="1201"/>
                  </a:lnTo>
                  <a:lnTo>
                    <a:pt x="3604" y="6205"/>
                  </a:lnTo>
                  <a:cubicBezTo>
                    <a:pt x="3470" y="6205"/>
                    <a:pt x="3370" y="6272"/>
                    <a:pt x="3270" y="6305"/>
                  </a:cubicBezTo>
                  <a:lnTo>
                    <a:pt x="1135" y="3937"/>
                  </a:lnTo>
                  <a:lnTo>
                    <a:pt x="1135" y="3937"/>
                  </a:lnTo>
                  <a:cubicBezTo>
                    <a:pt x="1335" y="3970"/>
                    <a:pt x="1602" y="4070"/>
                    <a:pt x="1836" y="4104"/>
                  </a:cubicBezTo>
                  <a:cubicBezTo>
                    <a:pt x="1936" y="4104"/>
                    <a:pt x="2002" y="4070"/>
                    <a:pt x="2036" y="4003"/>
                  </a:cubicBezTo>
                  <a:cubicBezTo>
                    <a:pt x="2102" y="3970"/>
                    <a:pt x="2136" y="3903"/>
                    <a:pt x="2136" y="3803"/>
                  </a:cubicBezTo>
                  <a:cubicBezTo>
                    <a:pt x="2136" y="3737"/>
                    <a:pt x="2102" y="3637"/>
                    <a:pt x="2036" y="3603"/>
                  </a:cubicBezTo>
                  <a:cubicBezTo>
                    <a:pt x="2002" y="3570"/>
                    <a:pt x="1936" y="3503"/>
                    <a:pt x="1836" y="3503"/>
                  </a:cubicBezTo>
                  <a:lnTo>
                    <a:pt x="1802" y="3503"/>
                  </a:lnTo>
                  <a:cubicBezTo>
                    <a:pt x="1335" y="3436"/>
                    <a:pt x="868" y="3303"/>
                    <a:pt x="435" y="3136"/>
                  </a:cubicBezTo>
                  <a:lnTo>
                    <a:pt x="335" y="3136"/>
                  </a:lnTo>
                  <a:cubicBezTo>
                    <a:pt x="201" y="3136"/>
                    <a:pt x="101" y="3236"/>
                    <a:pt x="34" y="3336"/>
                  </a:cubicBezTo>
                  <a:lnTo>
                    <a:pt x="34" y="3403"/>
                  </a:lnTo>
                  <a:lnTo>
                    <a:pt x="34" y="3470"/>
                  </a:lnTo>
                  <a:cubicBezTo>
                    <a:pt x="34" y="3503"/>
                    <a:pt x="1" y="3503"/>
                    <a:pt x="1" y="3536"/>
                  </a:cubicBezTo>
                  <a:cubicBezTo>
                    <a:pt x="1" y="4037"/>
                    <a:pt x="34" y="4604"/>
                    <a:pt x="34" y="5104"/>
                  </a:cubicBezTo>
                  <a:cubicBezTo>
                    <a:pt x="34" y="5271"/>
                    <a:pt x="134" y="5371"/>
                    <a:pt x="301" y="5371"/>
                  </a:cubicBezTo>
                  <a:cubicBezTo>
                    <a:pt x="468" y="5371"/>
                    <a:pt x="601" y="5271"/>
                    <a:pt x="601" y="5138"/>
                  </a:cubicBezTo>
                  <a:cubicBezTo>
                    <a:pt x="601" y="4837"/>
                    <a:pt x="601" y="4537"/>
                    <a:pt x="535" y="4270"/>
                  </a:cubicBezTo>
                  <a:lnTo>
                    <a:pt x="535" y="4270"/>
                  </a:lnTo>
                  <a:cubicBezTo>
                    <a:pt x="1302" y="5104"/>
                    <a:pt x="2002" y="5938"/>
                    <a:pt x="2770" y="6705"/>
                  </a:cubicBezTo>
                  <a:cubicBezTo>
                    <a:pt x="2670" y="6839"/>
                    <a:pt x="2636" y="7006"/>
                    <a:pt x="2636" y="7172"/>
                  </a:cubicBezTo>
                  <a:cubicBezTo>
                    <a:pt x="2603" y="7706"/>
                    <a:pt x="3003" y="8173"/>
                    <a:pt x="3537" y="8206"/>
                  </a:cubicBezTo>
                  <a:cubicBezTo>
                    <a:pt x="3576" y="8211"/>
                    <a:pt x="3614" y="8213"/>
                    <a:pt x="3651" y="8213"/>
                  </a:cubicBezTo>
                  <a:cubicBezTo>
                    <a:pt x="4162" y="8213"/>
                    <a:pt x="4542" y="7803"/>
                    <a:pt x="4604" y="7306"/>
                  </a:cubicBezTo>
                  <a:cubicBezTo>
                    <a:pt x="4638" y="6939"/>
                    <a:pt x="4437" y="6539"/>
                    <a:pt x="4104" y="6405"/>
                  </a:cubicBezTo>
                  <a:lnTo>
                    <a:pt x="4104" y="1068"/>
                  </a:lnTo>
                  <a:cubicBezTo>
                    <a:pt x="4304" y="1335"/>
                    <a:pt x="4504" y="1602"/>
                    <a:pt x="4704" y="1902"/>
                  </a:cubicBezTo>
                  <a:cubicBezTo>
                    <a:pt x="4771" y="1969"/>
                    <a:pt x="4804" y="2002"/>
                    <a:pt x="4871" y="2002"/>
                  </a:cubicBezTo>
                  <a:cubicBezTo>
                    <a:pt x="4971" y="2002"/>
                    <a:pt x="5038" y="2002"/>
                    <a:pt x="5105" y="1969"/>
                  </a:cubicBezTo>
                  <a:cubicBezTo>
                    <a:pt x="5171" y="1935"/>
                    <a:pt x="5205" y="1835"/>
                    <a:pt x="5205" y="1802"/>
                  </a:cubicBezTo>
                  <a:cubicBezTo>
                    <a:pt x="5438" y="1769"/>
                    <a:pt x="5438" y="1635"/>
                    <a:pt x="5371" y="1602"/>
                  </a:cubicBezTo>
                  <a:cubicBezTo>
                    <a:pt x="5005" y="1101"/>
                    <a:pt x="4671" y="634"/>
                    <a:pt x="4304" y="134"/>
                  </a:cubicBezTo>
                  <a:cubicBezTo>
                    <a:pt x="4271" y="67"/>
                    <a:pt x="4204" y="1"/>
                    <a:pt x="413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8" name="Google Shape;558;p39"/>
            <p:cNvSpPr/>
            <p:nvPr/>
          </p:nvSpPr>
          <p:spPr>
            <a:xfrm>
              <a:off x="2905475" y="2818288"/>
              <a:ext cx="75925" cy="49225"/>
            </a:xfrm>
            <a:custGeom>
              <a:avLst/>
              <a:gdLst/>
              <a:ahLst/>
              <a:cxnLst/>
              <a:rect l="l" t="t" r="r" b="b"/>
              <a:pathLst>
                <a:path w="3037" h="1969" extrusionOk="0">
                  <a:moveTo>
                    <a:pt x="1669" y="0"/>
                  </a:moveTo>
                  <a:cubicBezTo>
                    <a:pt x="1568" y="0"/>
                    <a:pt x="1468" y="0"/>
                    <a:pt x="1335" y="34"/>
                  </a:cubicBezTo>
                  <a:cubicBezTo>
                    <a:pt x="1035" y="67"/>
                    <a:pt x="801" y="201"/>
                    <a:pt x="568" y="301"/>
                  </a:cubicBezTo>
                  <a:cubicBezTo>
                    <a:pt x="434" y="401"/>
                    <a:pt x="368" y="468"/>
                    <a:pt x="301" y="601"/>
                  </a:cubicBezTo>
                  <a:cubicBezTo>
                    <a:pt x="234" y="634"/>
                    <a:pt x="201" y="734"/>
                    <a:pt x="167" y="768"/>
                  </a:cubicBezTo>
                  <a:lnTo>
                    <a:pt x="34" y="1035"/>
                  </a:lnTo>
                  <a:cubicBezTo>
                    <a:pt x="1" y="1135"/>
                    <a:pt x="1" y="1268"/>
                    <a:pt x="1" y="1402"/>
                  </a:cubicBezTo>
                  <a:cubicBezTo>
                    <a:pt x="1" y="1535"/>
                    <a:pt x="67" y="1602"/>
                    <a:pt x="167" y="1735"/>
                  </a:cubicBezTo>
                  <a:cubicBezTo>
                    <a:pt x="234" y="1802"/>
                    <a:pt x="334" y="1869"/>
                    <a:pt x="434" y="1902"/>
                  </a:cubicBezTo>
                  <a:cubicBezTo>
                    <a:pt x="568" y="1935"/>
                    <a:pt x="735" y="1969"/>
                    <a:pt x="835" y="1969"/>
                  </a:cubicBezTo>
                  <a:lnTo>
                    <a:pt x="1035" y="1969"/>
                  </a:lnTo>
                  <a:cubicBezTo>
                    <a:pt x="1235" y="1969"/>
                    <a:pt x="1402" y="1935"/>
                    <a:pt x="1635" y="1902"/>
                  </a:cubicBezTo>
                  <a:cubicBezTo>
                    <a:pt x="1969" y="1835"/>
                    <a:pt x="2269" y="1602"/>
                    <a:pt x="2569" y="1368"/>
                  </a:cubicBezTo>
                  <a:cubicBezTo>
                    <a:pt x="2703" y="1235"/>
                    <a:pt x="2869" y="1101"/>
                    <a:pt x="3003" y="901"/>
                  </a:cubicBezTo>
                  <a:cubicBezTo>
                    <a:pt x="3036" y="868"/>
                    <a:pt x="3036" y="768"/>
                    <a:pt x="3036" y="734"/>
                  </a:cubicBezTo>
                  <a:cubicBezTo>
                    <a:pt x="3036" y="701"/>
                    <a:pt x="3003" y="668"/>
                    <a:pt x="2969" y="601"/>
                  </a:cubicBezTo>
                  <a:cubicBezTo>
                    <a:pt x="2969" y="568"/>
                    <a:pt x="2903" y="468"/>
                    <a:pt x="2869" y="468"/>
                  </a:cubicBezTo>
                  <a:cubicBezTo>
                    <a:pt x="2703" y="267"/>
                    <a:pt x="2469" y="134"/>
                    <a:pt x="2169" y="67"/>
                  </a:cubicBezTo>
                  <a:cubicBezTo>
                    <a:pt x="2035" y="0"/>
                    <a:pt x="1869" y="0"/>
                    <a:pt x="166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9" name="Google Shape;559;p39"/>
            <p:cNvSpPr/>
            <p:nvPr/>
          </p:nvSpPr>
          <p:spPr>
            <a:xfrm>
              <a:off x="2867125" y="2759913"/>
              <a:ext cx="126775" cy="112600"/>
            </a:xfrm>
            <a:custGeom>
              <a:avLst/>
              <a:gdLst/>
              <a:ahLst/>
              <a:cxnLst/>
              <a:rect l="l" t="t" r="r" b="b"/>
              <a:pathLst>
                <a:path w="5071" h="4504" extrusionOk="0">
                  <a:moveTo>
                    <a:pt x="3336" y="2569"/>
                  </a:moveTo>
                  <a:cubicBezTo>
                    <a:pt x="3436" y="2569"/>
                    <a:pt x="3603" y="2602"/>
                    <a:pt x="3736" y="2636"/>
                  </a:cubicBezTo>
                  <a:cubicBezTo>
                    <a:pt x="3870" y="2702"/>
                    <a:pt x="4003" y="2736"/>
                    <a:pt x="4070" y="2803"/>
                  </a:cubicBezTo>
                  <a:cubicBezTo>
                    <a:pt x="4170" y="2869"/>
                    <a:pt x="4237" y="2936"/>
                    <a:pt x="4270" y="3036"/>
                  </a:cubicBezTo>
                  <a:lnTo>
                    <a:pt x="4337" y="3069"/>
                  </a:lnTo>
                  <a:lnTo>
                    <a:pt x="4270" y="3103"/>
                  </a:lnTo>
                  <a:lnTo>
                    <a:pt x="4203" y="3236"/>
                  </a:lnTo>
                  <a:cubicBezTo>
                    <a:pt x="4103" y="3370"/>
                    <a:pt x="4003" y="3536"/>
                    <a:pt x="3870" y="3603"/>
                  </a:cubicBezTo>
                  <a:lnTo>
                    <a:pt x="3503" y="3870"/>
                  </a:lnTo>
                  <a:cubicBezTo>
                    <a:pt x="3369" y="3903"/>
                    <a:pt x="3203" y="4003"/>
                    <a:pt x="3069" y="4003"/>
                  </a:cubicBezTo>
                  <a:cubicBezTo>
                    <a:pt x="3002" y="4037"/>
                    <a:pt x="2869" y="4037"/>
                    <a:pt x="2736" y="4037"/>
                  </a:cubicBezTo>
                  <a:lnTo>
                    <a:pt x="2535" y="4037"/>
                  </a:lnTo>
                  <a:cubicBezTo>
                    <a:pt x="2335" y="4037"/>
                    <a:pt x="2168" y="4003"/>
                    <a:pt x="2002" y="3903"/>
                  </a:cubicBezTo>
                  <a:cubicBezTo>
                    <a:pt x="1868" y="3870"/>
                    <a:pt x="1768" y="3837"/>
                    <a:pt x="1668" y="3737"/>
                  </a:cubicBezTo>
                  <a:cubicBezTo>
                    <a:pt x="1668" y="3670"/>
                    <a:pt x="1701" y="3570"/>
                    <a:pt x="1735" y="3536"/>
                  </a:cubicBezTo>
                  <a:cubicBezTo>
                    <a:pt x="1768" y="3403"/>
                    <a:pt x="1802" y="3336"/>
                    <a:pt x="1902" y="3203"/>
                  </a:cubicBezTo>
                  <a:cubicBezTo>
                    <a:pt x="1968" y="3103"/>
                    <a:pt x="2035" y="3036"/>
                    <a:pt x="2102" y="2936"/>
                  </a:cubicBezTo>
                  <a:cubicBezTo>
                    <a:pt x="2202" y="2869"/>
                    <a:pt x="2335" y="2769"/>
                    <a:pt x="2435" y="2736"/>
                  </a:cubicBezTo>
                  <a:cubicBezTo>
                    <a:pt x="2569" y="2702"/>
                    <a:pt x="2702" y="2669"/>
                    <a:pt x="2869" y="2602"/>
                  </a:cubicBezTo>
                  <a:cubicBezTo>
                    <a:pt x="2936" y="2602"/>
                    <a:pt x="3069" y="2569"/>
                    <a:pt x="3169" y="2569"/>
                  </a:cubicBezTo>
                  <a:close/>
                  <a:moveTo>
                    <a:pt x="3836" y="0"/>
                  </a:moveTo>
                  <a:cubicBezTo>
                    <a:pt x="3736" y="0"/>
                    <a:pt x="3703" y="0"/>
                    <a:pt x="3569" y="34"/>
                  </a:cubicBezTo>
                  <a:cubicBezTo>
                    <a:pt x="3369" y="67"/>
                    <a:pt x="3169" y="201"/>
                    <a:pt x="2936" y="434"/>
                  </a:cubicBezTo>
                  <a:cubicBezTo>
                    <a:pt x="2869" y="534"/>
                    <a:pt x="2836" y="601"/>
                    <a:pt x="2736" y="668"/>
                  </a:cubicBezTo>
                  <a:cubicBezTo>
                    <a:pt x="2669" y="768"/>
                    <a:pt x="2535" y="901"/>
                    <a:pt x="2435" y="1001"/>
                  </a:cubicBezTo>
                  <a:cubicBezTo>
                    <a:pt x="2369" y="1001"/>
                    <a:pt x="2335" y="1035"/>
                    <a:pt x="2269" y="1035"/>
                  </a:cubicBezTo>
                  <a:lnTo>
                    <a:pt x="2102" y="1035"/>
                  </a:lnTo>
                  <a:cubicBezTo>
                    <a:pt x="2002" y="1035"/>
                    <a:pt x="1902" y="1001"/>
                    <a:pt x="1768" y="1001"/>
                  </a:cubicBezTo>
                  <a:cubicBezTo>
                    <a:pt x="1601" y="934"/>
                    <a:pt x="1435" y="934"/>
                    <a:pt x="1234" y="934"/>
                  </a:cubicBezTo>
                  <a:lnTo>
                    <a:pt x="1201" y="934"/>
                  </a:lnTo>
                  <a:cubicBezTo>
                    <a:pt x="1068" y="934"/>
                    <a:pt x="934" y="934"/>
                    <a:pt x="834" y="1001"/>
                  </a:cubicBezTo>
                  <a:cubicBezTo>
                    <a:pt x="701" y="1035"/>
                    <a:pt x="567" y="1101"/>
                    <a:pt x="401" y="1235"/>
                  </a:cubicBezTo>
                  <a:cubicBezTo>
                    <a:pt x="334" y="1335"/>
                    <a:pt x="234" y="1435"/>
                    <a:pt x="167" y="1568"/>
                  </a:cubicBezTo>
                  <a:cubicBezTo>
                    <a:pt x="67" y="1702"/>
                    <a:pt x="34" y="1835"/>
                    <a:pt x="34" y="2002"/>
                  </a:cubicBezTo>
                  <a:cubicBezTo>
                    <a:pt x="0" y="2235"/>
                    <a:pt x="34" y="2536"/>
                    <a:pt x="167" y="2769"/>
                  </a:cubicBezTo>
                  <a:cubicBezTo>
                    <a:pt x="234" y="3036"/>
                    <a:pt x="401" y="3236"/>
                    <a:pt x="601" y="3536"/>
                  </a:cubicBezTo>
                  <a:cubicBezTo>
                    <a:pt x="767" y="3737"/>
                    <a:pt x="1001" y="3903"/>
                    <a:pt x="1268" y="4070"/>
                  </a:cubicBezTo>
                  <a:cubicBezTo>
                    <a:pt x="1501" y="4237"/>
                    <a:pt x="1735" y="4337"/>
                    <a:pt x="1935" y="4404"/>
                  </a:cubicBezTo>
                  <a:cubicBezTo>
                    <a:pt x="2135" y="4437"/>
                    <a:pt x="2402" y="4504"/>
                    <a:pt x="2635" y="4504"/>
                  </a:cubicBezTo>
                  <a:lnTo>
                    <a:pt x="2702" y="4504"/>
                  </a:lnTo>
                  <a:cubicBezTo>
                    <a:pt x="3069" y="4504"/>
                    <a:pt x="3436" y="4370"/>
                    <a:pt x="3770" y="4204"/>
                  </a:cubicBezTo>
                  <a:cubicBezTo>
                    <a:pt x="4070" y="4037"/>
                    <a:pt x="4303" y="3770"/>
                    <a:pt x="4570" y="3403"/>
                  </a:cubicBezTo>
                  <a:cubicBezTo>
                    <a:pt x="4737" y="3103"/>
                    <a:pt x="4904" y="2769"/>
                    <a:pt x="4970" y="2402"/>
                  </a:cubicBezTo>
                  <a:cubicBezTo>
                    <a:pt x="5071" y="2069"/>
                    <a:pt x="5071" y="1702"/>
                    <a:pt x="5037" y="1368"/>
                  </a:cubicBezTo>
                  <a:cubicBezTo>
                    <a:pt x="4970" y="1001"/>
                    <a:pt x="4804" y="367"/>
                    <a:pt x="4270" y="101"/>
                  </a:cubicBezTo>
                  <a:cubicBezTo>
                    <a:pt x="4137" y="67"/>
                    <a:pt x="4070" y="34"/>
                    <a:pt x="3936" y="34"/>
                  </a:cubicBezTo>
                  <a:cubicBezTo>
                    <a:pt x="4003" y="0"/>
                    <a:pt x="3936" y="0"/>
                    <a:pt x="390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0" name="Google Shape;560;p39"/>
            <p:cNvSpPr/>
            <p:nvPr/>
          </p:nvSpPr>
          <p:spPr>
            <a:xfrm>
              <a:off x="2737850" y="2805788"/>
              <a:ext cx="91775" cy="84250"/>
            </a:xfrm>
            <a:custGeom>
              <a:avLst/>
              <a:gdLst/>
              <a:ahLst/>
              <a:cxnLst/>
              <a:rect l="l" t="t" r="r" b="b"/>
              <a:pathLst>
                <a:path w="3671" h="3370" extrusionOk="0">
                  <a:moveTo>
                    <a:pt x="1669" y="0"/>
                  </a:moveTo>
                  <a:cubicBezTo>
                    <a:pt x="1335" y="0"/>
                    <a:pt x="1002" y="100"/>
                    <a:pt x="701" y="334"/>
                  </a:cubicBezTo>
                  <a:cubicBezTo>
                    <a:pt x="535" y="434"/>
                    <a:pt x="401" y="567"/>
                    <a:pt x="268" y="734"/>
                  </a:cubicBezTo>
                  <a:cubicBezTo>
                    <a:pt x="201" y="867"/>
                    <a:pt x="101" y="1034"/>
                    <a:pt x="68" y="1234"/>
                  </a:cubicBezTo>
                  <a:cubicBezTo>
                    <a:pt x="1" y="1535"/>
                    <a:pt x="1" y="1868"/>
                    <a:pt x="34" y="2268"/>
                  </a:cubicBezTo>
                  <a:cubicBezTo>
                    <a:pt x="68" y="2602"/>
                    <a:pt x="201" y="2936"/>
                    <a:pt x="368" y="3269"/>
                  </a:cubicBezTo>
                  <a:cubicBezTo>
                    <a:pt x="401" y="3336"/>
                    <a:pt x="435" y="3369"/>
                    <a:pt x="501" y="3369"/>
                  </a:cubicBezTo>
                  <a:lnTo>
                    <a:pt x="568" y="3369"/>
                  </a:lnTo>
                  <a:cubicBezTo>
                    <a:pt x="668" y="3336"/>
                    <a:pt x="668" y="3236"/>
                    <a:pt x="601" y="3169"/>
                  </a:cubicBezTo>
                  <a:cubicBezTo>
                    <a:pt x="568" y="3102"/>
                    <a:pt x="568" y="3036"/>
                    <a:pt x="535" y="3002"/>
                  </a:cubicBezTo>
                  <a:cubicBezTo>
                    <a:pt x="401" y="2735"/>
                    <a:pt x="334" y="2435"/>
                    <a:pt x="268" y="2202"/>
                  </a:cubicBezTo>
                  <a:cubicBezTo>
                    <a:pt x="234" y="2002"/>
                    <a:pt x="234" y="1768"/>
                    <a:pt x="268" y="1568"/>
                  </a:cubicBezTo>
                  <a:cubicBezTo>
                    <a:pt x="268" y="1435"/>
                    <a:pt x="334" y="1268"/>
                    <a:pt x="368" y="1168"/>
                  </a:cubicBezTo>
                  <a:cubicBezTo>
                    <a:pt x="401" y="1034"/>
                    <a:pt x="501" y="934"/>
                    <a:pt x="535" y="867"/>
                  </a:cubicBezTo>
                  <a:cubicBezTo>
                    <a:pt x="601" y="767"/>
                    <a:pt x="668" y="701"/>
                    <a:pt x="768" y="601"/>
                  </a:cubicBezTo>
                  <a:cubicBezTo>
                    <a:pt x="868" y="534"/>
                    <a:pt x="1002" y="434"/>
                    <a:pt x="1102" y="400"/>
                  </a:cubicBezTo>
                  <a:cubicBezTo>
                    <a:pt x="1235" y="367"/>
                    <a:pt x="1369" y="334"/>
                    <a:pt x="1502" y="334"/>
                  </a:cubicBezTo>
                  <a:lnTo>
                    <a:pt x="1836" y="334"/>
                  </a:lnTo>
                  <a:cubicBezTo>
                    <a:pt x="1936" y="334"/>
                    <a:pt x="2036" y="367"/>
                    <a:pt x="2169" y="400"/>
                  </a:cubicBezTo>
                  <a:cubicBezTo>
                    <a:pt x="2269" y="434"/>
                    <a:pt x="2369" y="534"/>
                    <a:pt x="2503" y="567"/>
                  </a:cubicBezTo>
                  <a:cubicBezTo>
                    <a:pt x="2603" y="667"/>
                    <a:pt x="2736" y="767"/>
                    <a:pt x="2836" y="901"/>
                  </a:cubicBezTo>
                  <a:cubicBezTo>
                    <a:pt x="2936" y="1068"/>
                    <a:pt x="3036" y="1234"/>
                    <a:pt x="3103" y="1435"/>
                  </a:cubicBezTo>
                  <a:cubicBezTo>
                    <a:pt x="3203" y="1668"/>
                    <a:pt x="3270" y="1902"/>
                    <a:pt x="3337" y="2102"/>
                  </a:cubicBezTo>
                  <a:lnTo>
                    <a:pt x="3370" y="2202"/>
                  </a:lnTo>
                  <a:cubicBezTo>
                    <a:pt x="3370" y="2235"/>
                    <a:pt x="3437" y="2268"/>
                    <a:pt x="3503" y="2268"/>
                  </a:cubicBezTo>
                  <a:lnTo>
                    <a:pt x="3537" y="2268"/>
                  </a:lnTo>
                  <a:cubicBezTo>
                    <a:pt x="3570" y="2268"/>
                    <a:pt x="3603" y="2235"/>
                    <a:pt x="3603" y="2202"/>
                  </a:cubicBezTo>
                  <a:cubicBezTo>
                    <a:pt x="3603" y="2168"/>
                    <a:pt x="3670" y="2102"/>
                    <a:pt x="3603" y="2068"/>
                  </a:cubicBezTo>
                  <a:lnTo>
                    <a:pt x="3570" y="2002"/>
                  </a:lnTo>
                  <a:cubicBezTo>
                    <a:pt x="3503" y="1735"/>
                    <a:pt x="3403" y="1501"/>
                    <a:pt x="3337" y="1268"/>
                  </a:cubicBezTo>
                  <a:cubicBezTo>
                    <a:pt x="3237" y="1068"/>
                    <a:pt x="3103" y="867"/>
                    <a:pt x="2936" y="667"/>
                  </a:cubicBezTo>
                  <a:cubicBezTo>
                    <a:pt x="2669" y="267"/>
                    <a:pt x="2269" y="33"/>
                    <a:pt x="1902" y="0"/>
                  </a:cubicBezTo>
                  <a:close/>
                </a:path>
              </a:pathLst>
            </a:custGeom>
            <a:solidFill>
              <a:srgbClr val="0A4F70"/>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1" name="Google Shape;561;p39"/>
            <p:cNvSpPr/>
            <p:nvPr/>
          </p:nvSpPr>
          <p:spPr>
            <a:xfrm>
              <a:off x="3039750" y="2714038"/>
              <a:ext cx="90075" cy="78425"/>
            </a:xfrm>
            <a:custGeom>
              <a:avLst/>
              <a:gdLst/>
              <a:ahLst/>
              <a:cxnLst/>
              <a:rect l="l" t="t" r="r" b="b"/>
              <a:pathLst>
                <a:path w="3603" h="3137" extrusionOk="0">
                  <a:moveTo>
                    <a:pt x="1601" y="1"/>
                  </a:moveTo>
                  <a:cubicBezTo>
                    <a:pt x="1201" y="1"/>
                    <a:pt x="867" y="101"/>
                    <a:pt x="634" y="268"/>
                  </a:cubicBezTo>
                  <a:cubicBezTo>
                    <a:pt x="534" y="301"/>
                    <a:pt x="467" y="401"/>
                    <a:pt x="434" y="468"/>
                  </a:cubicBezTo>
                  <a:cubicBezTo>
                    <a:pt x="167" y="768"/>
                    <a:pt x="0" y="1202"/>
                    <a:pt x="0" y="1602"/>
                  </a:cubicBezTo>
                  <a:cubicBezTo>
                    <a:pt x="0" y="1802"/>
                    <a:pt x="0" y="2069"/>
                    <a:pt x="67" y="2269"/>
                  </a:cubicBezTo>
                  <a:cubicBezTo>
                    <a:pt x="134" y="2536"/>
                    <a:pt x="200" y="2736"/>
                    <a:pt x="300" y="2970"/>
                  </a:cubicBezTo>
                  <a:lnTo>
                    <a:pt x="334" y="3070"/>
                  </a:lnTo>
                  <a:cubicBezTo>
                    <a:pt x="334" y="3103"/>
                    <a:pt x="400" y="3136"/>
                    <a:pt x="467" y="3136"/>
                  </a:cubicBezTo>
                  <a:lnTo>
                    <a:pt x="501" y="3136"/>
                  </a:lnTo>
                  <a:cubicBezTo>
                    <a:pt x="567" y="3103"/>
                    <a:pt x="634" y="3036"/>
                    <a:pt x="567" y="2970"/>
                  </a:cubicBezTo>
                  <a:lnTo>
                    <a:pt x="534" y="2903"/>
                  </a:lnTo>
                  <a:cubicBezTo>
                    <a:pt x="467" y="2703"/>
                    <a:pt x="367" y="2436"/>
                    <a:pt x="334" y="2236"/>
                  </a:cubicBezTo>
                  <a:cubicBezTo>
                    <a:pt x="300" y="2036"/>
                    <a:pt x="234" y="1802"/>
                    <a:pt x="300" y="1635"/>
                  </a:cubicBezTo>
                  <a:cubicBezTo>
                    <a:pt x="300" y="1469"/>
                    <a:pt x="334" y="1302"/>
                    <a:pt x="367" y="1202"/>
                  </a:cubicBezTo>
                  <a:cubicBezTo>
                    <a:pt x="400" y="1068"/>
                    <a:pt x="467" y="968"/>
                    <a:pt x="501" y="868"/>
                  </a:cubicBezTo>
                  <a:cubicBezTo>
                    <a:pt x="534" y="768"/>
                    <a:pt x="634" y="701"/>
                    <a:pt x="701" y="601"/>
                  </a:cubicBezTo>
                  <a:cubicBezTo>
                    <a:pt x="801" y="535"/>
                    <a:pt x="867" y="468"/>
                    <a:pt x="968" y="434"/>
                  </a:cubicBezTo>
                  <a:cubicBezTo>
                    <a:pt x="1068" y="401"/>
                    <a:pt x="1168" y="368"/>
                    <a:pt x="1301" y="301"/>
                  </a:cubicBezTo>
                  <a:cubicBezTo>
                    <a:pt x="1435" y="268"/>
                    <a:pt x="1535" y="268"/>
                    <a:pt x="1635" y="268"/>
                  </a:cubicBezTo>
                  <a:lnTo>
                    <a:pt x="1668" y="268"/>
                  </a:lnTo>
                  <a:cubicBezTo>
                    <a:pt x="1801" y="268"/>
                    <a:pt x="1868" y="301"/>
                    <a:pt x="2002" y="301"/>
                  </a:cubicBezTo>
                  <a:cubicBezTo>
                    <a:pt x="2135" y="368"/>
                    <a:pt x="2202" y="401"/>
                    <a:pt x="2335" y="434"/>
                  </a:cubicBezTo>
                  <a:cubicBezTo>
                    <a:pt x="2469" y="535"/>
                    <a:pt x="2535" y="601"/>
                    <a:pt x="2635" y="701"/>
                  </a:cubicBezTo>
                  <a:cubicBezTo>
                    <a:pt x="2769" y="801"/>
                    <a:pt x="2836" y="968"/>
                    <a:pt x="2969" y="1135"/>
                  </a:cubicBezTo>
                  <a:cubicBezTo>
                    <a:pt x="3102" y="1402"/>
                    <a:pt x="3169" y="1635"/>
                    <a:pt x="3269" y="1902"/>
                  </a:cubicBezTo>
                  <a:cubicBezTo>
                    <a:pt x="3269" y="1936"/>
                    <a:pt x="3303" y="2036"/>
                    <a:pt x="3303" y="2069"/>
                  </a:cubicBezTo>
                  <a:cubicBezTo>
                    <a:pt x="3303" y="2136"/>
                    <a:pt x="3369" y="2202"/>
                    <a:pt x="3436" y="2202"/>
                  </a:cubicBezTo>
                  <a:cubicBezTo>
                    <a:pt x="3469" y="2202"/>
                    <a:pt x="3503" y="2136"/>
                    <a:pt x="3536" y="2136"/>
                  </a:cubicBezTo>
                  <a:cubicBezTo>
                    <a:pt x="3603" y="2102"/>
                    <a:pt x="3603" y="2069"/>
                    <a:pt x="3603" y="2069"/>
                  </a:cubicBezTo>
                  <a:cubicBezTo>
                    <a:pt x="3536" y="1702"/>
                    <a:pt x="3436" y="1368"/>
                    <a:pt x="3303" y="1068"/>
                  </a:cubicBezTo>
                  <a:cubicBezTo>
                    <a:pt x="3136" y="735"/>
                    <a:pt x="2936" y="434"/>
                    <a:pt x="2669" y="268"/>
                  </a:cubicBezTo>
                  <a:cubicBezTo>
                    <a:pt x="2502" y="134"/>
                    <a:pt x="2369" y="68"/>
                    <a:pt x="2202" y="34"/>
                  </a:cubicBezTo>
                  <a:cubicBezTo>
                    <a:pt x="1935" y="1"/>
                    <a:pt x="1768" y="1"/>
                    <a:pt x="1601" y="1"/>
                  </a:cubicBezTo>
                  <a:close/>
                </a:path>
              </a:pathLst>
            </a:custGeom>
            <a:solidFill>
              <a:srgbClr val="0A4F70"/>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2" name="Google Shape;562;p39"/>
            <p:cNvSpPr/>
            <p:nvPr/>
          </p:nvSpPr>
          <p:spPr>
            <a:xfrm>
              <a:off x="2670300" y="2698913"/>
              <a:ext cx="85100" cy="62700"/>
            </a:xfrm>
            <a:custGeom>
              <a:avLst/>
              <a:gdLst/>
              <a:ahLst/>
              <a:cxnLst/>
              <a:rect l="l" t="t" r="r" b="b"/>
              <a:pathLst>
                <a:path w="3404" h="2508" extrusionOk="0">
                  <a:moveTo>
                    <a:pt x="2737" y="0"/>
                  </a:moveTo>
                  <a:cubicBezTo>
                    <a:pt x="2705" y="0"/>
                    <a:pt x="2671" y="2"/>
                    <a:pt x="2636" y="5"/>
                  </a:cubicBezTo>
                  <a:cubicBezTo>
                    <a:pt x="2236" y="5"/>
                    <a:pt x="1669" y="172"/>
                    <a:pt x="1235" y="506"/>
                  </a:cubicBezTo>
                  <a:cubicBezTo>
                    <a:pt x="802" y="773"/>
                    <a:pt x="435" y="1106"/>
                    <a:pt x="268" y="1440"/>
                  </a:cubicBezTo>
                  <a:cubicBezTo>
                    <a:pt x="68" y="1773"/>
                    <a:pt x="1" y="2040"/>
                    <a:pt x="134" y="2274"/>
                  </a:cubicBezTo>
                  <a:cubicBezTo>
                    <a:pt x="268" y="2440"/>
                    <a:pt x="468" y="2507"/>
                    <a:pt x="768" y="2507"/>
                  </a:cubicBezTo>
                  <a:cubicBezTo>
                    <a:pt x="1168" y="2507"/>
                    <a:pt x="1736" y="2340"/>
                    <a:pt x="2169" y="2007"/>
                  </a:cubicBezTo>
                  <a:cubicBezTo>
                    <a:pt x="2603" y="1773"/>
                    <a:pt x="2936" y="1440"/>
                    <a:pt x="3137" y="1106"/>
                  </a:cubicBezTo>
                  <a:cubicBezTo>
                    <a:pt x="3337" y="773"/>
                    <a:pt x="3403" y="472"/>
                    <a:pt x="3270" y="272"/>
                  </a:cubicBezTo>
                  <a:cubicBezTo>
                    <a:pt x="3210" y="123"/>
                    <a:pt x="3017" y="0"/>
                    <a:pt x="273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3" name="Google Shape;563;p39"/>
            <p:cNvSpPr/>
            <p:nvPr/>
          </p:nvSpPr>
          <p:spPr>
            <a:xfrm>
              <a:off x="3018050" y="2602288"/>
              <a:ext cx="92600" cy="45125"/>
            </a:xfrm>
            <a:custGeom>
              <a:avLst/>
              <a:gdLst/>
              <a:ahLst/>
              <a:cxnLst/>
              <a:rect l="l" t="t" r="r" b="b"/>
              <a:pathLst>
                <a:path w="3704" h="1805" extrusionOk="0">
                  <a:moveTo>
                    <a:pt x="1802" y="1"/>
                  </a:moveTo>
                  <a:cubicBezTo>
                    <a:pt x="801" y="68"/>
                    <a:pt x="1" y="535"/>
                    <a:pt x="34" y="1035"/>
                  </a:cubicBezTo>
                  <a:cubicBezTo>
                    <a:pt x="66" y="1481"/>
                    <a:pt x="735" y="1805"/>
                    <a:pt x="1579" y="1805"/>
                  </a:cubicBezTo>
                  <a:cubicBezTo>
                    <a:pt x="1619" y="1805"/>
                    <a:pt x="1661" y="1804"/>
                    <a:pt x="1702" y="1802"/>
                  </a:cubicBezTo>
                  <a:lnTo>
                    <a:pt x="1969" y="1802"/>
                  </a:lnTo>
                  <a:cubicBezTo>
                    <a:pt x="2469" y="1736"/>
                    <a:pt x="2870" y="1635"/>
                    <a:pt x="3203" y="1402"/>
                  </a:cubicBezTo>
                  <a:cubicBezTo>
                    <a:pt x="3537" y="1202"/>
                    <a:pt x="3704" y="1002"/>
                    <a:pt x="3704" y="735"/>
                  </a:cubicBezTo>
                  <a:cubicBezTo>
                    <a:pt x="3670" y="335"/>
                    <a:pt x="2970" y="1"/>
                    <a:pt x="203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64" name="Google Shape;564;p39"/>
          <p:cNvGrpSpPr/>
          <p:nvPr/>
        </p:nvGrpSpPr>
        <p:grpSpPr>
          <a:xfrm rot="-544829" flipH="1">
            <a:off x="366370" y="3088686"/>
            <a:ext cx="322982" cy="326452"/>
            <a:chOff x="2079900" y="3077638"/>
            <a:chExt cx="367775" cy="382800"/>
          </a:xfrm>
        </p:grpSpPr>
        <p:sp>
          <p:nvSpPr>
            <p:cNvPr id="565" name="Google Shape;565;p39"/>
            <p:cNvSpPr/>
            <p:nvPr/>
          </p:nvSpPr>
          <p:spPr>
            <a:xfrm>
              <a:off x="2079900" y="3077638"/>
              <a:ext cx="367775" cy="382800"/>
            </a:xfrm>
            <a:custGeom>
              <a:avLst/>
              <a:gdLst/>
              <a:ahLst/>
              <a:cxnLst/>
              <a:rect l="l" t="t" r="r" b="b"/>
              <a:pathLst>
                <a:path w="14711" h="15312" extrusionOk="0">
                  <a:moveTo>
                    <a:pt x="7739" y="1"/>
                  </a:moveTo>
                  <a:cubicBezTo>
                    <a:pt x="7305" y="34"/>
                    <a:pt x="6838" y="267"/>
                    <a:pt x="6505" y="534"/>
                  </a:cubicBezTo>
                  <a:cubicBezTo>
                    <a:pt x="5704" y="1101"/>
                    <a:pt x="5137" y="2035"/>
                    <a:pt x="4670" y="2869"/>
                  </a:cubicBezTo>
                  <a:cubicBezTo>
                    <a:pt x="4537" y="3069"/>
                    <a:pt x="4403" y="3336"/>
                    <a:pt x="4270" y="3570"/>
                  </a:cubicBezTo>
                  <a:cubicBezTo>
                    <a:pt x="4003" y="3536"/>
                    <a:pt x="3669" y="3536"/>
                    <a:pt x="3369" y="3536"/>
                  </a:cubicBezTo>
                  <a:cubicBezTo>
                    <a:pt x="3036" y="3536"/>
                    <a:pt x="2702" y="3536"/>
                    <a:pt x="2402" y="3570"/>
                  </a:cubicBezTo>
                  <a:cubicBezTo>
                    <a:pt x="1901" y="3603"/>
                    <a:pt x="1501" y="3737"/>
                    <a:pt x="1168" y="3903"/>
                  </a:cubicBezTo>
                  <a:cubicBezTo>
                    <a:pt x="934" y="4003"/>
                    <a:pt x="767" y="4104"/>
                    <a:pt x="601" y="4270"/>
                  </a:cubicBezTo>
                  <a:cubicBezTo>
                    <a:pt x="434" y="4437"/>
                    <a:pt x="300" y="4671"/>
                    <a:pt x="167" y="4904"/>
                  </a:cubicBezTo>
                  <a:cubicBezTo>
                    <a:pt x="67" y="5071"/>
                    <a:pt x="0" y="5338"/>
                    <a:pt x="0" y="5571"/>
                  </a:cubicBezTo>
                  <a:cubicBezTo>
                    <a:pt x="0" y="5771"/>
                    <a:pt x="0" y="6038"/>
                    <a:pt x="33" y="6238"/>
                  </a:cubicBezTo>
                  <a:cubicBezTo>
                    <a:pt x="167" y="6705"/>
                    <a:pt x="367" y="7139"/>
                    <a:pt x="734" y="7573"/>
                  </a:cubicBezTo>
                  <a:cubicBezTo>
                    <a:pt x="1001" y="7906"/>
                    <a:pt x="1334" y="8240"/>
                    <a:pt x="1768" y="8607"/>
                  </a:cubicBezTo>
                  <a:cubicBezTo>
                    <a:pt x="1868" y="8673"/>
                    <a:pt x="1901" y="8707"/>
                    <a:pt x="2002" y="8774"/>
                  </a:cubicBezTo>
                  <a:lnTo>
                    <a:pt x="1735" y="9674"/>
                  </a:lnTo>
                  <a:cubicBezTo>
                    <a:pt x="1635" y="10175"/>
                    <a:pt x="1501" y="10675"/>
                    <a:pt x="1401" y="11175"/>
                  </a:cubicBezTo>
                  <a:cubicBezTo>
                    <a:pt x="1301" y="12143"/>
                    <a:pt x="1301" y="13243"/>
                    <a:pt x="2068" y="13911"/>
                  </a:cubicBezTo>
                  <a:cubicBezTo>
                    <a:pt x="2235" y="14044"/>
                    <a:pt x="2402" y="14177"/>
                    <a:pt x="2602" y="14211"/>
                  </a:cubicBezTo>
                  <a:cubicBezTo>
                    <a:pt x="2791" y="14258"/>
                    <a:pt x="2946" y="14305"/>
                    <a:pt x="3127" y="14305"/>
                  </a:cubicBezTo>
                  <a:cubicBezTo>
                    <a:pt x="3202" y="14305"/>
                    <a:pt x="3281" y="14297"/>
                    <a:pt x="3369" y="14277"/>
                  </a:cubicBezTo>
                  <a:cubicBezTo>
                    <a:pt x="3569" y="14277"/>
                    <a:pt x="3769" y="14244"/>
                    <a:pt x="4003" y="14177"/>
                  </a:cubicBezTo>
                  <a:cubicBezTo>
                    <a:pt x="4203" y="14111"/>
                    <a:pt x="4403" y="14011"/>
                    <a:pt x="4603" y="13911"/>
                  </a:cubicBezTo>
                  <a:cubicBezTo>
                    <a:pt x="5437" y="13510"/>
                    <a:pt x="6205" y="12843"/>
                    <a:pt x="6872" y="12176"/>
                  </a:cubicBezTo>
                  <a:cubicBezTo>
                    <a:pt x="6905" y="12243"/>
                    <a:pt x="6972" y="12276"/>
                    <a:pt x="6972" y="12376"/>
                  </a:cubicBezTo>
                  <a:cubicBezTo>
                    <a:pt x="7205" y="12843"/>
                    <a:pt x="7472" y="13277"/>
                    <a:pt x="7806" y="13710"/>
                  </a:cubicBezTo>
                  <a:cubicBezTo>
                    <a:pt x="8073" y="14111"/>
                    <a:pt x="8439" y="14511"/>
                    <a:pt x="8873" y="14778"/>
                  </a:cubicBezTo>
                  <a:cubicBezTo>
                    <a:pt x="9073" y="14911"/>
                    <a:pt x="9240" y="15045"/>
                    <a:pt x="9507" y="15111"/>
                  </a:cubicBezTo>
                  <a:lnTo>
                    <a:pt x="9874" y="15245"/>
                  </a:lnTo>
                  <a:cubicBezTo>
                    <a:pt x="10007" y="15312"/>
                    <a:pt x="10174" y="15312"/>
                    <a:pt x="10307" y="15312"/>
                  </a:cubicBezTo>
                  <a:cubicBezTo>
                    <a:pt x="10508" y="15312"/>
                    <a:pt x="10708" y="15245"/>
                    <a:pt x="10908" y="15178"/>
                  </a:cubicBezTo>
                  <a:cubicBezTo>
                    <a:pt x="11141" y="15078"/>
                    <a:pt x="11342" y="14911"/>
                    <a:pt x="11508" y="14744"/>
                  </a:cubicBezTo>
                  <a:cubicBezTo>
                    <a:pt x="11809" y="14478"/>
                    <a:pt x="12009" y="14077"/>
                    <a:pt x="12142" y="13710"/>
                  </a:cubicBezTo>
                  <a:cubicBezTo>
                    <a:pt x="12476" y="12810"/>
                    <a:pt x="12509" y="11776"/>
                    <a:pt x="12509" y="10842"/>
                  </a:cubicBezTo>
                  <a:cubicBezTo>
                    <a:pt x="12509" y="10508"/>
                    <a:pt x="12509" y="10175"/>
                    <a:pt x="12476" y="9841"/>
                  </a:cubicBezTo>
                  <a:cubicBezTo>
                    <a:pt x="12909" y="9574"/>
                    <a:pt x="13343" y="9307"/>
                    <a:pt x="13710" y="8974"/>
                  </a:cubicBezTo>
                  <a:cubicBezTo>
                    <a:pt x="13877" y="8840"/>
                    <a:pt x="14010" y="8673"/>
                    <a:pt x="14177" y="8507"/>
                  </a:cubicBezTo>
                  <a:cubicBezTo>
                    <a:pt x="14310" y="8340"/>
                    <a:pt x="14410" y="8140"/>
                    <a:pt x="14510" y="7973"/>
                  </a:cubicBezTo>
                  <a:cubicBezTo>
                    <a:pt x="14644" y="7706"/>
                    <a:pt x="14711" y="7239"/>
                    <a:pt x="14644" y="6839"/>
                  </a:cubicBezTo>
                  <a:cubicBezTo>
                    <a:pt x="14510" y="6138"/>
                    <a:pt x="13977" y="5571"/>
                    <a:pt x="12976" y="5171"/>
                  </a:cubicBezTo>
                  <a:cubicBezTo>
                    <a:pt x="12376" y="4904"/>
                    <a:pt x="11708" y="4737"/>
                    <a:pt x="11041" y="4637"/>
                  </a:cubicBezTo>
                  <a:cubicBezTo>
                    <a:pt x="11041" y="4537"/>
                    <a:pt x="11041" y="4404"/>
                    <a:pt x="11008" y="4337"/>
                  </a:cubicBezTo>
                  <a:cubicBezTo>
                    <a:pt x="10908" y="3803"/>
                    <a:pt x="10841" y="3303"/>
                    <a:pt x="10708" y="2736"/>
                  </a:cubicBezTo>
                  <a:cubicBezTo>
                    <a:pt x="10574" y="2236"/>
                    <a:pt x="10408" y="1735"/>
                    <a:pt x="10174" y="1335"/>
                  </a:cubicBezTo>
                  <a:cubicBezTo>
                    <a:pt x="10041" y="1135"/>
                    <a:pt x="9907" y="968"/>
                    <a:pt x="9807" y="801"/>
                  </a:cubicBezTo>
                  <a:cubicBezTo>
                    <a:pt x="9707" y="701"/>
                    <a:pt x="9640" y="634"/>
                    <a:pt x="9507" y="534"/>
                  </a:cubicBezTo>
                  <a:lnTo>
                    <a:pt x="9140" y="267"/>
                  </a:lnTo>
                  <a:cubicBezTo>
                    <a:pt x="8906" y="167"/>
                    <a:pt x="8673" y="67"/>
                    <a:pt x="8473" y="34"/>
                  </a:cubicBezTo>
                  <a:cubicBezTo>
                    <a:pt x="8339" y="1"/>
                    <a:pt x="8173" y="1"/>
                    <a:pt x="803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6" name="Google Shape;566;p39"/>
            <p:cNvSpPr/>
            <p:nvPr/>
          </p:nvSpPr>
          <p:spPr>
            <a:xfrm>
              <a:off x="2219150" y="3095988"/>
              <a:ext cx="65900" cy="75075"/>
            </a:xfrm>
            <a:custGeom>
              <a:avLst/>
              <a:gdLst/>
              <a:ahLst/>
              <a:cxnLst/>
              <a:rect l="l" t="t" r="r" b="b"/>
              <a:pathLst>
                <a:path w="2636" h="3003" extrusionOk="0">
                  <a:moveTo>
                    <a:pt x="2402" y="0"/>
                  </a:moveTo>
                  <a:cubicBezTo>
                    <a:pt x="2336" y="0"/>
                    <a:pt x="2302" y="0"/>
                    <a:pt x="2269" y="67"/>
                  </a:cubicBezTo>
                  <a:cubicBezTo>
                    <a:pt x="1802" y="334"/>
                    <a:pt x="1335" y="668"/>
                    <a:pt x="1001" y="1068"/>
                  </a:cubicBezTo>
                  <a:cubicBezTo>
                    <a:pt x="635" y="1468"/>
                    <a:pt x="334" y="1935"/>
                    <a:pt x="101" y="2436"/>
                  </a:cubicBezTo>
                  <a:cubicBezTo>
                    <a:pt x="1" y="2636"/>
                    <a:pt x="67" y="2903"/>
                    <a:pt x="268" y="2969"/>
                  </a:cubicBezTo>
                  <a:cubicBezTo>
                    <a:pt x="334" y="3003"/>
                    <a:pt x="468" y="3003"/>
                    <a:pt x="568" y="3003"/>
                  </a:cubicBezTo>
                  <a:cubicBezTo>
                    <a:pt x="635" y="2969"/>
                    <a:pt x="768" y="2903"/>
                    <a:pt x="801" y="2802"/>
                  </a:cubicBezTo>
                  <a:cubicBezTo>
                    <a:pt x="1001" y="2269"/>
                    <a:pt x="1268" y="1768"/>
                    <a:pt x="1602" y="1301"/>
                  </a:cubicBezTo>
                  <a:cubicBezTo>
                    <a:pt x="1769" y="1068"/>
                    <a:pt x="1969" y="801"/>
                    <a:pt x="2236" y="601"/>
                  </a:cubicBezTo>
                  <a:cubicBezTo>
                    <a:pt x="2302" y="501"/>
                    <a:pt x="2436" y="467"/>
                    <a:pt x="2503" y="401"/>
                  </a:cubicBezTo>
                  <a:cubicBezTo>
                    <a:pt x="2603" y="334"/>
                    <a:pt x="2636" y="167"/>
                    <a:pt x="2569" y="101"/>
                  </a:cubicBezTo>
                  <a:cubicBezTo>
                    <a:pt x="2503" y="0"/>
                    <a:pt x="2436" y="0"/>
                    <a:pt x="240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7" name="Google Shape;567;p39"/>
            <p:cNvSpPr/>
            <p:nvPr/>
          </p:nvSpPr>
          <p:spPr>
            <a:xfrm>
              <a:off x="2105750" y="3184388"/>
              <a:ext cx="65900" cy="39225"/>
            </a:xfrm>
            <a:custGeom>
              <a:avLst/>
              <a:gdLst/>
              <a:ahLst/>
              <a:cxnLst/>
              <a:rect l="l" t="t" r="r" b="b"/>
              <a:pathLst>
                <a:path w="2636" h="1569" extrusionOk="0">
                  <a:moveTo>
                    <a:pt x="2002" y="0"/>
                  </a:moveTo>
                  <a:cubicBezTo>
                    <a:pt x="1701" y="0"/>
                    <a:pt x="1435" y="67"/>
                    <a:pt x="1134" y="167"/>
                  </a:cubicBezTo>
                  <a:cubicBezTo>
                    <a:pt x="701" y="334"/>
                    <a:pt x="334" y="634"/>
                    <a:pt x="100" y="968"/>
                  </a:cubicBezTo>
                  <a:cubicBezTo>
                    <a:pt x="34" y="1068"/>
                    <a:pt x="0" y="1134"/>
                    <a:pt x="0" y="1235"/>
                  </a:cubicBezTo>
                  <a:cubicBezTo>
                    <a:pt x="0" y="1301"/>
                    <a:pt x="34" y="1401"/>
                    <a:pt x="134" y="1468"/>
                  </a:cubicBezTo>
                  <a:cubicBezTo>
                    <a:pt x="200" y="1568"/>
                    <a:pt x="300" y="1568"/>
                    <a:pt x="367" y="1568"/>
                  </a:cubicBezTo>
                  <a:cubicBezTo>
                    <a:pt x="501" y="1568"/>
                    <a:pt x="634" y="1468"/>
                    <a:pt x="667" y="1335"/>
                  </a:cubicBezTo>
                  <a:cubicBezTo>
                    <a:pt x="701" y="1301"/>
                    <a:pt x="701" y="1268"/>
                    <a:pt x="767" y="1235"/>
                  </a:cubicBezTo>
                  <a:cubicBezTo>
                    <a:pt x="834" y="1101"/>
                    <a:pt x="968" y="1001"/>
                    <a:pt x="1034" y="901"/>
                  </a:cubicBezTo>
                  <a:cubicBezTo>
                    <a:pt x="1168" y="801"/>
                    <a:pt x="1301" y="667"/>
                    <a:pt x="1468" y="634"/>
                  </a:cubicBezTo>
                  <a:cubicBezTo>
                    <a:pt x="1601" y="601"/>
                    <a:pt x="1668" y="567"/>
                    <a:pt x="1801" y="501"/>
                  </a:cubicBezTo>
                  <a:cubicBezTo>
                    <a:pt x="1890" y="501"/>
                    <a:pt x="1965" y="486"/>
                    <a:pt x="2044" y="486"/>
                  </a:cubicBezTo>
                  <a:cubicBezTo>
                    <a:pt x="2083" y="486"/>
                    <a:pt x="2124" y="490"/>
                    <a:pt x="2168" y="501"/>
                  </a:cubicBezTo>
                  <a:lnTo>
                    <a:pt x="2268" y="501"/>
                  </a:lnTo>
                  <a:cubicBezTo>
                    <a:pt x="2369" y="501"/>
                    <a:pt x="2535" y="467"/>
                    <a:pt x="2535" y="301"/>
                  </a:cubicBezTo>
                  <a:cubicBezTo>
                    <a:pt x="2635" y="234"/>
                    <a:pt x="2535" y="67"/>
                    <a:pt x="2369" y="67"/>
                  </a:cubicBezTo>
                  <a:cubicBezTo>
                    <a:pt x="2268" y="67"/>
                    <a:pt x="2135" y="0"/>
                    <a:pt x="200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8" name="Google Shape;568;p39"/>
            <p:cNvSpPr/>
            <p:nvPr/>
          </p:nvSpPr>
          <p:spPr>
            <a:xfrm>
              <a:off x="2130750" y="3327813"/>
              <a:ext cx="28400" cy="75925"/>
            </a:xfrm>
            <a:custGeom>
              <a:avLst/>
              <a:gdLst/>
              <a:ahLst/>
              <a:cxnLst/>
              <a:rect l="l" t="t" r="r" b="b"/>
              <a:pathLst>
                <a:path w="1136" h="3037" extrusionOk="0">
                  <a:moveTo>
                    <a:pt x="935" y="1"/>
                  </a:moveTo>
                  <a:cubicBezTo>
                    <a:pt x="835" y="1"/>
                    <a:pt x="768" y="34"/>
                    <a:pt x="701" y="101"/>
                  </a:cubicBezTo>
                  <a:cubicBezTo>
                    <a:pt x="468" y="501"/>
                    <a:pt x="301" y="901"/>
                    <a:pt x="134" y="1368"/>
                  </a:cubicBezTo>
                  <a:cubicBezTo>
                    <a:pt x="1" y="1835"/>
                    <a:pt x="1" y="2269"/>
                    <a:pt x="168" y="2736"/>
                  </a:cubicBezTo>
                  <a:cubicBezTo>
                    <a:pt x="201" y="2869"/>
                    <a:pt x="234" y="2970"/>
                    <a:pt x="368" y="3003"/>
                  </a:cubicBezTo>
                  <a:cubicBezTo>
                    <a:pt x="468" y="3036"/>
                    <a:pt x="568" y="3036"/>
                    <a:pt x="701" y="3036"/>
                  </a:cubicBezTo>
                  <a:cubicBezTo>
                    <a:pt x="968" y="2970"/>
                    <a:pt x="1068" y="2669"/>
                    <a:pt x="902" y="2402"/>
                  </a:cubicBezTo>
                  <a:cubicBezTo>
                    <a:pt x="868" y="2369"/>
                    <a:pt x="835" y="2302"/>
                    <a:pt x="835" y="2236"/>
                  </a:cubicBezTo>
                  <a:cubicBezTo>
                    <a:pt x="801" y="2136"/>
                    <a:pt x="735" y="2036"/>
                    <a:pt x="735" y="1902"/>
                  </a:cubicBezTo>
                  <a:cubicBezTo>
                    <a:pt x="701" y="1735"/>
                    <a:pt x="701" y="1569"/>
                    <a:pt x="701" y="1402"/>
                  </a:cubicBezTo>
                  <a:cubicBezTo>
                    <a:pt x="735" y="1202"/>
                    <a:pt x="801" y="1035"/>
                    <a:pt x="835" y="868"/>
                  </a:cubicBezTo>
                  <a:lnTo>
                    <a:pt x="1068" y="368"/>
                  </a:lnTo>
                  <a:cubicBezTo>
                    <a:pt x="1135" y="234"/>
                    <a:pt x="1102" y="101"/>
                    <a:pt x="1002" y="34"/>
                  </a:cubicBezTo>
                  <a:cubicBezTo>
                    <a:pt x="968" y="34"/>
                    <a:pt x="968" y="1"/>
                    <a:pt x="935"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69" name="Google Shape;569;p39"/>
          <p:cNvGrpSpPr/>
          <p:nvPr/>
        </p:nvGrpSpPr>
        <p:grpSpPr>
          <a:xfrm rot="-1765296">
            <a:off x="7445606" y="192811"/>
            <a:ext cx="661771" cy="680768"/>
            <a:chOff x="2510200" y="3361463"/>
            <a:chExt cx="488700" cy="510950"/>
          </a:xfrm>
        </p:grpSpPr>
        <p:sp>
          <p:nvSpPr>
            <p:cNvPr id="570" name="Google Shape;570;p39"/>
            <p:cNvSpPr/>
            <p:nvPr/>
          </p:nvSpPr>
          <p:spPr>
            <a:xfrm>
              <a:off x="2696175" y="3569838"/>
              <a:ext cx="95925" cy="92400"/>
            </a:xfrm>
            <a:custGeom>
              <a:avLst/>
              <a:gdLst/>
              <a:ahLst/>
              <a:cxnLst/>
              <a:rect l="l" t="t" r="r" b="b"/>
              <a:pathLst>
                <a:path w="3837" h="3696" extrusionOk="0">
                  <a:moveTo>
                    <a:pt x="1933" y="1"/>
                  </a:moveTo>
                  <a:cubicBezTo>
                    <a:pt x="1676" y="1"/>
                    <a:pt x="1415" y="53"/>
                    <a:pt x="1168" y="160"/>
                  </a:cubicBezTo>
                  <a:cubicBezTo>
                    <a:pt x="400" y="494"/>
                    <a:pt x="0" y="1228"/>
                    <a:pt x="67" y="2028"/>
                  </a:cubicBezTo>
                  <a:cubicBezTo>
                    <a:pt x="67" y="2228"/>
                    <a:pt x="167" y="2462"/>
                    <a:pt x="234" y="2595"/>
                  </a:cubicBezTo>
                  <a:cubicBezTo>
                    <a:pt x="534" y="3296"/>
                    <a:pt x="1201" y="3696"/>
                    <a:pt x="1935" y="3696"/>
                  </a:cubicBezTo>
                  <a:cubicBezTo>
                    <a:pt x="2202" y="3696"/>
                    <a:pt x="2435" y="3663"/>
                    <a:pt x="2702" y="3529"/>
                  </a:cubicBezTo>
                  <a:cubicBezTo>
                    <a:pt x="3169" y="3329"/>
                    <a:pt x="3503" y="2995"/>
                    <a:pt x="3669" y="2495"/>
                  </a:cubicBezTo>
                  <a:cubicBezTo>
                    <a:pt x="3836" y="2061"/>
                    <a:pt x="3836" y="1561"/>
                    <a:pt x="3603" y="1127"/>
                  </a:cubicBezTo>
                  <a:cubicBezTo>
                    <a:pt x="3536" y="961"/>
                    <a:pt x="3436" y="827"/>
                    <a:pt x="3336" y="660"/>
                  </a:cubicBezTo>
                  <a:cubicBezTo>
                    <a:pt x="2997" y="231"/>
                    <a:pt x="2474" y="1"/>
                    <a:pt x="193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1" name="Google Shape;571;p39"/>
            <p:cNvSpPr/>
            <p:nvPr/>
          </p:nvSpPr>
          <p:spPr>
            <a:xfrm>
              <a:off x="2630275" y="3361463"/>
              <a:ext cx="229375" cy="510950"/>
            </a:xfrm>
            <a:custGeom>
              <a:avLst/>
              <a:gdLst/>
              <a:ahLst/>
              <a:cxnLst/>
              <a:rect l="l" t="t" r="r" b="b"/>
              <a:pathLst>
                <a:path w="9175" h="20438" extrusionOk="0">
                  <a:moveTo>
                    <a:pt x="7239" y="489"/>
                  </a:moveTo>
                  <a:cubicBezTo>
                    <a:pt x="7339" y="489"/>
                    <a:pt x="7406" y="523"/>
                    <a:pt x="7506" y="556"/>
                  </a:cubicBezTo>
                  <a:cubicBezTo>
                    <a:pt x="7540" y="556"/>
                    <a:pt x="7573" y="623"/>
                    <a:pt x="7640" y="656"/>
                  </a:cubicBezTo>
                  <a:cubicBezTo>
                    <a:pt x="7673" y="690"/>
                    <a:pt x="7706" y="690"/>
                    <a:pt x="7706" y="723"/>
                  </a:cubicBezTo>
                  <a:lnTo>
                    <a:pt x="7973" y="990"/>
                  </a:lnTo>
                  <a:cubicBezTo>
                    <a:pt x="8073" y="1190"/>
                    <a:pt x="8207" y="1357"/>
                    <a:pt x="8307" y="1557"/>
                  </a:cubicBezTo>
                  <a:cubicBezTo>
                    <a:pt x="8474" y="2057"/>
                    <a:pt x="8574" y="2591"/>
                    <a:pt x="8640" y="3158"/>
                  </a:cubicBezTo>
                  <a:lnTo>
                    <a:pt x="8640" y="3058"/>
                  </a:lnTo>
                  <a:cubicBezTo>
                    <a:pt x="8707" y="3825"/>
                    <a:pt x="8707" y="4559"/>
                    <a:pt x="8674" y="5326"/>
                  </a:cubicBezTo>
                  <a:cubicBezTo>
                    <a:pt x="8640" y="6093"/>
                    <a:pt x="8540" y="6927"/>
                    <a:pt x="8373" y="7728"/>
                  </a:cubicBezTo>
                  <a:lnTo>
                    <a:pt x="8373" y="7695"/>
                  </a:lnTo>
                  <a:cubicBezTo>
                    <a:pt x="8173" y="8995"/>
                    <a:pt x="7873" y="10230"/>
                    <a:pt x="7506" y="11497"/>
                  </a:cubicBezTo>
                  <a:cubicBezTo>
                    <a:pt x="7139" y="12732"/>
                    <a:pt x="6672" y="13932"/>
                    <a:pt x="6139" y="15133"/>
                  </a:cubicBezTo>
                  <a:cubicBezTo>
                    <a:pt x="5571" y="16334"/>
                    <a:pt x="4904" y="17502"/>
                    <a:pt x="4070" y="18536"/>
                  </a:cubicBezTo>
                  <a:cubicBezTo>
                    <a:pt x="3737" y="18903"/>
                    <a:pt x="3403" y="19303"/>
                    <a:pt x="3036" y="19570"/>
                  </a:cubicBezTo>
                  <a:cubicBezTo>
                    <a:pt x="2870" y="19703"/>
                    <a:pt x="2703" y="19770"/>
                    <a:pt x="2503" y="19870"/>
                  </a:cubicBezTo>
                  <a:cubicBezTo>
                    <a:pt x="2369" y="19903"/>
                    <a:pt x="2236" y="19937"/>
                    <a:pt x="2136" y="19937"/>
                  </a:cubicBezTo>
                  <a:lnTo>
                    <a:pt x="1869" y="19937"/>
                  </a:lnTo>
                  <a:cubicBezTo>
                    <a:pt x="1802" y="19937"/>
                    <a:pt x="1702" y="19903"/>
                    <a:pt x="1669" y="19870"/>
                  </a:cubicBezTo>
                  <a:cubicBezTo>
                    <a:pt x="1569" y="19837"/>
                    <a:pt x="1502" y="19770"/>
                    <a:pt x="1469" y="19737"/>
                  </a:cubicBezTo>
                  <a:cubicBezTo>
                    <a:pt x="1368" y="19670"/>
                    <a:pt x="1302" y="19570"/>
                    <a:pt x="1202" y="19436"/>
                  </a:cubicBezTo>
                  <a:cubicBezTo>
                    <a:pt x="1068" y="19303"/>
                    <a:pt x="1002" y="19069"/>
                    <a:pt x="901" y="18903"/>
                  </a:cubicBezTo>
                  <a:cubicBezTo>
                    <a:pt x="868" y="18869"/>
                    <a:pt x="868" y="18769"/>
                    <a:pt x="835" y="18736"/>
                  </a:cubicBezTo>
                  <a:cubicBezTo>
                    <a:pt x="668" y="18269"/>
                    <a:pt x="568" y="17768"/>
                    <a:pt x="535" y="17268"/>
                  </a:cubicBezTo>
                  <a:lnTo>
                    <a:pt x="535" y="17368"/>
                  </a:lnTo>
                  <a:cubicBezTo>
                    <a:pt x="468" y="16568"/>
                    <a:pt x="468" y="15834"/>
                    <a:pt x="501" y="15033"/>
                  </a:cubicBezTo>
                  <a:lnTo>
                    <a:pt x="501" y="14766"/>
                  </a:lnTo>
                  <a:lnTo>
                    <a:pt x="501" y="14733"/>
                  </a:lnTo>
                  <a:cubicBezTo>
                    <a:pt x="535" y="14032"/>
                    <a:pt x="635" y="13365"/>
                    <a:pt x="735" y="12665"/>
                  </a:cubicBezTo>
                  <a:lnTo>
                    <a:pt x="735" y="12598"/>
                  </a:lnTo>
                  <a:cubicBezTo>
                    <a:pt x="901" y="11664"/>
                    <a:pt x="1135" y="10730"/>
                    <a:pt x="1368" y="9763"/>
                  </a:cubicBezTo>
                  <a:cubicBezTo>
                    <a:pt x="1368" y="9729"/>
                    <a:pt x="1368" y="9696"/>
                    <a:pt x="1402" y="9663"/>
                  </a:cubicBezTo>
                  <a:lnTo>
                    <a:pt x="1469" y="9563"/>
                  </a:lnTo>
                  <a:lnTo>
                    <a:pt x="1469" y="9529"/>
                  </a:lnTo>
                  <a:lnTo>
                    <a:pt x="1502" y="9429"/>
                  </a:lnTo>
                  <a:lnTo>
                    <a:pt x="1502" y="9396"/>
                  </a:lnTo>
                  <a:cubicBezTo>
                    <a:pt x="1502" y="9362"/>
                    <a:pt x="1502" y="9362"/>
                    <a:pt x="1535" y="9329"/>
                  </a:cubicBezTo>
                  <a:lnTo>
                    <a:pt x="1535" y="9262"/>
                  </a:lnTo>
                  <a:lnTo>
                    <a:pt x="1535" y="9229"/>
                  </a:lnTo>
                  <a:lnTo>
                    <a:pt x="1535" y="9196"/>
                  </a:lnTo>
                  <a:lnTo>
                    <a:pt x="1535" y="9162"/>
                  </a:lnTo>
                  <a:lnTo>
                    <a:pt x="1535" y="9062"/>
                  </a:lnTo>
                  <a:lnTo>
                    <a:pt x="1535" y="9029"/>
                  </a:lnTo>
                  <a:lnTo>
                    <a:pt x="1535" y="8929"/>
                  </a:lnTo>
                  <a:lnTo>
                    <a:pt x="1535" y="8895"/>
                  </a:lnTo>
                  <a:lnTo>
                    <a:pt x="1535" y="8862"/>
                  </a:lnTo>
                  <a:cubicBezTo>
                    <a:pt x="1535" y="8829"/>
                    <a:pt x="1535" y="8829"/>
                    <a:pt x="1569" y="8762"/>
                  </a:cubicBezTo>
                  <a:cubicBezTo>
                    <a:pt x="1702" y="8362"/>
                    <a:pt x="1835" y="7928"/>
                    <a:pt x="2002" y="7528"/>
                  </a:cubicBezTo>
                  <a:cubicBezTo>
                    <a:pt x="2002" y="7494"/>
                    <a:pt x="2036" y="7428"/>
                    <a:pt x="2036" y="7428"/>
                  </a:cubicBezTo>
                  <a:lnTo>
                    <a:pt x="2069" y="7394"/>
                  </a:lnTo>
                  <a:lnTo>
                    <a:pt x="2069" y="7361"/>
                  </a:lnTo>
                  <a:cubicBezTo>
                    <a:pt x="2336" y="6694"/>
                    <a:pt x="2636" y="5993"/>
                    <a:pt x="2903" y="5360"/>
                  </a:cubicBezTo>
                  <a:cubicBezTo>
                    <a:pt x="3470" y="4159"/>
                    <a:pt x="4137" y="2991"/>
                    <a:pt x="4971" y="1990"/>
                  </a:cubicBezTo>
                  <a:cubicBezTo>
                    <a:pt x="5305" y="1590"/>
                    <a:pt x="5638" y="1257"/>
                    <a:pt x="6005" y="990"/>
                  </a:cubicBezTo>
                  <a:cubicBezTo>
                    <a:pt x="6139" y="890"/>
                    <a:pt x="6239" y="823"/>
                    <a:pt x="6372" y="756"/>
                  </a:cubicBezTo>
                  <a:lnTo>
                    <a:pt x="6505" y="756"/>
                  </a:lnTo>
                  <a:cubicBezTo>
                    <a:pt x="6539" y="756"/>
                    <a:pt x="6572" y="723"/>
                    <a:pt x="6639" y="723"/>
                  </a:cubicBezTo>
                  <a:lnTo>
                    <a:pt x="6672" y="723"/>
                  </a:lnTo>
                  <a:cubicBezTo>
                    <a:pt x="6706" y="723"/>
                    <a:pt x="6806" y="690"/>
                    <a:pt x="6839" y="690"/>
                  </a:cubicBezTo>
                  <a:lnTo>
                    <a:pt x="6872" y="690"/>
                  </a:lnTo>
                  <a:cubicBezTo>
                    <a:pt x="7073" y="489"/>
                    <a:pt x="7173" y="489"/>
                    <a:pt x="7239" y="489"/>
                  </a:cubicBezTo>
                  <a:close/>
                  <a:moveTo>
                    <a:pt x="6953" y="0"/>
                  </a:moveTo>
                  <a:cubicBezTo>
                    <a:pt x="6928" y="0"/>
                    <a:pt x="6900" y="9"/>
                    <a:pt x="6872" y="22"/>
                  </a:cubicBezTo>
                  <a:cubicBezTo>
                    <a:pt x="6839" y="22"/>
                    <a:pt x="6739" y="22"/>
                    <a:pt x="6706" y="56"/>
                  </a:cubicBezTo>
                  <a:cubicBezTo>
                    <a:pt x="6572" y="122"/>
                    <a:pt x="6505" y="156"/>
                    <a:pt x="6372" y="189"/>
                  </a:cubicBezTo>
                  <a:cubicBezTo>
                    <a:pt x="6305" y="223"/>
                    <a:pt x="6205" y="289"/>
                    <a:pt x="6172" y="323"/>
                  </a:cubicBezTo>
                  <a:cubicBezTo>
                    <a:pt x="5905" y="489"/>
                    <a:pt x="5672" y="656"/>
                    <a:pt x="5405" y="856"/>
                  </a:cubicBezTo>
                  <a:lnTo>
                    <a:pt x="5238" y="1023"/>
                  </a:lnTo>
                  <a:lnTo>
                    <a:pt x="5205" y="1056"/>
                  </a:lnTo>
                  <a:cubicBezTo>
                    <a:pt x="5004" y="1290"/>
                    <a:pt x="4838" y="1457"/>
                    <a:pt x="4671" y="1657"/>
                  </a:cubicBezTo>
                  <a:cubicBezTo>
                    <a:pt x="4604" y="1690"/>
                    <a:pt x="4571" y="1724"/>
                    <a:pt x="4571" y="1790"/>
                  </a:cubicBezTo>
                  <a:cubicBezTo>
                    <a:pt x="4371" y="2024"/>
                    <a:pt x="4204" y="2291"/>
                    <a:pt x="4004" y="2558"/>
                  </a:cubicBezTo>
                  <a:cubicBezTo>
                    <a:pt x="3737" y="2924"/>
                    <a:pt x="3503" y="3358"/>
                    <a:pt x="3270" y="3758"/>
                  </a:cubicBezTo>
                  <a:cubicBezTo>
                    <a:pt x="3170" y="3992"/>
                    <a:pt x="3070" y="4192"/>
                    <a:pt x="2936" y="4392"/>
                  </a:cubicBezTo>
                  <a:cubicBezTo>
                    <a:pt x="2536" y="5193"/>
                    <a:pt x="2202" y="6027"/>
                    <a:pt x="1869" y="6861"/>
                  </a:cubicBezTo>
                  <a:cubicBezTo>
                    <a:pt x="1569" y="7594"/>
                    <a:pt x="1335" y="8362"/>
                    <a:pt x="1102" y="9096"/>
                  </a:cubicBezTo>
                  <a:cubicBezTo>
                    <a:pt x="1102" y="9162"/>
                    <a:pt x="1102" y="9162"/>
                    <a:pt x="1068" y="9196"/>
                  </a:cubicBezTo>
                  <a:lnTo>
                    <a:pt x="1068" y="9262"/>
                  </a:lnTo>
                  <a:cubicBezTo>
                    <a:pt x="668" y="10763"/>
                    <a:pt x="334" y="12265"/>
                    <a:pt x="168" y="13832"/>
                  </a:cubicBezTo>
                  <a:cubicBezTo>
                    <a:pt x="168" y="13899"/>
                    <a:pt x="168" y="13932"/>
                    <a:pt x="101" y="14032"/>
                  </a:cubicBezTo>
                  <a:cubicBezTo>
                    <a:pt x="34" y="14866"/>
                    <a:pt x="1" y="15700"/>
                    <a:pt x="1" y="16501"/>
                  </a:cubicBezTo>
                  <a:cubicBezTo>
                    <a:pt x="1" y="16901"/>
                    <a:pt x="34" y="17268"/>
                    <a:pt x="68" y="17702"/>
                  </a:cubicBezTo>
                  <a:cubicBezTo>
                    <a:pt x="101" y="18069"/>
                    <a:pt x="201" y="18436"/>
                    <a:pt x="334" y="18836"/>
                  </a:cubicBezTo>
                  <a:lnTo>
                    <a:pt x="334" y="18869"/>
                  </a:lnTo>
                  <a:lnTo>
                    <a:pt x="334" y="18903"/>
                  </a:lnTo>
                  <a:cubicBezTo>
                    <a:pt x="401" y="19169"/>
                    <a:pt x="535" y="19403"/>
                    <a:pt x="668" y="19603"/>
                  </a:cubicBezTo>
                  <a:cubicBezTo>
                    <a:pt x="768" y="19837"/>
                    <a:pt x="1002" y="20037"/>
                    <a:pt x="1202" y="20204"/>
                  </a:cubicBezTo>
                  <a:cubicBezTo>
                    <a:pt x="1268" y="20270"/>
                    <a:pt x="1402" y="20337"/>
                    <a:pt x="1502" y="20370"/>
                  </a:cubicBezTo>
                  <a:cubicBezTo>
                    <a:pt x="1602" y="20404"/>
                    <a:pt x="1702" y="20437"/>
                    <a:pt x="1835" y="20437"/>
                  </a:cubicBezTo>
                  <a:lnTo>
                    <a:pt x="2169" y="20437"/>
                  </a:lnTo>
                  <a:cubicBezTo>
                    <a:pt x="2302" y="20437"/>
                    <a:pt x="2436" y="20404"/>
                    <a:pt x="2569" y="20370"/>
                  </a:cubicBezTo>
                  <a:cubicBezTo>
                    <a:pt x="2836" y="20270"/>
                    <a:pt x="3070" y="20170"/>
                    <a:pt x="3270" y="20003"/>
                  </a:cubicBezTo>
                  <a:cubicBezTo>
                    <a:pt x="3570" y="19770"/>
                    <a:pt x="3870" y="19536"/>
                    <a:pt x="4104" y="19236"/>
                  </a:cubicBezTo>
                  <a:cubicBezTo>
                    <a:pt x="4604" y="18736"/>
                    <a:pt x="5004" y="18169"/>
                    <a:pt x="5371" y="17535"/>
                  </a:cubicBezTo>
                  <a:cubicBezTo>
                    <a:pt x="5738" y="16901"/>
                    <a:pt x="6072" y="16267"/>
                    <a:pt x="6405" y="15600"/>
                  </a:cubicBezTo>
                  <a:cubicBezTo>
                    <a:pt x="6706" y="14933"/>
                    <a:pt x="7006" y="14333"/>
                    <a:pt x="7239" y="13599"/>
                  </a:cubicBezTo>
                  <a:cubicBezTo>
                    <a:pt x="7773" y="12231"/>
                    <a:pt x="8207" y="10763"/>
                    <a:pt x="8540" y="9362"/>
                  </a:cubicBezTo>
                  <a:cubicBezTo>
                    <a:pt x="8874" y="7895"/>
                    <a:pt x="9074" y="6427"/>
                    <a:pt x="9107" y="4993"/>
                  </a:cubicBezTo>
                  <a:cubicBezTo>
                    <a:pt x="9174" y="4259"/>
                    <a:pt x="9107" y="3558"/>
                    <a:pt x="9041" y="2858"/>
                  </a:cubicBezTo>
                  <a:cubicBezTo>
                    <a:pt x="8974" y="2191"/>
                    <a:pt x="8807" y="1523"/>
                    <a:pt x="8440" y="923"/>
                  </a:cubicBezTo>
                  <a:cubicBezTo>
                    <a:pt x="8340" y="723"/>
                    <a:pt x="8173" y="523"/>
                    <a:pt x="7973" y="389"/>
                  </a:cubicBezTo>
                  <a:lnTo>
                    <a:pt x="7906" y="356"/>
                  </a:lnTo>
                  <a:cubicBezTo>
                    <a:pt x="7873" y="356"/>
                    <a:pt x="7873" y="323"/>
                    <a:pt x="7840" y="323"/>
                  </a:cubicBezTo>
                  <a:cubicBezTo>
                    <a:pt x="7740" y="223"/>
                    <a:pt x="7640" y="189"/>
                    <a:pt x="7506" y="156"/>
                  </a:cubicBezTo>
                  <a:cubicBezTo>
                    <a:pt x="7473" y="156"/>
                    <a:pt x="7406" y="89"/>
                    <a:pt x="7373" y="89"/>
                  </a:cubicBezTo>
                  <a:cubicBezTo>
                    <a:pt x="7306" y="89"/>
                    <a:pt x="7239" y="56"/>
                    <a:pt x="7173" y="56"/>
                  </a:cubicBezTo>
                  <a:lnTo>
                    <a:pt x="7039" y="56"/>
                  </a:lnTo>
                  <a:cubicBezTo>
                    <a:pt x="7020" y="17"/>
                    <a:pt x="6989" y="0"/>
                    <a:pt x="6953" y="0"/>
                  </a:cubicBezTo>
                  <a:close/>
                </a:path>
              </a:pathLst>
            </a:custGeom>
            <a:solidFill>
              <a:schemeClr val="lt1"/>
            </a:solidFill>
            <a:ln w="1905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2" name="Google Shape;572;p39"/>
            <p:cNvSpPr/>
            <p:nvPr/>
          </p:nvSpPr>
          <p:spPr>
            <a:xfrm>
              <a:off x="2546900" y="3408713"/>
              <a:ext cx="385300" cy="408650"/>
            </a:xfrm>
            <a:custGeom>
              <a:avLst/>
              <a:gdLst/>
              <a:ahLst/>
              <a:cxnLst/>
              <a:rect l="l" t="t" r="r" b="b"/>
              <a:pathLst>
                <a:path w="15412" h="16346" extrusionOk="0">
                  <a:moveTo>
                    <a:pt x="11708" y="15378"/>
                  </a:moveTo>
                  <a:lnTo>
                    <a:pt x="11708" y="15378"/>
                  </a:lnTo>
                  <a:cubicBezTo>
                    <a:pt x="11714" y="15381"/>
                    <a:pt x="11720" y="15384"/>
                    <a:pt x="11725" y="15386"/>
                  </a:cubicBezTo>
                  <a:lnTo>
                    <a:pt x="11725" y="15386"/>
                  </a:lnTo>
                  <a:cubicBezTo>
                    <a:pt x="11717" y="15378"/>
                    <a:pt x="11708" y="15378"/>
                    <a:pt x="11708" y="15378"/>
                  </a:cubicBezTo>
                  <a:close/>
                  <a:moveTo>
                    <a:pt x="13959" y="15882"/>
                  </a:moveTo>
                  <a:cubicBezTo>
                    <a:pt x="13940" y="15882"/>
                    <a:pt x="13910" y="15912"/>
                    <a:pt x="13910" y="15912"/>
                  </a:cubicBezTo>
                  <a:lnTo>
                    <a:pt x="13977" y="15912"/>
                  </a:lnTo>
                  <a:cubicBezTo>
                    <a:pt x="13977" y="15890"/>
                    <a:pt x="13969" y="15882"/>
                    <a:pt x="13959" y="15882"/>
                  </a:cubicBezTo>
                  <a:close/>
                  <a:moveTo>
                    <a:pt x="1568" y="601"/>
                  </a:moveTo>
                  <a:cubicBezTo>
                    <a:pt x="1801" y="601"/>
                    <a:pt x="2035" y="601"/>
                    <a:pt x="2235" y="634"/>
                  </a:cubicBezTo>
                  <a:cubicBezTo>
                    <a:pt x="2777" y="730"/>
                    <a:pt x="3258" y="917"/>
                    <a:pt x="3736" y="1137"/>
                  </a:cubicBezTo>
                  <a:lnTo>
                    <a:pt x="3736" y="1137"/>
                  </a:lnTo>
                  <a:cubicBezTo>
                    <a:pt x="3736" y="1136"/>
                    <a:pt x="3736" y="1135"/>
                    <a:pt x="3736" y="1135"/>
                  </a:cubicBezTo>
                  <a:lnTo>
                    <a:pt x="3736" y="1135"/>
                  </a:lnTo>
                  <a:cubicBezTo>
                    <a:pt x="3757" y="1145"/>
                    <a:pt x="3779" y="1156"/>
                    <a:pt x="3800" y="1166"/>
                  </a:cubicBezTo>
                  <a:lnTo>
                    <a:pt x="3800" y="1166"/>
                  </a:lnTo>
                  <a:cubicBezTo>
                    <a:pt x="3779" y="1157"/>
                    <a:pt x="3757" y="1147"/>
                    <a:pt x="3736" y="1137"/>
                  </a:cubicBezTo>
                  <a:lnTo>
                    <a:pt x="3736" y="1137"/>
                  </a:lnTo>
                  <a:cubicBezTo>
                    <a:pt x="3739" y="1167"/>
                    <a:pt x="3798" y="1168"/>
                    <a:pt x="3803" y="1168"/>
                  </a:cubicBezTo>
                  <a:lnTo>
                    <a:pt x="3803" y="1168"/>
                  </a:lnTo>
                  <a:cubicBezTo>
                    <a:pt x="3802" y="1167"/>
                    <a:pt x="3801" y="1167"/>
                    <a:pt x="3800" y="1166"/>
                  </a:cubicBezTo>
                  <a:lnTo>
                    <a:pt x="3800" y="1166"/>
                  </a:lnTo>
                  <a:cubicBezTo>
                    <a:pt x="3801" y="1167"/>
                    <a:pt x="3802" y="1167"/>
                    <a:pt x="3803" y="1168"/>
                  </a:cubicBezTo>
                  <a:cubicBezTo>
                    <a:pt x="3803" y="1168"/>
                    <a:pt x="3803" y="1168"/>
                    <a:pt x="3803" y="1168"/>
                  </a:cubicBezTo>
                  <a:lnTo>
                    <a:pt x="3803" y="1168"/>
                  </a:lnTo>
                  <a:cubicBezTo>
                    <a:pt x="4448" y="1493"/>
                    <a:pt x="5091" y="1849"/>
                    <a:pt x="5704" y="2269"/>
                  </a:cubicBezTo>
                  <a:cubicBezTo>
                    <a:pt x="6371" y="2736"/>
                    <a:pt x="7005" y="3236"/>
                    <a:pt x="7639" y="3736"/>
                  </a:cubicBezTo>
                  <a:lnTo>
                    <a:pt x="7572" y="3736"/>
                  </a:lnTo>
                  <a:cubicBezTo>
                    <a:pt x="8573" y="4570"/>
                    <a:pt x="9507" y="5471"/>
                    <a:pt x="10374" y="6438"/>
                  </a:cubicBezTo>
                  <a:cubicBezTo>
                    <a:pt x="11241" y="7406"/>
                    <a:pt x="12042" y="8406"/>
                    <a:pt x="12809" y="9474"/>
                  </a:cubicBezTo>
                  <a:cubicBezTo>
                    <a:pt x="13543" y="10575"/>
                    <a:pt x="14210" y="11742"/>
                    <a:pt x="14677" y="12976"/>
                  </a:cubicBezTo>
                  <a:cubicBezTo>
                    <a:pt x="14844" y="13443"/>
                    <a:pt x="14977" y="13910"/>
                    <a:pt x="15011" y="14411"/>
                  </a:cubicBezTo>
                  <a:lnTo>
                    <a:pt x="15011" y="15011"/>
                  </a:lnTo>
                  <a:cubicBezTo>
                    <a:pt x="14977" y="15145"/>
                    <a:pt x="14977" y="15278"/>
                    <a:pt x="14877" y="15378"/>
                  </a:cubicBezTo>
                  <a:cubicBezTo>
                    <a:pt x="14844" y="15478"/>
                    <a:pt x="14811" y="15545"/>
                    <a:pt x="14744" y="15612"/>
                  </a:cubicBezTo>
                  <a:lnTo>
                    <a:pt x="14577" y="15778"/>
                  </a:lnTo>
                  <a:lnTo>
                    <a:pt x="14344" y="15878"/>
                  </a:lnTo>
                  <a:cubicBezTo>
                    <a:pt x="14210" y="15945"/>
                    <a:pt x="14077" y="15945"/>
                    <a:pt x="13977" y="15979"/>
                  </a:cubicBezTo>
                  <a:cubicBezTo>
                    <a:pt x="13743" y="15979"/>
                    <a:pt x="13543" y="15979"/>
                    <a:pt x="13343" y="15945"/>
                  </a:cubicBezTo>
                  <a:cubicBezTo>
                    <a:pt x="13310" y="15945"/>
                    <a:pt x="13210" y="15878"/>
                    <a:pt x="13143" y="15878"/>
                  </a:cubicBezTo>
                  <a:cubicBezTo>
                    <a:pt x="12648" y="15780"/>
                    <a:pt x="12187" y="15616"/>
                    <a:pt x="11725" y="15386"/>
                  </a:cubicBezTo>
                  <a:lnTo>
                    <a:pt x="11725" y="15386"/>
                  </a:lnTo>
                  <a:cubicBezTo>
                    <a:pt x="11733" y="15395"/>
                    <a:pt x="11742" y="15411"/>
                    <a:pt x="11742" y="15445"/>
                  </a:cubicBezTo>
                  <a:cubicBezTo>
                    <a:pt x="11041" y="15111"/>
                    <a:pt x="10374" y="14678"/>
                    <a:pt x="9740" y="14277"/>
                  </a:cubicBezTo>
                  <a:cubicBezTo>
                    <a:pt x="9674" y="14211"/>
                    <a:pt x="9607" y="14177"/>
                    <a:pt x="9540" y="14144"/>
                  </a:cubicBezTo>
                  <a:cubicBezTo>
                    <a:pt x="8940" y="13710"/>
                    <a:pt x="8406" y="13310"/>
                    <a:pt x="7872" y="12843"/>
                  </a:cubicBezTo>
                  <a:cubicBezTo>
                    <a:pt x="7105" y="12209"/>
                    <a:pt x="6438" y="11542"/>
                    <a:pt x="5738" y="10875"/>
                  </a:cubicBezTo>
                  <a:lnTo>
                    <a:pt x="5671" y="10808"/>
                  </a:lnTo>
                  <a:lnTo>
                    <a:pt x="5571" y="10708"/>
                  </a:lnTo>
                  <a:lnTo>
                    <a:pt x="5504" y="10641"/>
                  </a:lnTo>
                  <a:lnTo>
                    <a:pt x="5471" y="10608"/>
                  </a:lnTo>
                  <a:lnTo>
                    <a:pt x="5404" y="10541"/>
                  </a:lnTo>
                  <a:lnTo>
                    <a:pt x="5371" y="10508"/>
                  </a:lnTo>
                  <a:lnTo>
                    <a:pt x="5337" y="10475"/>
                  </a:lnTo>
                  <a:lnTo>
                    <a:pt x="5304" y="10441"/>
                  </a:lnTo>
                  <a:lnTo>
                    <a:pt x="5237" y="10375"/>
                  </a:lnTo>
                  <a:lnTo>
                    <a:pt x="5204" y="10341"/>
                  </a:lnTo>
                  <a:lnTo>
                    <a:pt x="5170" y="10308"/>
                  </a:lnTo>
                  <a:lnTo>
                    <a:pt x="5137" y="10274"/>
                  </a:lnTo>
                  <a:lnTo>
                    <a:pt x="5070" y="10208"/>
                  </a:lnTo>
                  <a:lnTo>
                    <a:pt x="5037" y="10174"/>
                  </a:lnTo>
                  <a:cubicBezTo>
                    <a:pt x="5037" y="10141"/>
                    <a:pt x="5004" y="10141"/>
                    <a:pt x="5004" y="10108"/>
                  </a:cubicBezTo>
                  <a:cubicBezTo>
                    <a:pt x="4703" y="9774"/>
                    <a:pt x="4403" y="9440"/>
                    <a:pt x="4170" y="9107"/>
                  </a:cubicBezTo>
                  <a:lnTo>
                    <a:pt x="4070" y="9007"/>
                  </a:lnTo>
                  <a:lnTo>
                    <a:pt x="4036" y="8973"/>
                  </a:lnTo>
                  <a:cubicBezTo>
                    <a:pt x="4036" y="8973"/>
                    <a:pt x="4036" y="8940"/>
                    <a:pt x="4003" y="8940"/>
                  </a:cubicBezTo>
                  <a:cubicBezTo>
                    <a:pt x="3536" y="8340"/>
                    <a:pt x="3069" y="7806"/>
                    <a:pt x="2702" y="7172"/>
                  </a:cubicBezTo>
                  <a:cubicBezTo>
                    <a:pt x="1968" y="6105"/>
                    <a:pt x="1301" y="4937"/>
                    <a:pt x="834" y="3703"/>
                  </a:cubicBezTo>
                  <a:cubicBezTo>
                    <a:pt x="667" y="3269"/>
                    <a:pt x="534" y="2802"/>
                    <a:pt x="500" y="2302"/>
                  </a:cubicBezTo>
                  <a:lnTo>
                    <a:pt x="500" y="1868"/>
                  </a:lnTo>
                  <a:lnTo>
                    <a:pt x="500" y="1835"/>
                  </a:lnTo>
                  <a:lnTo>
                    <a:pt x="500" y="1802"/>
                  </a:lnTo>
                  <a:lnTo>
                    <a:pt x="500" y="1768"/>
                  </a:lnTo>
                  <a:lnTo>
                    <a:pt x="500" y="1702"/>
                  </a:lnTo>
                  <a:cubicBezTo>
                    <a:pt x="500" y="1668"/>
                    <a:pt x="500" y="1635"/>
                    <a:pt x="534" y="1602"/>
                  </a:cubicBezTo>
                  <a:lnTo>
                    <a:pt x="534" y="1535"/>
                  </a:lnTo>
                  <a:cubicBezTo>
                    <a:pt x="534" y="1501"/>
                    <a:pt x="567" y="1435"/>
                    <a:pt x="567" y="1368"/>
                  </a:cubicBezTo>
                  <a:lnTo>
                    <a:pt x="567" y="1335"/>
                  </a:lnTo>
                  <a:cubicBezTo>
                    <a:pt x="634" y="1101"/>
                    <a:pt x="667" y="1001"/>
                    <a:pt x="734" y="934"/>
                  </a:cubicBezTo>
                  <a:cubicBezTo>
                    <a:pt x="801" y="901"/>
                    <a:pt x="867" y="801"/>
                    <a:pt x="967" y="768"/>
                  </a:cubicBezTo>
                  <a:cubicBezTo>
                    <a:pt x="1001" y="768"/>
                    <a:pt x="1034" y="734"/>
                    <a:pt x="1068" y="734"/>
                  </a:cubicBezTo>
                  <a:cubicBezTo>
                    <a:pt x="1134" y="734"/>
                    <a:pt x="1168" y="668"/>
                    <a:pt x="1201" y="668"/>
                  </a:cubicBezTo>
                  <a:cubicBezTo>
                    <a:pt x="1334" y="634"/>
                    <a:pt x="1468" y="634"/>
                    <a:pt x="1568" y="601"/>
                  </a:cubicBezTo>
                  <a:close/>
                  <a:moveTo>
                    <a:pt x="1668" y="0"/>
                  </a:moveTo>
                  <a:cubicBezTo>
                    <a:pt x="1401" y="0"/>
                    <a:pt x="1168" y="67"/>
                    <a:pt x="967" y="134"/>
                  </a:cubicBezTo>
                  <a:lnTo>
                    <a:pt x="901" y="134"/>
                  </a:lnTo>
                  <a:cubicBezTo>
                    <a:pt x="867" y="134"/>
                    <a:pt x="867" y="167"/>
                    <a:pt x="834" y="167"/>
                  </a:cubicBezTo>
                  <a:cubicBezTo>
                    <a:pt x="701" y="234"/>
                    <a:pt x="634" y="301"/>
                    <a:pt x="534" y="401"/>
                  </a:cubicBezTo>
                  <a:lnTo>
                    <a:pt x="467" y="467"/>
                  </a:lnTo>
                  <a:cubicBezTo>
                    <a:pt x="400" y="501"/>
                    <a:pt x="367" y="601"/>
                    <a:pt x="334" y="634"/>
                  </a:cubicBezTo>
                  <a:cubicBezTo>
                    <a:pt x="334" y="668"/>
                    <a:pt x="300" y="668"/>
                    <a:pt x="300" y="734"/>
                  </a:cubicBezTo>
                  <a:lnTo>
                    <a:pt x="300" y="768"/>
                  </a:lnTo>
                  <a:cubicBezTo>
                    <a:pt x="167" y="901"/>
                    <a:pt x="167" y="968"/>
                    <a:pt x="134" y="1001"/>
                  </a:cubicBezTo>
                  <a:cubicBezTo>
                    <a:pt x="67" y="1068"/>
                    <a:pt x="67" y="1101"/>
                    <a:pt x="67" y="1168"/>
                  </a:cubicBezTo>
                  <a:cubicBezTo>
                    <a:pt x="33" y="1301"/>
                    <a:pt x="33" y="1435"/>
                    <a:pt x="0" y="1501"/>
                  </a:cubicBezTo>
                  <a:lnTo>
                    <a:pt x="0" y="1768"/>
                  </a:lnTo>
                  <a:cubicBezTo>
                    <a:pt x="0" y="2069"/>
                    <a:pt x="33" y="2402"/>
                    <a:pt x="67" y="2669"/>
                  </a:cubicBezTo>
                  <a:cubicBezTo>
                    <a:pt x="67" y="2769"/>
                    <a:pt x="134" y="2836"/>
                    <a:pt x="134" y="2936"/>
                  </a:cubicBezTo>
                  <a:lnTo>
                    <a:pt x="134" y="2969"/>
                  </a:lnTo>
                  <a:lnTo>
                    <a:pt x="367" y="3736"/>
                  </a:lnTo>
                  <a:cubicBezTo>
                    <a:pt x="367" y="3770"/>
                    <a:pt x="400" y="3803"/>
                    <a:pt x="400" y="3903"/>
                  </a:cubicBezTo>
                  <a:lnTo>
                    <a:pt x="801" y="4770"/>
                  </a:lnTo>
                  <a:cubicBezTo>
                    <a:pt x="1001" y="5171"/>
                    <a:pt x="1201" y="5604"/>
                    <a:pt x="1468" y="6005"/>
                  </a:cubicBezTo>
                  <a:lnTo>
                    <a:pt x="1835" y="6638"/>
                  </a:lnTo>
                  <a:cubicBezTo>
                    <a:pt x="2335" y="7406"/>
                    <a:pt x="2835" y="8140"/>
                    <a:pt x="3403" y="8807"/>
                  </a:cubicBezTo>
                  <a:cubicBezTo>
                    <a:pt x="3903" y="9440"/>
                    <a:pt x="4403" y="10008"/>
                    <a:pt x="4970" y="10608"/>
                  </a:cubicBezTo>
                  <a:lnTo>
                    <a:pt x="5037" y="10675"/>
                  </a:lnTo>
                  <a:lnTo>
                    <a:pt x="5070" y="10741"/>
                  </a:lnTo>
                  <a:cubicBezTo>
                    <a:pt x="6104" y="11842"/>
                    <a:pt x="7305" y="12910"/>
                    <a:pt x="8506" y="13844"/>
                  </a:cubicBezTo>
                  <a:cubicBezTo>
                    <a:pt x="8540" y="13910"/>
                    <a:pt x="8573" y="13944"/>
                    <a:pt x="8673" y="13977"/>
                  </a:cubicBezTo>
                  <a:cubicBezTo>
                    <a:pt x="9340" y="14477"/>
                    <a:pt x="10007" y="14944"/>
                    <a:pt x="10741" y="15345"/>
                  </a:cubicBezTo>
                  <a:cubicBezTo>
                    <a:pt x="11075" y="15578"/>
                    <a:pt x="11442" y="15745"/>
                    <a:pt x="11842" y="15912"/>
                  </a:cubicBezTo>
                  <a:cubicBezTo>
                    <a:pt x="12175" y="16079"/>
                    <a:pt x="12542" y="16179"/>
                    <a:pt x="12909" y="16279"/>
                  </a:cubicBezTo>
                  <a:lnTo>
                    <a:pt x="13009" y="16279"/>
                  </a:lnTo>
                  <a:cubicBezTo>
                    <a:pt x="13243" y="16312"/>
                    <a:pt x="13543" y="16345"/>
                    <a:pt x="13777" y="16345"/>
                  </a:cubicBezTo>
                  <a:cubicBezTo>
                    <a:pt x="14043" y="16345"/>
                    <a:pt x="14277" y="16312"/>
                    <a:pt x="14544" y="16179"/>
                  </a:cubicBezTo>
                  <a:cubicBezTo>
                    <a:pt x="14611" y="16145"/>
                    <a:pt x="14744" y="16079"/>
                    <a:pt x="14844" y="16012"/>
                  </a:cubicBezTo>
                  <a:lnTo>
                    <a:pt x="15078" y="15778"/>
                  </a:lnTo>
                  <a:cubicBezTo>
                    <a:pt x="15178" y="15678"/>
                    <a:pt x="15211" y="15578"/>
                    <a:pt x="15244" y="15478"/>
                  </a:cubicBezTo>
                  <a:cubicBezTo>
                    <a:pt x="15278" y="15345"/>
                    <a:pt x="15344" y="15245"/>
                    <a:pt x="15378" y="15078"/>
                  </a:cubicBezTo>
                  <a:cubicBezTo>
                    <a:pt x="15411" y="14811"/>
                    <a:pt x="15411" y="14511"/>
                    <a:pt x="15411" y="14244"/>
                  </a:cubicBezTo>
                  <a:cubicBezTo>
                    <a:pt x="15378" y="13844"/>
                    <a:pt x="15278" y="13510"/>
                    <a:pt x="15211" y="13143"/>
                  </a:cubicBezTo>
                  <a:cubicBezTo>
                    <a:pt x="15011" y="12476"/>
                    <a:pt x="14711" y="11809"/>
                    <a:pt x="14377" y="11175"/>
                  </a:cubicBezTo>
                  <a:cubicBezTo>
                    <a:pt x="14043" y="10508"/>
                    <a:pt x="13677" y="9941"/>
                    <a:pt x="13243" y="9307"/>
                  </a:cubicBezTo>
                  <a:cubicBezTo>
                    <a:pt x="12843" y="8740"/>
                    <a:pt x="12409" y="8140"/>
                    <a:pt x="11942" y="7572"/>
                  </a:cubicBezTo>
                  <a:cubicBezTo>
                    <a:pt x="11041" y="6405"/>
                    <a:pt x="10007" y="5304"/>
                    <a:pt x="8973" y="4270"/>
                  </a:cubicBezTo>
                  <a:cubicBezTo>
                    <a:pt x="7872" y="3269"/>
                    <a:pt x="6738" y="2302"/>
                    <a:pt x="5504" y="1501"/>
                  </a:cubicBezTo>
                  <a:cubicBezTo>
                    <a:pt x="4904" y="1135"/>
                    <a:pt x="4236" y="768"/>
                    <a:pt x="3603" y="501"/>
                  </a:cubicBezTo>
                  <a:cubicBezTo>
                    <a:pt x="3002" y="267"/>
                    <a:pt x="2335" y="0"/>
                    <a:pt x="1668" y="0"/>
                  </a:cubicBezTo>
                  <a:close/>
                </a:path>
              </a:pathLst>
            </a:custGeom>
            <a:solidFill>
              <a:schemeClr val="lt1"/>
            </a:solidFill>
            <a:ln w="1905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3" name="Google Shape;573;p39"/>
            <p:cNvSpPr/>
            <p:nvPr/>
          </p:nvSpPr>
          <p:spPr>
            <a:xfrm>
              <a:off x="2510200" y="3478763"/>
              <a:ext cx="488700" cy="271875"/>
            </a:xfrm>
            <a:custGeom>
              <a:avLst/>
              <a:gdLst/>
              <a:ahLst/>
              <a:cxnLst/>
              <a:rect l="l" t="t" r="r" b="b"/>
              <a:pathLst>
                <a:path w="19548" h="10875" extrusionOk="0">
                  <a:moveTo>
                    <a:pt x="16312" y="401"/>
                  </a:moveTo>
                  <a:cubicBezTo>
                    <a:pt x="16842" y="401"/>
                    <a:pt x="17344" y="409"/>
                    <a:pt x="17846" y="534"/>
                  </a:cubicBezTo>
                  <a:lnTo>
                    <a:pt x="18480" y="801"/>
                  </a:lnTo>
                  <a:cubicBezTo>
                    <a:pt x="18547" y="834"/>
                    <a:pt x="18680" y="934"/>
                    <a:pt x="18780" y="1001"/>
                  </a:cubicBezTo>
                  <a:lnTo>
                    <a:pt x="18847" y="1101"/>
                  </a:lnTo>
                  <a:cubicBezTo>
                    <a:pt x="18881" y="1101"/>
                    <a:pt x="18881" y="1135"/>
                    <a:pt x="18914" y="1168"/>
                  </a:cubicBezTo>
                  <a:cubicBezTo>
                    <a:pt x="18981" y="1201"/>
                    <a:pt x="19014" y="1301"/>
                    <a:pt x="19047" y="1368"/>
                  </a:cubicBezTo>
                  <a:cubicBezTo>
                    <a:pt x="19047" y="1466"/>
                    <a:pt x="19083" y="1528"/>
                    <a:pt x="19011" y="1528"/>
                  </a:cubicBezTo>
                  <a:cubicBezTo>
                    <a:pt x="18984" y="1528"/>
                    <a:pt x="18943" y="1519"/>
                    <a:pt x="18881" y="1501"/>
                  </a:cubicBezTo>
                  <a:lnTo>
                    <a:pt x="18881" y="1535"/>
                  </a:lnTo>
                  <a:lnTo>
                    <a:pt x="18881" y="1702"/>
                  </a:lnTo>
                  <a:lnTo>
                    <a:pt x="18881" y="1735"/>
                  </a:lnTo>
                  <a:lnTo>
                    <a:pt x="18881" y="1868"/>
                  </a:lnTo>
                  <a:lnTo>
                    <a:pt x="18881" y="1902"/>
                  </a:lnTo>
                  <a:lnTo>
                    <a:pt x="18881" y="1968"/>
                  </a:lnTo>
                  <a:lnTo>
                    <a:pt x="18881" y="2002"/>
                  </a:lnTo>
                  <a:cubicBezTo>
                    <a:pt x="18847" y="2169"/>
                    <a:pt x="18814" y="2302"/>
                    <a:pt x="18714" y="2402"/>
                  </a:cubicBezTo>
                  <a:cubicBezTo>
                    <a:pt x="18480" y="2836"/>
                    <a:pt x="18180" y="3203"/>
                    <a:pt x="17846" y="3570"/>
                  </a:cubicBezTo>
                  <a:cubicBezTo>
                    <a:pt x="16912" y="4537"/>
                    <a:pt x="15878" y="5338"/>
                    <a:pt x="14744" y="6038"/>
                  </a:cubicBezTo>
                  <a:cubicBezTo>
                    <a:pt x="14177" y="6405"/>
                    <a:pt x="13510" y="6805"/>
                    <a:pt x="12876" y="7139"/>
                  </a:cubicBezTo>
                  <a:cubicBezTo>
                    <a:pt x="12876" y="7172"/>
                    <a:pt x="12843" y="7172"/>
                    <a:pt x="12843" y="7172"/>
                  </a:cubicBezTo>
                  <a:cubicBezTo>
                    <a:pt x="12843" y="7206"/>
                    <a:pt x="12810" y="7206"/>
                    <a:pt x="12810" y="7206"/>
                  </a:cubicBezTo>
                  <a:cubicBezTo>
                    <a:pt x="12743" y="7206"/>
                    <a:pt x="12743" y="7239"/>
                    <a:pt x="12709" y="7239"/>
                  </a:cubicBezTo>
                  <a:cubicBezTo>
                    <a:pt x="12343" y="7472"/>
                    <a:pt x="11909" y="7673"/>
                    <a:pt x="11542" y="7839"/>
                  </a:cubicBezTo>
                  <a:cubicBezTo>
                    <a:pt x="11509" y="7839"/>
                    <a:pt x="11509" y="7873"/>
                    <a:pt x="11475" y="7873"/>
                  </a:cubicBezTo>
                  <a:cubicBezTo>
                    <a:pt x="11475" y="7906"/>
                    <a:pt x="11409" y="7906"/>
                    <a:pt x="11409" y="7906"/>
                  </a:cubicBezTo>
                  <a:cubicBezTo>
                    <a:pt x="11409" y="7973"/>
                    <a:pt x="11375" y="7973"/>
                    <a:pt x="11375" y="7973"/>
                  </a:cubicBezTo>
                  <a:lnTo>
                    <a:pt x="11308" y="8006"/>
                  </a:lnTo>
                  <a:cubicBezTo>
                    <a:pt x="11308" y="8040"/>
                    <a:pt x="11242" y="8040"/>
                    <a:pt x="11242" y="8040"/>
                  </a:cubicBezTo>
                  <a:cubicBezTo>
                    <a:pt x="11242" y="8073"/>
                    <a:pt x="11208" y="8073"/>
                    <a:pt x="11208" y="8073"/>
                  </a:cubicBezTo>
                  <a:cubicBezTo>
                    <a:pt x="11208" y="8140"/>
                    <a:pt x="11175" y="8140"/>
                    <a:pt x="11175" y="8140"/>
                  </a:cubicBezTo>
                  <a:cubicBezTo>
                    <a:pt x="11175" y="8173"/>
                    <a:pt x="11142" y="8173"/>
                    <a:pt x="11142" y="8173"/>
                  </a:cubicBezTo>
                  <a:cubicBezTo>
                    <a:pt x="11142" y="8206"/>
                    <a:pt x="11075" y="8206"/>
                    <a:pt x="11075" y="8206"/>
                  </a:cubicBezTo>
                  <a:lnTo>
                    <a:pt x="11042" y="8240"/>
                  </a:lnTo>
                  <a:cubicBezTo>
                    <a:pt x="11008" y="8240"/>
                    <a:pt x="11008" y="8306"/>
                    <a:pt x="10975" y="8306"/>
                  </a:cubicBezTo>
                  <a:lnTo>
                    <a:pt x="10908" y="8306"/>
                  </a:lnTo>
                  <a:cubicBezTo>
                    <a:pt x="10875" y="8306"/>
                    <a:pt x="10875" y="8340"/>
                    <a:pt x="10841" y="8340"/>
                  </a:cubicBezTo>
                  <a:lnTo>
                    <a:pt x="10808" y="8340"/>
                  </a:lnTo>
                  <a:cubicBezTo>
                    <a:pt x="10741" y="8340"/>
                    <a:pt x="10741" y="8373"/>
                    <a:pt x="10708" y="8373"/>
                  </a:cubicBezTo>
                  <a:cubicBezTo>
                    <a:pt x="10708" y="8373"/>
                    <a:pt x="10675" y="8406"/>
                    <a:pt x="10641" y="8406"/>
                  </a:cubicBezTo>
                  <a:cubicBezTo>
                    <a:pt x="9774" y="8807"/>
                    <a:pt x="8840" y="9140"/>
                    <a:pt x="7939" y="9407"/>
                  </a:cubicBezTo>
                  <a:lnTo>
                    <a:pt x="7873" y="9407"/>
                  </a:lnTo>
                  <a:cubicBezTo>
                    <a:pt x="7206" y="9641"/>
                    <a:pt x="6538" y="9807"/>
                    <a:pt x="5871" y="9974"/>
                  </a:cubicBezTo>
                  <a:lnTo>
                    <a:pt x="5838" y="9974"/>
                  </a:lnTo>
                  <a:cubicBezTo>
                    <a:pt x="5771" y="9974"/>
                    <a:pt x="5671" y="10008"/>
                    <a:pt x="5604" y="10008"/>
                  </a:cubicBezTo>
                  <a:cubicBezTo>
                    <a:pt x="4837" y="10174"/>
                    <a:pt x="4103" y="10241"/>
                    <a:pt x="3303" y="10308"/>
                  </a:cubicBezTo>
                  <a:lnTo>
                    <a:pt x="3369" y="10308"/>
                  </a:lnTo>
                  <a:cubicBezTo>
                    <a:pt x="3244" y="10316"/>
                    <a:pt x="3119" y="10320"/>
                    <a:pt x="2994" y="10320"/>
                  </a:cubicBezTo>
                  <a:cubicBezTo>
                    <a:pt x="2619" y="10320"/>
                    <a:pt x="2244" y="10283"/>
                    <a:pt x="1868" y="10208"/>
                  </a:cubicBezTo>
                  <a:cubicBezTo>
                    <a:pt x="1802" y="10208"/>
                    <a:pt x="1702" y="10174"/>
                    <a:pt x="1668" y="10174"/>
                  </a:cubicBezTo>
                  <a:cubicBezTo>
                    <a:pt x="1468" y="10141"/>
                    <a:pt x="1301" y="10041"/>
                    <a:pt x="1101" y="9974"/>
                  </a:cubicBezTo>
                  <a:cubicBezTo>
                    <a:pt x="1001" y="9908"/>
                    <a:pt x="868" y="9841"/>
                    <a:pt x="801" y="9741"/>
                  </a:cubicBezTo>
                  <a:cubicBezTo>
                    <a:pt x="768" y="9674"/>
                    <a:pt x="668" y="9641"/>
                    <a:pt x="634" y="9541"/>
                  </a:cubicBezTo>
                  <a:cubicBezTo>
                    <a:pt x="601" y="9474"/>
                    <a:pt x="601" y="9407"/>
                    <a:pt x="534" y="9340"/>
                  </a:cubicBezTo>
                  <a:cubicBezTo>
                    <a:pt x="534" y="9240"/>
                    <a:pt x="501" y="9174"/>
                    <a:pt x="501" y="9074"/>
                  </a:cubicBezTo>
                  <a:cubicBezTo>
                    <a:pt x="501" y="8974"/>
                    <a:pt x="501" y="8840"/>
                    <a:pt x="534" y="8707"/>
                  </a:cubicBezTo>
                  <a:cubicBezTo>
                    <a:pt x="601" y="8507"/>
                    <a:pt x="668" y="8306"/>
                    <a:pt x="768" y="8140"/>
                  </a:cubicBezTo>
                  <a:cubicBezTo>
                    <a:pt x="1001" y="7706"/>
                    <a:pt x="1301" y="7339"/>
                    <a:pt x="1635" y="6972"/>
                  </a:cubicBezTo>
                  <a:cubicBezTo>
                    <a:pt x="2536" y="6005"/>
                    <a:pt x="3603" y="5204"/>
                    <a:pt x="4704" y="4504"/>
                  </a:cubicBezTo>
                  <a:cubicBezTo>
                    <a:pt x="5805" y="3836"/>
                    <a:pt x="6972" y="3203"/>
                    <a:pt x="8140" y="2669"/>
                  </a:cubicBezTo>
                  <a:cubicBezTo>
                    <a:pt x="9307" y="2169"/>
                    <a:pt x="10508" y="1668"/>
                    <a:pt x="11742" y="1301"/>
                  </a:cubicBezTo>
                  <a:lnTo>
                    <a:pt x="11709" y="1301"/>
                  </a:lnTo>
                  <a:cubicBezTo>
                    <a:pt x="12476" y="1068"/>
                    <a:pt x="13243" y="868"/>
                    <a:pt x="14044" y="701"/>
                  </a:cubicBezTo>
                  <a:cubicBezTo>
                    <a:pt x="14811" y="534"/>
                    <a:pt x="15545" y="467"/>
                    <a:pt x="16312" y="401"/>
                  </a:cubicBezTo>
                  <a:close/>
                  <a:moveTo>
                    <a:pt x="16479" y="0"/>
                  </a:moveTo>
                  <a:cubicBezTo>
                    <a:pt x="15778" y="0"/>
                    <a:pt x="15044" y="100"/>
                    <a:pt x="14344" y="201"/>
                  </a:cubicBezTo>
                  <a:cubicBezTo>
                    <a:pt x="12876" y="467"/>
                    <a:pt x="11475" y="868"/>
                    <a:pt x="10108" y="1368"/>
                  </a:cubicBezTo>
                  <a:cubicBezTo>
                    <a:pt x="8707" y="1868"/>
                    <a:pt x="7339" y="2502"/>
                    <a:pt x="6038" y="3203"/>
                  </a:cubicBezTo>
                  <a:cubicBezTo>
                    <a:pt x="5438" y="3536"/>
                    <a:pt x="4804" y="3937"/>
                    <a:pt x="4203" y="4303"/>
                  </a:cubicBezTo>
                  <a:cubicBezTo>
                    <a:pt x="3636" y="4704"/>
                    <a:pt x="3003" y="5137"/>
                    <a:pt x="2469" y="5604"/>
                  </a:cubicBezTo>
                  <a:cubicBezTo>
                    <a:pt x="1935" y="6005"/>
                    <a:pt x="1435" y="6505"/>
                    <a:pt x="968" y="7039"/>
                  </a:cubicBezTo>
                  <a:cubicBezTo>
                    <a:pt x="701" y="7339"/>
                    <a:pt x="501" y="7639"/>
                    <a:pt x="334" y="7973"/>
                  </a:cubicBezTo>
                  <a:cubicBezTo>
                    <a:pt x="201" y="8173"/>
                    <a:pt x="100" y="8473"/>
                    <a:pt x="34" y="8707"/>
                  </a:cubicBezTo>
                  <a:cubicBezTo>
                    <a:pt x="0" y="8840"/>
                    <a:pt x="0" y="9007"/>
                    <a:pt x="0" y="9140"/>
                  </a:cubicBezTo>
                  <a:cubicBezTo>
                    <a:pt x="0" y="9274"/>
                    <a:pt x="0" y="9340"/>
                    <a:pt x="34" y="9474"/>
                  </a:cubicBezTo>
                  <a:cubicBezTo>
                    <a:pt x="100" y="9607"/>
                    <a:pt x="134" y="9707"/>
                    <a:pt x="167" y="9807"/>
                  </a:cubicBezTo>
                  <a:cubicBezTo>
                    <a:pt x="267" y="9941"/>
                    <a:pt x="301" y="10008"/>
                    <a:pt x="367" y="10108"/>
                  </a:cubicBezTo>
                  <a:cubicBezTo>
                    <a:pt x="534" y="10308"/>
                    <a:pt x="768" y="10441"/>
                    <a:pt x="1001" y="10541"/>
                  </a:cubicBezTo>
                  <a:cubicBezTo>
                    <a:pt x="1268" y="10675"/>
                    <a:pt x="1501" y="10775"/>
                    <a:pt x="1768" y="10808"/>
                  </a:cubicBezTo>
                  <a:lnTo>
                    <a:pt x="1835" y="10808"/>
                  </a:lnTo>
                  <a:cubicBezTo>
                    <a:pt x="2202" y="10842"/>
                    <a:pt x="2602" y="10875"/>
                    <a:pt x="2969" y="10875"/>
                  </a:cubicBezTo>
                  <a:cubicBezTo>
                    <a:pt x="3369" y="10875"/>
                    <a:pt x="3770" y="10842"/>
                    <a:pt x="4170" y="10808"/>
                  </a:cubicBezTo>
                  <a:cubicBezTo>
                    <a:pt x="5004" y="10708"/>
                    <a:pt x="5838" y="10541"/>
                    <a:pt x="6638" y="10341"/>
                  </a:cubicBezTo>
                  <a:lnTo>
                    <a:pt x="6805" y="10308"/>
                  </a:lnTo>
                  <a:cubicBezTo>
                    <a:pt x="8306" y="9941"/>
                    <a:pt x="9774" y="9374"/>
                    <a:pt x="11175" y="8773"/>
                  </a:cubicBezTo>
                  <a:cubicBezTo>
                    <a:pt x="11208" y="8707"/>
                    <a:pt x="11208" y="8707"/>
                    <a:pt x="11275" y="8707"/>
                  </a:cubicBezTo>
                  <a:cubicBezTo>
                    <a:pt x="11308" y="8707"/>
                    <a:pt x="11308" y="8673"/>
                    <a:pt x="11342" y="8673"/>
                  </a:cubicBezTo>
                  <a:cubicBezTo>
                    <a:pt x="12042" y="8340"/>
                    <a:pt x="12776" y="8006"/>
                    <a:pt x="13477" y="7639"/>
                  </a:cubicBezTo>
                  <a:cubicBezTo>
                    <a:pt x="14277" y="7172"/>
                    <a:pt x="15011" y="6705"/>
                    <a:pt x="15778" y="6205"/>
                  </a:cubicBezTo>
                  <a:cubicBezTo>
                    <a:pt x="15978" y="6105"/>
                    <a:pt x="16145" y="5938"/>
                    <a:pt x="16345" y="5805"/>
                  </a:cubicBezTo>
                  <a:cubicBezTo>
                    <a:pt x="16712" y="5504"/>
                    <a:pt x="17113" y="5204"/>
                    <a:pt x="17446" y="4937"/>
                  </a:cubicBezTo>
                  <a:cubicBezTo>
                    <a:pt x="17680" y="4704"/>
                    <a:pt x="17947" y="4504"/>
                    <a:pt x="18147" y="4270"/>
                  </a:cubicBezTo>
                  <a:lnTo>
                    <a:pt x="18280" y="4137"/>
                  </a:lnTo>
                  <a:lnTo>
                    <a:pt x="18780" y="3503"/>
                  </a:lnTo>
                  <a:lnTo>
                    <a:pt x="18814" y="3470"/>
                  </a:lnTo>
                  <a:cubicBezTo>
                    <a:pt x="18847" y="3369"/>
                    <a:pt x="18881" y="3336"/>
                    <a:pt x="18947" y="3236"/>
                  </a:cubicBezTo>
                  <a:cubicBezTo>
                    <a:pt x="19114" y="3003"/>
                    <a:pt x="19281" y="2769"/>
                    <a:pt x="19381" y="2469"/>
                  </a:cubicBezTo>
                  <a:cubicBezTo>
                    <a:pt x="19448" y="2369"/>
                    <a:pt x="19448" y="2302"/>
                    <a:pt x="19481" y="2202"/>
                  </a:cubicBezTo>
                  <a:cubicBezTo>
                    <a:pt x="19514" y="2135"/>
                    <a:pt x="19548" y="2002"/>
                    <a:pt x="19548" y="1868"/>
                  </a:cubicBezTo>
                  <a:lnTo>
                    <a:pt x="19548" y="1702"/>
                  </a:lnTo>
                  <a:cubicBezTo>
                    <a:pt x="19548" y="1647"/>
                    <a:pt x="19548" y="1593"/>
                    <a:pt x="19511" y="1593"/>
                  </a:cubicBezTo>
                  <a:cubicBezTo>
                    <a:pt x="19503" y="1593"/>
                    <a:pt x="19493" y="1595"/>
                    <a:pt x="19481" y="1602"/>
                  </a:cubicBezTo>
                  <a:lnTo>
                    <a:pt x="19481" y="1535"/>
                  </a:lnTo>
                  <a:lnTo>
                    <a:pt x="19481" y="1468"/>
                  </a:lnTo>
                  <a:cubicBezTo>
                    <a:pt x="19481" y="1368"/>
                    <a:pt x="19481" y="1335"/>
                    <a:pt x="19448" y="1268"/>
                  </a:cubicBezTo>
                  <a:cubicBezTo>
                    <a:pt x="19448" y="1201"/>
                    <a:pt x="19381" y="1168"/>
                    <a:pt x="19381" y="1135"/>
                  </a:cubicBezTo>
                  <a:cubicBezTo>
                    <a:pt x="19314" y="1034"/>
                    <a:pt x="19281" y="934"/>
                    <a:pt x="19181" y="834"/>
                  </a:cubicBezTo>
                  <a:lnTo>
                    <a:pt x="19147" y="801"/>
                  </a:lnTo>
                  <a:lnTo>
                    <a:pt x="19114" y="768"/>
                  </a:lnTo>
                  <a:cubicBezTo>
                    <a:pt x="18947" y="601"/>
                    <a:pt x="18714" y="434"/>
                    <a:pt x="18480" y="334"/>
                  </a:cubicBezTo>
                  <a:cubicBezTo>
                    <a:pt x="17846" y="34"/>
                    <a:pt x="17146" y="0"/>
                    <a:pt x="16479" y="0"/>
                  </a:cubicBezTo>
                  <a:close/>
                </a:path>
              </a:pathLst>
            </a:custGeom>
            <a:solidFill>
              <a:schemeClr val="lt1"/>
            </a:solidFill>
            <a:ln w="1905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74" name="Google Shape;574;p39"/>
          <p:cNvGrpSpPr/>
          <p:nvPr/>
        </p:nvGrpSpPr>
        <p:grpSpPr>
          <a:xfrm rot="632919">
            <a:off x="8039421" y="852037"/>
            <a:ext cx="641652" cy="668105"/>
            <a:chOff x="2079900" y="3077638"/>
            <a:chExt cx="367775" cy="382800"/>
          </a:xfrm>
        </p:grpSpPr>
        <p:sp>
          <p:nvSpPr>
            <p:cNvPr id="575" name="Google Shape;575;p39"/>
            <p:cNvSpPr/>
            <p:nvPr/>
          </p:nvSpPr>
          <p:spPr>
            <a:xfrm>
              <a:off x="2079900" y="3077638"/>
              <a:ext cx="367775" cy="382800"/>
            </a:xfrm>
            <a:custGeom>
              <a:avLst/>
              <a:gdLst/>
              <a:ahLst/>
              <a:cxnLst/>
              <a:rect l="l" t="t" r="r" b="b"/>
              <a:pathLst>
                <a:path w="14711" h="15312" extrusionOk="0">
                  <a:moveTo>
                    <a:pt x="7739" y="1"/>
                  </a:moveTo>
                  <a:cubicBezTo>
                    <a:pt x="7305" y="34"/>
                    <a:pt x="6838" y="267"/>
                    <a:pt x="6505" y="534"/>
                  </a:cubicBezTo>
                  <a:cubicBezTo>
                    <a:pt x="5704" y="1101"/>
                    <a:pt x="5137" y="2035"/>
                    <a:pt x="4670" y="2869"/>
                  </a:cubicBezTo>
                  <a:cubicBezTo>
                    <a:pt x="4537" y="3069"/>
                    <a:pt x="4403" y="3336"/>
                    <a:pt x="4270" y="3570"/>
                  </a:cubicBezTo>
                  <a:cubicBezTo>
                    <a:pt x="4003" y="3536"/>
                    <a:pt x="3669" y="3536"/>
                    <a:pt x="3369" y="3536"/>
                  </a:cubicBezTo>
                  <a:cubicBezTo>
                    <a:pt x="3036" y="3536"/>
                    <a:pt x="2702" y="3536"/>
                    <a:pt x="2402" y="3570"/>
                  </a:cubicBezTo>
                  <a:cubicBezTo>
                    <a:pt x="1901" y="3603"/>
                    <a:pt x="1501" y="3737"/>
                    <a:pt x="1168" y="3903"/>
                  </a:cubicBezTo>
                  <a:cubicBezTo>
                    <a:pt x="934" y="4003"/>
                    <a:pt x="767" y="4104"/>
                    <a:pt x="601" y="4270"/>
                  </a:cubicBezTo>
                  <a:cubicBezTo>
                    <a:pt x="434" y="4437"/>
                    <a:pt x="300" y="4671"/>
                    <a:pt x="167" y="4904"/>
                  </a:cubicBezTo>
                  <a:cubicBezTo>
                    <a:pt x="67" y="5071"/>
                    <a:pt x="0" y="5338"/>
                    <a:pt x="0" y="5571"/>
                  </a:cubicBezTo>
                  <a:cubicBezTo>
                    <a:pt x="0" y="5771"/>
                    <a:pt x="0" y="6038"/>
                    <a:pt x="33" y="6238"/>
                  </a:cubicBezTo>
                  <a:cubicBezTo>
                    <a:pt x="167" y="6705"/>
                    <a:pt x="367" y="7139"/>
                    <a:pt x="734" y="7573"/>
                  </a:cubicBezTo>
                  <a:cubicBezTo>
                    <a:pt x="1001" y="7906"/>
                    <a:pt x="1334" y="8240"/>
                    <a:pt x="1768" y="8607"/>
                  </a:cubicBezTo>
                  <a:cubicBezTo>
                    <a:pt x="1868" y="8673"/>
                    <a:pt x="1901" y="8707"/>
                    <a:pt x="2002" y="8774"/>
                  </a:cubicBezTo>
                  <a:lnTo>
                    <a:pt x="1735" y="9674"/>
                  </a:lnTo>
                  <a:cubicBezTo>
                    <a:pt x="1635" y="10175"/>
                    <a:pt x="1501" y="10675"/>
                    <a:pt x="1401" y="11175"/>
                  </a:cubicBezTo>
                  <a:cubicBezTo>
                    <a:pt x="1301" y="12143"/>
                    <a:pt x="1301" y="13243"/>
                    <a:pt x="2068" y="13911"/>
                  </a:cubicBezTo>
                  <a:cubicBezTo>
                    <a:pt x="2235" y="14044"/>
                    <a:pt x="2402" y="14177"/>
                    <a:pt x="2602" y="14211"/>
                  </a:cubicBezTo>
                  <a:cubicBezTo>
                    <a:pt x="2791" y="14258"/>
                    <a:pt x="2946" y="14305"/>
                    <a:pt x="3127" y="14305"/>
                  </a:cubicBezTo>
                  <a:cubicBezTo>
                    <a:pt x="3202" y="14305"/>
                    <a:pt x="3281" y="14297"/>
                    <a:pt x="3369" y="14277"/>
                  </a:cubicBezTo>
                  <a:cubicBezTo>
                    <a:pt x="3569" y="14277"/>
                    <a:pt x="3769" y="14244"/>
                    <a:pt x="4003" y="14177"/>
                  </a:cubicBezTo>
                  <a:cubicBezTo>
                    <a:pt x="4203" y="14111"/>
                    <a:pt x="4403" y="14011"/>
                    <a:pt x="4603" y="13911"/>
                  </a:cubicBezTo>
                  <a:cubicBezTo>
                    <a:pt x="5437" y="13510"/>
                    <a:pt x="6205" y="12843"/>
                    <a:pt x="6872" y="12176"/>
                  </a:cubicBezTo>
                  <a:cubicBezTo>
                    <a:pt x="6905" y="12243"/>
                    <a:pt x="6972" y="12276"/>
                    <a:pt x="6972" y="12376"/>
                  </a:cubicBezTo>
                  <a:cubicBezTo>
                    <a:pt x="7205" y="12843"/>
                    <a:pt x="7472" y="13277"/>
                    <a:pt x="7806" y="13710"/>
                  </a:cubicBezTo>
                  <a:cubicBezTo>
                    <a:pt x="8073" y="14111"/>
                    <a:pt x="8439" y="14511"/>
                    <a:pt x="8873" y="14778"/>
                  </a:cubicBezTo>
                  <a:cubicBezTo>
                    <a:pt x="9073" y="14911"/>
                    <a:pt x="9240" y="15045"/>
                    <a:pt x="9507" y="15111"/>
                  </a:cubicBezTo>
                  <a:lnTo>
                    <a:pt x="9874" y="15245"/>
                  </a:lnTo>
                  <a:cubicBezTo>
                    <a:pt x="10007" y="15312"/>
                    <a:pt x="10174" y="15312"/>
                    <a:pt x="10307" y="15312"/>
                  </a:cubicBezTo>
                  <a:cubicBezTo>
                    <a:pt x="10508" y="15312"/>
                    <a:pt x="10708" y="15245"/>
                    <a:pt x="10908" y="15178"/>
                  </a:cubicBezTo>
                  <a:cubicBezTo>
                    <a:pt x="11141" y="15078"/>
                    <a:pt x="11342" y="14911"/>
                    <a:pt x="11508" y="14744"/>
                  </a:cubicBezTo>
                  <a:cubicBezTo>
                    <a:pt x="11809" y="14478"/>
                    <a:pt x="12009" y="14077"/>
                    <a:pt x="12142" y="13710"/>
                  </a:cubicBezTo>
                  <a:cubicBezTo>
                    <a:pt x="12476" y="12810"/>
                    <a:pt x="12509" y="11776"/>
                    <a:pt x="12509" y="10842"/>
                  </a:cubicBezTo>
                  <a:cubicBezTo>
                    <a:pt x="12509" y="10508"/>
                    <a:pt x="12509" y="10175"/>
                    <a:pt x="12476" y="9841"/>
                  </a:cubicBezTo>
                  <a:cubicBezTo>
                    <a:pt x="12909" y="9574"/>
                    <a:pt x="13343" y="9307"/>
                    <a:pt x="13710" y="8974"/>
                  </a:cubicBezTo>
                  <a:cubicBezTo>
                    <a:pt x="13877" y="8840"/>
                    <a:pt x="14010" y="8673"/>
                    <a:pt x="14177" y="8507"/>
                  </a:cubicBezTo>
                  <a:cubicBezTo>
                    <a:pt x="14310" y="8340"/>
                    <a:pt x="14410" y="8140"/>
                    <a:pt x="14510" y="7973"/>
                  </a:cubicBezTo>
                  <a:cubicBezTo>
                    <a:pt x="14644" y="7706"/>
                    <a:pt x="14711" y="7239"/>
                    <a:pt x="14644" y="6839"/>
                  </a:cubicBezTo>
                  <a:cubicBezTo>
                    <a:pt x="14510" y="6138"/>
                    <a:pt x="13977" y="5571"/>
                    <a:pt x="12976" y="5171"/>
                  </a:cubicBezTo>
                  <a:cubicBezTo>
                    <a:pt x="12376" y="4904"/>
                    <a:pt x="11708" y="4737"/>
                    <a:pt x="11041" y="4637"/>
                  </a:cubicBezTo>
                  <a:cubicBezTo>
                    <a:pt x="11041" y="4537"/>
                    <a:pt x="11041" y="4404"/>
                    <a:pt x="11008" y="4337"/>
                  </a:cubicBezTo>
                  <a:cubicBezTo>
                    <a:pt x="10908" y="3803"/>
                    <a:pt x="10841" y="3303"/>
                    <a:pt x="10708" y="2736"/>
                  </a:cubicBezTo>
                  <a:cubicBezTo>
                    <a:pt x="10574" y="2236"/>
                    <a:pt x="10408" y="1735"/>
                    <a:pt x="10174" y="1335"/>
                  </a:cubicBezTo>
                  <a:cubicBezTo>
                    <a:pt x="10041" y="1135"/>
                    <a:pt x="9907" y="968"/>
                    <a:pt x="9807" y="801"/>
                  </a:cubicBezTo>
                  <a:cubicBezTo>
                    <a:pt x="9707" y="701"/>
                    <a:pt x="9640" y="634"/>
                    <a:pt x="9507" y="534"/>
                  </a:cubicBezTo>
                  <a:lnTo>
                    <a:pt x="9140" y="267"/>
                  </a:lnTo>
                  <a:cubicBezTo>
                    <a:pt x="8906" y="167"/>
                    <a:pt x="8673" y="67"/>
                    <a:pt x="8473" y="34"/>
                  </a:cubicBezTo>
                  <a:cubicBezTo>
                    <a:pt x="8339" y="1"/>
                    <a:pt x="8173" y="1"/>
                    <a:pt x="803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6" name="Google Shape;576;p39"/>
            <p:cNvSpPr/>
            <p:nvPr/>
          </p:nvSpPr>
          <p:spPr>
            <a:xfrm>
              <a:off x="2219150" y="3095988"/>
              <a:ext cx="65900" cy="75075"/>
            </a:xfrm>
            <a:custGeom>
              <a:avLst/>
              <a:gdLst/>
              <a:ahLst/>
              <a:cxnLst/>
              <a:rect l="l" t="t" r="r" b="b"/>
              <a:pathLst>
                <a:path w="2636" h="3003" extrusionOk="0">
                  <a:moveTo>
                    <a:pt x="2402" y="0"/>
                  </a:moveTo>
                  <a:cubicBezTo>
                    <a:pt x="2336" y="0"/>
                    <a:pt x="2302" y="0"/>
                    <a:pt x="2269" y="67"/>
                  </a:cubicBezTo>
                  <a:cubicBezTo>
                    <a:pt x="1802" y="334"/>
                    <a:pt x="1335" y="668"/>
                    <a:pt x="1001" y="1068"/>
                  </a:cubicBezTo>
                  <a:cubicBezTo>
                    <a:pt x="635" y="1468"/>
                    <a:pt x="334" y="1935"/>
                    <a:pt x="101" y="2436"/>
                  </a:cubicBezTo>
                  <a:cubicBezTo>
                    <a:pt x="1" y="2636"/>
                    <a:pt x="67" y="2903"/>
                    <a:pt x="268" y="2969"/>
                  </a:cubicBezTo>
                  <a:cubicBezTo>
                    <a:pt x="334" y="3003"/>
                    <a:pt x="468" y="3003"/>
                    <a:pt x="568" y="3003"/>
                  </a:cubicBezTo>
                  <a:cubicBezTo>
                    <a:pt x="635" y="2969"/>
                    <a:pt x="768" y="2903"/>
                    <a:pt x="801" y="2802"/>
                  </a:cubicBezTo>
                  <a:cubicBezTo>
                    <a:pt x="1001" y="2269"/>
                    <a:pt x="1268" y="1768"/>
                    <a:pt x="1602" y="1301"/>
                  </a:cubicBezTo>
                  <a:cubicBezTo>
                    <a:pt x="1769" y="1068"/>
                    <a:pt x="1969" y="801"/>
                    <a:pt x="2236" y="601"/>
                  </a:cubicBezTo>
                  <a:cubicBezTo>
                    <a:pt x="2302" y="501"/>
                    <a:pt x="2436" y="467"/>
                    <a:pt x="2503" y="401"/>
                  </a:cubicBezTo>
                  <a:cubicBezTo>
                    <a:pt x="2603" y="334"/>
                    <a:pt x="2636" y="167"/>
                    <a:pt x="2569" y="101"/>
                  </a:cubicBezTo>
                  <a:cubicBezTo>
                    <a:pt x="2503" y="0"/>
                    <a:pt x="2436" y="0"/>
                    <a:pt x="240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7" name="Google Shape;577;p39"/>
            <p:cNvSpPr/>
            <p:nvPr/>
          </p:nvSpPr>
          <p:spPr>
            <a:xfrm>
              <a:off x="2105750" y="3184388"/>
              <a:ext cx="65900" cy="39225"/>
            </a:xfrm>
            <a:custGeom>
              <a:avLst/>
              <a:gdLst/>
              <a:ahLst/>
              <a:cxnLst/>
              <a:rect l="l" t="t" r="r" b="b"/>
              <a:pathLst>
                <a:path w="2636" h="1569" extrusionOk="0">
                  <a:moveTo>
                    <a:pt x="2002" y="0"/>
                  </a:moveTo>
                  <a:cubicBezTo>
                    <a:pt x="1701" y="0"/>
                    <a:pt x="1435" y="67"/>
                    <a:pt x="1134" y="167"/>
                  </a:cubicBezTo>
                  <a:cubicBezTo>
                    <a:pt x="701" y="334"/>
                    <a:pt x="334" y="634"/>
                    <a:pt x="100" y="968"/>
                  </a:cubicBezTo>
                  <a:cubicBezTo>
                    <a:pt x="34" y="1068"/>
                    <a:pt x="0" y="1134"/>
                    <a:pt x="0" y="1235"/>
                  </a:cubicBezTo>
                  <a:cubicBezTo>
                    <a:pt x="0" y="1301"/>
                    <a:pt x="34" y="1401"/>
                    <a:pt x="134" y="1468"/>
                  </a:cubicBezTo>
                  <a:cubicBezTo>
                    <a:pt x="200" y="1568"/>
                    <a:pt x="300" y="1568"/>
                    <a:pt x="367" y="1568"/>
                  </a:cubicBezTo>
                  <a:cubicBezTo>
                    <a:pt x="501" y="1568"/>
                    <a:pt x="634" y="1468"/>
                    <a:pt x="667" y="1335"/>
                  </a:cubicBezTo>
                  <a:cubicBezTo>
                    <a:pt x="701" y="1301"/>
                    <a:pt x="701" y="1268"/>
                    <a:pt x="767" y="1235"/>
                  </a:cubicBezTo>
                  <a:cubicBezTo>
                    <a:pt x="834" y="1101"/>
                    <a:pt x="968" y="1001"/>
                    <a:pt x="1034" y="901"/>
                  </a:cubicBezTo>
                  <a:cubicBezTo>
                    <a:pt x="1168" y="801"/>
                    <a:pt x="1301" y="667"/>
                    <a:pt x="1468" y="634"/>
                  </a:cubicBezTo>
                  <a:cubicBezTo>
                    <a:pt x="1601" y="601"/>
                    <a:pt x="1668" y="567"/>
                    <a:pt x="1801" y="501"/>
                  </a:cubicBezTo>
                  <a:cubicBezTo>
                    <a:pt x="1890" y="501"/>
                    <a:pt x="1965" y="486"/>
                    <a:pt x="2044" y="486"/>
                  </a:cubicBezTo>
                  <a:cubicBezTo>
                    <a:pt x="2083" y="486"/>
                    <a:pt x="2124" y="490"/>
                    <a:pt x="2168" y="501"/>
                  </a:cubicBezTo>
                  <a:lnTo>
                    <a:pt x="2268" y="501"/>
                  </a:lnTo>
                  <a:cubicBezTo>
                    <a:pt x="2369" y="501"/>
                    <a:pt x="2535" y="467"/>
                    <a:pt x="2535" y="301"/>
                  </a:cubicBezTo>
                  <a:cubicBezTo>
                    <a:pt x="2635" y="234"/>
                    <a:pt x="2535" y="67"/>
                    <a:pt x="2369" y="67"/>
                  </a:cubicBezTo>
                  <a:cubicBezTo>
                    <a:pt x="2268" y="67"/>
                    <a:pt x="2135" y="0"/>
                    <a:pt x="200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8" name="Google Shape;578;p39"/>
            <p:cNvSpPr/>
            <p:nvPr/>
          </p:nvSpPr>
          <p:spPr>
            <a:xfrm>
              <a:off x="2130750" y="3327813"/>
              <a:ext cx="28400" cy="75925"/>
            </a:xfrm>
            <a:custGeom>
              <a:avLst/>
              <a:gdLst/>
              <a:ahLst/>
              <a:cxnLst/>
              <a:rect l="l" t="t" r="r" b="b"/>
              <a:pathLst>
                <a:path w="1136" h="3037" extrusionOk="0">
                  <a:moveTo>
                    <a:pt x="935" y="1"/>
                  </a:moveTo>
                  <a:cubicBezTo>
                    <a:pt x="835" y="1"/>
                    <a:pt x="768" y="34"/>
                    <a:pt x="701" y="101"/>
                  </a:cubicBezTo>
                  <a:cubicBezTo>
                    <a:pt x="468" y="501"/>
                    <a:pt x="301" y="901"/>
                    <a:pt x="134" y="1368"/>
                  </a:cubicBezTo>
                  <a:cubicBezTo>
                    <a:pt x="1" y="1835"/>
                    <a:pt x="1" y="2269"/>
                    <a:pt x="168" y="2736"/>
                  </a:cubicBezTo>
                  <a:cubicBezTo>
                    <a:pt x="201" y="2869"/>
                    <a:pt x="234" y="2970"/>
                    <a:pt x="368" y="3003"/>
                  </a:cubicBezTo>
                  <a:cubicBezTo>
                    <a:pt x="468" y="3036"/>
                    <a:pt x="568" y="3036"/>
                    <a:pt x="701" y="3036"/>
                  </a:cubicBezTo>
                  <a:cubicBezTo>
                    <a:pt x="968" y="2970"/>
                    <a:pt x="1068" y="2669"/>
                    <a:pt x="902" y="2402"/>
                  </a:cubicBezTo>
                  <a:cubicBezTo>
                    <a:pt x="868" y="2369"/>
                    <a:pt x="835" y="2302"/>
                    <a:pt x="835" y="2236"/>
                  </a:cubicBezTo>
                  <a:cubicBezTo>
                    <a:pt x="801" y="2136"/>
                    <a:pt x="735" y="2036"/>
                    <a:pt x="735" y="1902"/>
                  </a:cubicBezTo>
                  <a:cubicBezTo>
                    <a:pt x="701" y="1735"/>
                    <a:pt x="701" y="1569"/>
                    <a:pt x="701" y="1402"/>
                  </a:cubicBezTo>
                  <a:cubicBezTo>
                    <a:pt x="735" y="1202"/>
                    <a:pt x="801" y="1035"/>
                    <a:pt x="835" y="868"/>
                  </a:cubicBezTo>
                  <a:lnTo>
                    <a:pt x="1068" y="368"/>
                  </a:lnTo>
                  <a:cubicBezTo>
                    <a:pt x="1135" y="234"/>
                    <a:pt x="1102" y="101"/>
                    <a:pt x="1002" y="34"/>
                  </a:cubicBezTo>
                  <a:cubicBezTo>
                    <a:pt x="968" y="34"/>
                    <a:pt x="968" y="1"/>
                    <a:pt x="935"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79" name="Google Shape;579;p39"/>
          <p:cNvGrpSpPr/>
          <p:nvPr/>
        </p:nvGrpSpPr>
        <p:grpSpPr>
          <a:xfrm rot="-148811" flipH="1">
            <a:off x="1793990" y="4411704"/>
            <a:ext cx="371396" cy="375435"/>
            <a:chOff x="2079900" y="3077638"/>
            <a:chExt cx="367775" cy="382800"/>
          </a:xfrm>
        </p:grpSpPr>
        <p:sp>
          <p:nvSpPr>
            <p:cNvPr id="580" name="Google Shape;580;p39"/>
            <p:cNvSpPr/>
            <p:nvPr/>
          </p:nvSpPr>
          <p:spPr>
            <a:xfrm>
              <a:off x="2079900" y="3077638"/>
              <a:ext cx="367775" cy="382800"/>
            </a:xfrm>
            <a:custGeom>
              <a:avLst/>
              <a:gdLst/>
              <a:ahLst/>
              <a:cxnLst/>
              <a:rect l="l" t="t" r="r" b="b"/>
              <a:pathLst>
                <a:path w="14711" h="15312" extrusionOk="0">
                  <a:moveTo>
                    <a:pt x="7739" y="1"/>
                  </a:moveTo>
                  <a:cubicBezTo>
                    <a:pt x="7305" y="34"/>
                    <a:pt x="6838" y="267"/>
                    <a:pt x="6505" y="534"/>
                  </a:cubicBezTo>
                  <a:cubicBezTo>
                    <a:pt x="5704" y="1101"/>
                    <a:pt x="5137" y="2035"/>
                    <a:pt x="4670" y="2869"/>
                  </a:cubicBezTo>
                  <a:cubicBezTo>
                    <a:pt x="4537" y="3069"/>
                    <a:pt x="4403" y="3336"/>
                    <a:pt x="4270" y="3570"/>
                  </a:cubicBezTo>
                  <a:cubicBezTo>
                    <a:pt x="4003" y="3536"/>
                    <a:pt x="3669" y="3536"/>
                    <a:pt x="3369" y="3536"/>
                  </a:cubicBezTo>
                  <a:cubicBezTo>
                    <a:pt x="3036" y="3536"/>
                    <a:pt x="2702" y="3536"/>
                    <a:pt x="2402" y="3570"/>
                  </a:cubicBezTo>
                  <a:cubicBezTo>
                    <a:pt x="1901" y="3603"/>
                    <a:pt x="1501" y="3737"/>
                    <a:pt x="1168" y="3903"/>
                  </a:cubicBezTo>
                  <a:cubicBezTo>
                    <a:pt x="934" y="4003"/>
                    <a:pt x="767" y="4104"/>
                    <a:pt x="601" y="4270"/>
                  </a:cubicBezTo>
                  <a:cubicBezTo>
                    <a:pt x="434" y="4437"/>
                    <a:pt x="300" y="4671"/>
                    <a:pt x="167" y="4904"/>
                  </a:cubicBezTo>
                  <a:cubicBezTo>
                    <a:pt x="67" y="5071"/>
                    <a:pt x="0" y="5338"/>
                    <a:pt x="0" y="5571"/>
                  </a:cubicBezTo>
                  <a:cubicBezTo>
                    <a:pt x="0" y="5771"/>
                    <a:pt x="0" y="6038"/>
                    <a:pt x="33" y="6238"/>
                  </a:cubicBezTo>
                  <a:cubicBezTo>
                    <a:pt x="167" y="6705"/>
                    <a:pt x="367" y="7139"/>
                    <a:pt x="734" y="7573"/>
                  </a:cubicBezTo>
                  <a:cubicBezTo>
                    <a:pt x="1001" y="7906"/>
                    <a:pt x="1334" y="8240"/>
                    <a:pt x="1768" y="8607"/>
                  </a:cubicBezTo>
                  <a:cubicBezTo>
                    <a:pt x="1868" y="8673"/>
                    <a:pt x="1901" y="8707"/>
                    <a:pt x="2002" y="8774"/>
                  </a:cubicBezTo>
                  <a:lnTo>
                    <a:pt x="1735" y="9674"/>
                  </a:lnTo>
                  <a:cubicBezTo>
                    <a:pt x="1635" y="10175"/>
                    <a:pt x="1501" y="10675"/>
                    <a:pt x="1401" y="11175"/>
                  </a:cubicBezTo>
                  <a:cubicBezTo>
                    <a:pt x="1301" y="12143"/>
                    <a:pt x="1301" y="13243"/>
                    <a:pt x="2068" y="13911"/>
                  </a:cubicBezTo>
                  <a:cubicBezTo>
                    <a:pt x="2235" y="14044"/>
                    <a:pt x="2402" y="14177"/>
                    <a:pt x="2602" y="14211"/>
                  </a:cubicBezTo>
                  <a:cubicBezTo>
                    <a:pt x="2791" y="14258"/>
                    <a:pt x="2946" y="14305"/>
                    <a:pt x="3127" y="14305"/>
                  </a:cubicBezTo>
                  <a:cubicBezTo>
                    <a:pt x="3202" y="14305"/>
                    <a:pt x="3281" y="14297"/>
                    <a:pt x="3369" y="14277"/>
                  </a:cubicBezTo>
                  <a:cubicBezTo>
                    <a:pt x="3569" y="14277"/>
                    <a:pt x="3769" y="14244"/>
                    <a:pt x="4003" y="14177"/>
                  </a:cubicBezTo>
                  <a:cubicBezTo>
                    <a:pt x="4203" y="14111"/>
                    <a:pt x="4403" y="14011"/>
                    <a:pt x="4603" y="13911"/>
                  </a:cubicBezTo>
                  <a:cubicBezTo>
                    <a:pt x="5437" y="13510"/>
                    <a:pt x="6205" y="12843"/>
                    <a:pt x="6872" y="12176"/>
                  </a:cubicBezTo>
                  <a:cubicBezTo>
                    <a:pt x="6905" y="12243"/>
                    <a:pt x="6972" y="12276"/>
                    <a:pt x="6972" y="12376"/>
                  </a:cubicBezTo>
                  <a:cubicBezTo>
                    <a:pt x="7205" y="12843"/>
                    <a:pt x="7472" y="13277"/>
                    <a:pt x="7806" y="13710"/>
                  </a:cubicBezTo>
                  <a:cubicBezTo>
                    <a:pt x="8073" y="14111"/>
                    <a:pt x="8439" y="14511"/>
                    <a:pt x="8873" y="14778"/>
                  </a:cubicBezTo>
                  <a:cubicBezTo>
                    <a:pt x="9073" y="14911"/>
                    <a:pt x="9240" y="15045"/>
                    <a:pt x="9507" y="15111"/>
                  </a:cubicBezTo>
                  <a:lnTo>
                    <a:pt x="9874" y="15245"/>
                  </a:lnTo>
                  <a:cubicBezTo>
                    <a:pt x="10007" y="15312"/>
                    <a:pt x="10174" y="15312"/>
                    <a:pt x="10307" y="15312"/>
                  </a:cubicBezTo>
                  <a:cubicBezTo>
                    <a:pt x="10508" y="15312"/>
                    <a:pt x="10708" y="15245"/>
                    <a:pt x="10908" y="15178"/>
                  </a:cubicBezTo>
                  <a:cubicBezTo>
                    <a:pt x="11141" y="15078"/>
                    <a:pt x="11342" y="14911"/>
                    <a:pt x="11508" y="14744"/>
                  </a:cubicBezTo>
                  <a:cubicBezTo>
                    <a:pt x="11809" y="14478"/>
                    <a:pt x="12009" y="14077"/>
                    <a:pt x="12142" y="13710"/>
                  </a:cubicBezTo>
                  <a:cubicBezTo>
                    <a:pt x="12476" y="12810"/>
                    <a:pt x="12509" y="11776"/>
                    <a:pt x="12509" y="10842"/>
                  </a:cubicBezTo>
                  <a:cubicBezTo>
                    <a:pt x="12509" y="10508"/>
                    <a:pt x="12509" y="10175"/>
                    <a:pt x="12476" y="9841"/>
                  </a:cubicBezTo>
                  <a:cubicBezTo>
                    <a:pt x="12909" y="9574"/>
                    <a:pt x="13343" y="9307"/>
                    <a:pt x="13710" y="8974"/>
                  </a:cubicBezTo>
                  <a:cubicBezTo>
                    <a:pt x="13877" y="8840"/>
                    <a:pt x="14010" y="8673"/>
                    <a:pt x="14177" y="8507"/>
                  </a:cubicBezTo>
                  <a:cubicBezTo>
                    <a:pt x="14310" y="8340"/>
                    <a:pt x="14410" y="8140"/>
                    <a:pt x="14510" y="7973"/>
                  </a:cubicBezTo>
                  <a:cubicBezTo>
                    <a:pt x="14644" y="7706"/>
                    <a:pt x="14711" y="7239"/>
                    <a:pt x="14644" y="6839"/>
                  </a:cubicBezTo>
                  <a:cubicBezTo>
                    <a:pt x="14510" y="6138"/>
                    <a:pt x="13977" y="5571"/>
                    <a:pt x="12976" y="5171"/>
                  </a:cubicBezTo>
                  <a:cubicBezTo>
                    <a:pt x="12376" y="4904"/>
                    <a:pt x="11708" y="4737"/>
                    <a:pt x="11041" y="4637"/>
                  </a:cubicBezTo>
                  <a:cubicBezTo>
                    <a:pt x="11041" y="4537"/>
                    <a:pt x="11041" y="4404"/>
                    <a:pt x="11008" y="4337"/>
                  </a:cubicBezTo>
                  <a:cubicBezTo>
                    <a:pt x="10908" y="3803"/>
                    <a:pt x="10841" y="3303"/>
                    <a:pt x="10708" y="2736"/>
                  </a:cubicBezTo>
                  <a:cubicBezTo>
                    <a:pt x="10574" y="2236"/>
                    <a:pt x="10408" y="1735"/>
                    <a:pt x="10174" y="1335"/>
                  </a:cubicBezTo>
                  <a:cubicBezTo>
                    <a:pt x="10041" y="1135"/>
                    <a:pt x="9907" y="968"/>
                    <a:pt x="9807" y="801"/>
                  </a:cubicBezTo>
                  <a:cubicBezTo>
                    <a:pt x="9707" y="701"/>
                    <a:pt x="9640" y="634"/>
                    <a:pt x="9507" y="534"/>
                  </a:cubicBezTo>
                  <a:lnTo>
                    <a:pt x="9140" y="267"/>
                  </a:lnTo>
                  <a:cubicBezTo>
                    <a:pt x="8906" y="167"/>
                    <a:pt x="8673" y="67"/>
                    <a:pt x="8473" y="34"/>
                  </a:cubicBezTo>
                  <a:cubicBezTo>
                    <a:pt x="8339" y="1"/>
                    <a:pt x="8173" y="1"/>
                    <a:pt x="803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1" name="Google Shape;581;p39"/>
            <p:cNvSpPr/>
            <p:nvPr/>
          </p:nvSpPr>
          <p:spPr>
            <a:xfrm>
              <a:off x="2219150" y="3095988"/>
              <a:ext cx="65900" cy="75075"/>
            </a:xfrm>
            <a:custGeom>
              <a:avLst/>
              <a:gdLst/>
              <a:ahLst/>
              <a:cxnLst/>
              <a:rect l="l" t="t" r="r" b="b"/>
              <a:pathLst>
                <a:path w="2636" h="3003" extrusionOk="0">
                  <a:moveTo>
                    <a:pt x="2402" y="0"/>
                  </a:moveTo>
                  <a:cubicBezTo>
                    <a:pt x="2336" y="0"/>
                    <a:pt x="2302" y="0"/>
                    <a:pt x="2269" y="67"/>
                  </a:cubicBezTo>
                  <a:cubicBezTo>
                    <a:pt x="1802" y="334"/>
                    <a:pt x="1335" y="668"/>
                    <a:pt x="1001" y="1068"/>
                  </a:cubicBezTo>
                  <a:cubicBezTo>
                    <a:pt x="635" y="1468"/>
                    <a:pt x="334" y="1935"/>
                    <a:pt x="101" y="2436"/>
                  </a:cubicBezTo>
                  <a:cubicBezTo>
                    <a:pt x="1" y="2636"/>
                    <a:pt x="67" y="2903"/>
                    <a:pt x="268" y="2969"/>
                  </a:cubicBezTo>
                  <a:cubicBezTo>
                    <a:pt x="334" y="3003"/>
                    <a:pt x="468" y="3003"/>
                    <a:pt x="568" y="3003"/>
                  </a:cubicBezTo>
                  <a:cubicBezTo>
                    <a:pt x="635" y="2969"/>
                    <a:pt x="768" y="2903"/>
                    <a:pt x="801" y="2802"/>
                  </a:cubicBezTo>
                  <a:cubicBezTo>
                    <a:pt x="1001" y="2269"/>
                    <a:pt x="1268" y="1768"/>
                    <a:pt x="1602" y="1301"/>
                  </a:cubicBezTo>
                  <a:cubicBezTo>
                    <a:pt x="1769" y="1068"/>
                    <a:pt x="1969" y="801"/>
                    <a:pt x="2236" y="601"/>
                  </a:cubicBezTo>
                  <a:cubicBezTo>
                    <a:pt x="2302" y="501"/>
                    <a:pt x="2436" y="467"/>
                    <a:pt x="2503" y="401"/>
                  </a:cubicBezTo>
                  <a:cubicBezTo>
                    <a:pt x="2603" y="334"/>
                    <a:pt x="2636" y="167"/>
                    <a:pt x="2569" y="101"/>
                  </a:cubicBezTo>
                  <a:cubicBezTo>
                    <a:pt x="2503" y="0"/>
                    <a:pt x="2436" y="0"/>
                    <a:pt x="240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2" name="Google Shape;582;p39"/>
            <p:cNvSpPr/>
            <p:nvPr/>
          </p:nvSpPr>
          <p:spPr>
            <a:xfrm>
              <a:off x="2105750" y="3184388"/>
              <a:ext cx="65900" cy="39225"/>
            </a:xfrm>
            <a:custGeom>
              <a:avLst/>
              <a:gdLst/>
              <a:ahLst/>
              <a:cxnLst/>
              <a:rect l="l" t="t" r="r" b="b"/>
              <a:pathLst>
                <a:path w="2636" h="1569" extrusionOk="0">
                  <a:moveTo>
                    <a:pt x="2002" y="0"/>
                  </a:moveTo>
                  <a:cubicBezTo>
                    <a:pt x="1701" y="0"/>
                    <a:pt x="1435" y="67"/>
                    <a:pt x="1134" y="167"/>
                  </a:cubicBezTo>
                  <a:cubicBezTo>
                    <a:pt x="701" y="334"/>
                    <a:pt x="334" y="634"/>
                    <a:pt x="100" y="968"/>
                  </a:cubicBezTo>
                  <a:cubicBezTo>
                    <a:pt x="34" y="1068"/>
                    <a:pt x="0" y="1134"/>
                    <a:pt x="0" y="1235"/>
                  </a:cubicBezTo>
                  <a:cubicBezTo>
                    <a:pt x="0" y="1301"/>
                    <a:pt x="34" y="1401"/>
                    <a:pt x="134" y="1468"/>
                  </a:cubicBezTo>
                  <a:cubicBezTo>
                    <a:pt x="200" y="1568"/>
                    <a:pt x="300" y="1568"/>
                    <a:pt x="367" y="1568"/>
                  </a:cubicBezTo>
                  <a:cubicBezTo>
                    <a:pt x="501" y="1568"/>
                    <a:pt x="634" y="1468"/>
                    <a:pt x="667" y="1335"/>
                  </a:cubicBezTo>
                  <a:cubicBezTo>
                    <a:pt x="701" y="1301"/>
                    <a:pt x="701" y="1268"/>
                    <a:pt x="767" y="1235"/>
                  </a:cubicBezTo>
                  <a:cubicBezTo>
                    <a:pt x="834" y="1101"/>
                    <a:pt x="968" y="1001"/>
                    <a:pt x="1034" y="901"/>
                  </a:cubicBezTo>
                  <a:cubicBezTo>
                    <a:pt x="1168" y="801"/>
                    <a:pt x="1301" y="667"/>
                    <a:pt x="1468" y="634"/>
                  </a:cubicBezTo>
                  <a:cubicBezTo>
                    <a:pt x="1601" y="601"/>
                    <a:pt x="1668" y="567"/>
                    <a:pt x="1801" y="501"/>
                  </a:cubicBezTo>
                  <a:cubicBezTo>
                    <a:pt x="1890" y="501"/>
                    <a:pt x="1965" y="486"/>
                    <a:pt x="2044" y="486"/>
                  </a:cubicBezTo>
                  <a:cubicBezTo>
                    <a:pt x="2083" y="486"/>
                    <a:pt x="2124" y="490"/>
                    <a:pt x="2168" y="501"/>
                  </a:cubicBezTo>
                  <a:lnTo>
                    <a:pt x="2268" y="501"/>
                  </a:lnTo>
                  <a:cubicBezTo>
                    <a:pt x="2369" y="501"/>
                    <a:pt x="2535" y="467"/>
                    <a:pt x="2535" y="301"/>
                  </a:cubicBezTo>
                  <a:cubicBezTo>
                    <a:pt x="2635" y="234"/>
                    <a:pt x="2535" y="67"/>
                    <a:pt x="2369" y="67"/>
                  </a:cubicBezTo>
                  <a:cubicBezTo>
                    <a:pt x="2268" y="67"/>
                    <a:pt x="2135" y="0"/>
                    <a:pt x="200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3" name="Google Shape;583;p39"/>
            <p:cNvSpPr/>
            <p:nvPr/>
          </p:nvSpPr>
          <p:spPr>
            <a:xfrm>
              <a:off x="2130750" y="3327813"/>
              <a:ext cx="28400" cy="75925"/>
            </a:xfrm>
            <a:custGeom>
              <a:avLst/>
              <a:gdLst/>
              <a:ahLst/>
              <a:cxnLst/>
              <a:rect l="l" t="t" r="r" b="b"/>
              <a:pathLst>
                <a:path w="1136" h="3037" extrusionOk="0">
                  <a:moveTo>
                    <a:pt x="935" y="1"/>
                  </a:moveTo>
                  <a:cubicBezTo>
                    <a:pt x="835" y="1"/>
                    <a:pt x="768" y="34"/>
                    <a:pt x="701" y="101"/>
                  </a:cubicBezTo>
                  <a:cubicBezTo>
                    <a:pt x="468" y="501"/>
                    <a:pt x="301" y="901"/>
                    <a:pt x="134" y="1368"/>
                  </a:cubicBezTo>
                  <a:cubicBezTo>
                    <a:pt x="1" y="1835"/>
                    <a:pt x="1" y="2269"/>
                    <a:pt x="168" y="2736"/>
                  </a:cubicBezTo>
                  <a:cubicBezTo>
                    <a:pt x="201" y="2869"/>
                    <a:pt x="234" y="2970"/>
                    <a:pt x="368" y="3003"/>
                  </a:cubicBezTo>
                  <a:cubicBezTo>
                    <a:pt x="468" y="3036"/>
                    <a:pt x="568" y="3036"/>
                    <a:pt x="701" y="3036"/>
                  </a:cubicBezTo>
                  <a:cubicBezTo>
                    <a:pt x="968" y="2970"/>
                    <a:pt x="1068" y="2669"/>
                    <a:pt x="902" y="2402"/>
                  </a:cubicBezTo>
                  <a:cubicBezTo>
                    <a:pt x="868" y="2369"/>
                    <a:pt x="835" y="2302"/>
                    <a:pt x="835" y="2236"/>
                  </a:cubicBezTo>
                  <a:cubicBezTo>
                    <a:pt x="801" y="2136"/>
                    <a:pt x="735" y="2036"/>
                    <a:pt x="735" y="1902"/>
                  </a:cubicBezTo>
                  <a:cubicBezTo>
                    <a:pt x="701" y="1735"/>
                    <a:pt x="701" y="1569"/>
                    <a:pt x="701" y="1402"/>
                  </a:cubicBezTo>
                  <a:cubicBezTo>
                    <a:pt x="735" y="1202"/>
                    <a:pt x="801" y="1035"/>
                    <a:pt x="835" y="868"/>
                  </a:cubicBezTo>
                  <a:lnTo>
                    <a:pt x="1068" y="368"/>
                  </a:lnTo>
                  <a:cubicBezTo>
                    <a:pt x="1135" y="234"/>
                    <a:pt x="1102" y="101"/>
                    <a:pt x="1002" y="34"/>
                  </a:cubicBezTo>
                  <a:cubicBezTo>
                    <a:pt x="968" y="34"/>
                    <a:pt x="968" y="1"/>
                    <a:pt x="935"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 name="Oval 3"/>
          <p:cNvSpPr/>
          <p:nvPr/>
        </p:nvSpPr>
        <p:spPr>
          <a:xfrm>
            <a:off x="882843" y="1314116"/>
            <a:ext cx="6906845" cy="3195456"/>
          </a:xfrm>
          <a:prstGeom prst="ellipse">
            <a:avLst/>
          </a:prstGeom>
        </p:spPr>
        <p:style>
          <a:lnRef idx="1">
            <a:schemeClr val="accent6"/>
          </a:lnRef>
          <a:fillRef idx="2">
            <a:schemeClr val="accent6"/>
          </a:fillRef>
          <a:effectRef idx="1">
            <a:schemeClr val="accent6"/>
          </a:effectRef>
          <a:fontRef idx="minor">
            <a:schemeClr val="dk1"/>
          </a:fontRef>
        </p:style>
        <p:txBody>
          <a:bodyPr rtlCol="0" anchor="ctr"/>
          <a:lstStyle/>
          <a:p>
            <a:pPr algn="just"/>
            <a:r>
              <a:rPr lang="id-ID" sz="1800" dirty="0" smtClean="0">
                <a:latin typeface="Arial Rounded MT Bold" panose="020F0704030504030204" pitchFamily="34" charset="0"/>
              </a:rPr>
              <a:t>	</a:t>
            </a:r>
            <a:r>
              <a:rPr lang="en-US" sz="1800" dirty="0"/>
              <a:t> </a:t>
            </a:r>
            <a:r>
              <a:rPr lang="id-ID" sz="1800" dirty="0"/>
              <a:t>Berdasarkan </a:t>
            </a:r>
            <a:r>
              <a:rPr lang="en-US" sz="1800" dirty="0" err="1"/>
              <a:t>uraian</a:t>
            </a:r>
            <a:r>
              <a:rPr lang="id-ID" sz="1800" dirty="0"/>
              <a:t> masalah </a:t>
            </a:r>
            <a:r>
              <a:rPr lang="en-US" sz="1800" dirty="0"/>
              <a:t>yang </a:t>
            </a:r>
            <a:r>
              <a:rPr lang="en-US" sz="1800" dirty="0" err="1"/>
              <a:t>terungkap</a:t>
            </a:r>
            <a:r>
              <a:rPr lang="en-US" sz="1800" dirty="0"/>
              <a:t> </a:t>
            </a:r>
            <a:r>
              <a:rPr lang="en-US" sz="1800" dirty="0" err="1"/>
              <a:t>dalam</a:t>
            </a:r>
            <a:r>
              <a:rPr lang="en-US" sz="1800" dirty="0"/>
              <a:t> </a:t>
            </a:r>
            <a:r>
              <a:rPr lang="en-US" sz="1800" dirty="0" err="1"/>
              <a:t>latar</a:t>
            </a:r>
            <a:r>
              <a:rPr lang="en-US" sz="1800" dirty="0"/>
              <a:t> </a:t>
            </a:r>
            <a:r>
              <a:rPr lang="en-US" sz="1800" dirty="0" err="1"/>
              <a:t>belakang</a:t>
            </a:r>
            <a:r>
              <a:rPr lang="en-US" sz="1800" dirty="0"/>
              <a:t>, </a:t>
            </a:r>
            <a:r>
              <a:rPr lang="en-US" sz="1800" dirty="0" err="1"/>
              <a:t>maka</a:t>
            </a:r>
            <a:r>
              <a:rPr lang="en-US" sz="1800" dirty="0"/>
              <a:t> </a:t>
            </a:r>
            <a:r>
              <a:rPr lang="en-US" sz="1800" dirty="0" err="1" smtClean="0"/>
              <a:t>fokus</a:t>
            </a:r>
            <a:r>
              <a:rPr lang="en-US" sz="1800" dirty="0" smtClean="0"/>
              <a:t> </a:t>
            </a:r>
            <a:r>
              <a:rPr lang="en-US" sz="1800" dirty="0" err="1"/>
              <a:t>penelitian</a:t>
            </a:r>
            <a:r>
              <a:rPr lang="en-US" sz="1800" dirty="0"/>
              <a:t> </a:t>
            </a:r>
            <a:r>
              <a:rPr lang="en-US" sz="1800" dirty="0" err="1"/>
              <a:t>dalam</a:t>
            </a:r>
            <a:r>
              <a:rPr lang="en-US" sz="1800" dirty="0"/>
              <a:t> </a:t>
            </a:r>
            <a:r>
              <a:rPr lang="en-US" sz="1800" dirty="0" err="1"/>
              <a:t>penelitian</a:t>
            </a:r>
            <a:r>
              <a:rPr lang="en-US" sz="1800" dirty="0"/>
              <a:t> </a:t>
            </a:r>
            <a:r>
              <a:rPr lang="en-US" sz="1800" dirty="0" err="1"/>
              <a:t>ini</a:t>
            </a:r>
            <a:r>
              <a:rPr lang="en-US" sz="1800" dirty="0"/>
              <a:t> </a:t>
            </a:r>
            <a:r>
              <a:rPr lang="en-US" sz="1800" dirty="0" err="1"/>
              <a:t>terkait</a:t>
            </a:r>
            <a:r>
              <a:rPr lang="en-US" sz="1800" dirty="0"/>
              <a:t> </a:t>
            </a:r>
            <a:r>
              <a:rPr lang="en-US" sz="1800" dirty="0" err="1"/>
              <a:t>dengan</a:t>
            </a:r>
            <a:r>
              <a:rPr lang="en-US" sz="1800" dirty="0"/>
              <a:t> </a:t>
            </a:r>
            <a:r>
              <a:rPr lang="en-US" sz="1800" dirty="0" smtClean="0"/>
              <a:t>“</a:t>
            </a:r>
            <a:r>
              <a:rPr lang="en-US" sz="1800" i="1" dirty="0" smtClean="0">
                <a:solidFill>
                  <a:schemeClr val="tx1"/>
                </a:solidFill>
                <a:cs typeface="Aharoni" panose="02010803020104030203" pitchFamily="2" charset="-79"/>
              </a:rPr>
              <a:t>Self Efficacy </a:t>
            </a:r>
            <a:r>
              <a:rPr lang="en-US" sz="1800" dirty="0" err="1" smtClean="0">
                <a:solidFill>
                  <a:schemeClr val="tx1"/>
                </a:solidFill>
                <a:cs typeface="Aharoni" panose="02010803020104030203" pitchFamily="2" charset="-79"/>
              </a:rPr>
              <a:t>Pecandu</a:t>
            </a:r>
            <a:r>
              <a:rPr lang="en-US" sz="1800" dirty="0" smtClean="0">
                <a:solidFill>
                  <a:schemeClr val="tx1"/>
                </a:solidFill>
                <a:cs typeface="Aharoni" panose="02010803020104030203" pitchFamily="2" charset="-79"/>
              </a:rPr>
              <a:t> </a:t>
            </a:r>
            <a:r>
              <a:rPr lang="en-US" sz="1800" dirty="0" err="1" smtClean="0">
                <a:solidFill>
                  <a:schemeClr val="tx1"/>
                </a:solidFill>
                <a:cs typeface="Aharoni" panose="02010803020104030203" pitchFamily="2" charset="-79"/>
              </a:rPr>
              <a:t>Narkoba</a:t>
            </a:r>
            <a:r>
              <a:rPr lang="en-US" sz="1800" dirty="0" smtClean="0">
                <a:solidFill>
                  <a:schemeClr val="tx1"/>
                </a:solidFill>
                <a:cs typeface="Aharoni" panose="02010803020104030203" pitchFamily="2" charset="-79"/>
              </a:rPr>
              <a:t> Di </a:t>
            </a:r>
            <a:r>
              <a:rPr lang="en-US" sz="1800" dirty="0" err="1" smtClean="0">
                <a:solidFill>
                  <a:schemeClr val="tx1"/>
                </a:solidFill>
                <a:cs typeface="Aharoni" panose="02010803020104030203" pitchFamily="2" charset="-79"/>
              </a:rPr>
              <a:t>Badan</a:t>
            </a:r>
            <a:r>
              <a:rPr lang="en-US" sz="1800" dirty="0" smtClean="0">
                <a:solidFill>
                  <a:schemeClr val="tx1"/>
                </a:solidFill>
                <a:cs typeface="Aharoni" panose="02010803020104030203" pitchFamily="2" charset="-79"/>
              </a:rPr>
              <a:t> </a:t>
            </a:r>
            <a:r>
              <a:rPr lang="en-US" sz="1800" dirty="0" err="1" smtClean="0">
                <a:solidFill>
                  <a:schemeClr val="tx1"/>
                </a:solidFill>
                <a:cs typeface="Aharoni" panose="02010803020104030203" pitchFamily="2" charset="-79"/>
              </a:rPr>
              <a:t>Narkotika</a:t>
            </a:r>
            <a:r>
              <a:rPr lang="en-US" sz="1800" dirty="0" smtClean="0">
                <a:solidFill>
                  <a:schemeClr val="tx1"/>
                </a:solidFill>
                <a:cs typeface="Aharoni" panose="02010803020104030203" pitchFamily="2" charset="-79"/>
              </a:rPr>
              <a:t> </a:t>
            </a:r>
            <a:r>
              <a:rPr lang="en-US" sz="1800" dirty="0" err="1" smtClean="0">
                <a:solidFill>
                  <a:schemeClr val="tx1"/>
                </a:solidFill>
                <a:cs typeface="Aharoni" panose="02010803020104030203" pitchFamily="2" charset="-79"/>
              </a:rPr>
              <a:t>Nasional</a:t>
            </a:r>
            <a:r>
              <a:rPr lang="en-US" sz="1800" dirty="0" smtClean="0">
                <a:solidFill>
                  <a:schemeClr val="tx1"/>
                </a:solidFill>
                <a:cs typeface="Aharoni" panose="02010803020104030203" pitchFamily="2" charset="-79"/>
              </a:rPr>
              <a:t> (BNN) </a:t>
            </a:r>
            <a:r>
              <a:rPr lang="en-US" sz="1800" dirty="0" err="1" smtClean="0">
                <a:solidFill>
                  <a:schemeClr val="tx1"/>
                </a:solidFill>
                <a:cs typeface="Aharoni" panose="02010803020104030203" pitchFamily="2" charset="-79"/>
              </a:rPr>
              <a:t>Kabupaten</a:t>
            </a:r>
            <a:r>
              <a:rPr lang="en-US" sz="1800" dirty="0" smtClean="0">
                <a:solidFill>
                  <a:schemeClr val="tx1"/>
                </a:solidFill>
                <a:cs typeface="Aharoni" panose="02010803020104030203" pitchFamily="2" charset="-79"/>
              </a:rPr>
              <a:t> </a:t>
            </a:r>
            <a:r>
              <a:rPr lang="en-US" sz="1800" dirty="0" err="1" smtClean="0">
                <a:solidFill>
                  <a:schemeClr val="tx1"/>
                </a:solidFill>
                <a:cs typeface="Aharoni" panose="02010803020104030203" pitchFamily="2" charset="-79"/>
              </a:rPr>
              <a:t>Solok</a:t>
            </a:r>
            <a:r>
              <a:rPr lang="en-US" sz="1800" dirty="0" smtClean="0"/>
              <a:t>”.</a:t>
            </a:r>
            <a:endParaRPr lang="en-US" sz="1800" dirty="0"/>
          </a:p>
          <a:p>
            <a:pPr algn="just"/>
            <a:endParaRPr lang="id-ID" sz="1800" dirty="0">
              <a:latin typeface="Arial Rounded MT Bold" panose="020F0704030504030204" pitchFamily="34" charset="0"/>
            </a:endParaRPr>
          </a:p>
        </p:txBody>
      </p:sp>
      <p:sp>
        <p:nvSpPr>
          <p:cNvPr id="5" name="Rounded Rectangle 4"/>
          <p:cNvSpPr/>
          <p:nvPr/>
        </p:nvSpPr>
        <p:spPr>
          <a:xfrm>
            <a:off x="1786040" y="210298"/>
            <a:ext cx="5941766" cy="975791"/>
          </a:xfrm>
          <a:prstGeom prst="roundRect">
            <a:avLst/>
          </a:prstGeom>
        </p:spPr>
        <p:style>
          <a:lnRef idx="3">
            <a:schemeClr val="lt1"/>
          </a:lnRef>
          <a:fillRef idx="1">
            <a:schemeClr val="accent1"/>
          </a:fillRef>
          <a:effectRef idx="1">
            <a:schemeClr val="accent1"/>
          </a:effectRef>
          <a:fontRef idx="minor">
            <a:schemeClr val="lt1"/>
          </a:fontRef>
        </p:style>
        <p:txBody>
          <a:bodyPr rtlCol="0" anchor="ctr"/>
          <a:lstStyle/>
          <a:p>
            <a:pPr algn="ctr"/>
            <a:r>
              <a:rPr lang="id-ID" sz="2800" dirty="0" smtClean="0">
                <a:latin typeface="Arial Rounded MT Bold" panose="020F0704030504030204" pitchFamily="34" charset="0"/>
              </a:rPr>
              <a:t>B. </a:t>
            </a:r>
            <a:r>
              <a:rPr lang="en-US" sz="2800" dirty="0" err="1" smtClean="0">
                <a:latin typeface="Arial Rounded MT Bold" panose="020F0704030504030204" pitchFamily="34" charset="0"/>
              </a:rPr>
              <a:t>Fokus</a:t>
            </a:r>
            <a:r>
              <a:rPr lang="en-US" sz="2800" dirty="0" smtClean="0">
                <a:latin typeface="Arial Rounded MT Bold" panose="020F0704030504030204" pitchFamily="34" charset="0"/>
              </a:rPr>
              <a:t> </a:t>
            </a:r>
            <a:r>
              <a:rPr lang="en-US" sz="2800" dirty="0" err="1" smtClean="0">
                <a:latin typeface="Arial Rounded MT Bold" panose="020F0704030504030204" pitchFamily="34" charset="0"/>
              </a:rPr>
              <a:t>Penelitian</a:t>
            </a:r>
            <a:r>
              <a:rPr lang="id-ID" sz="2800" dirty="0" smtClean="0">
                <a:latin typeface="Arial Rounded MT Bold" panose="020F0704030504030204" pitchFamily="34" charset="0"/>
              </a:rPr>
              <a:t> </a:t>
            </a:r>
            <a:endParaRPr lang="id-ID" sz="2800" dirty="0">
              <a:latin typeface="Arial Rounded MT Bold" panose="020F0704030504030204"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588"/>
        <p:cNvGrpSpPr/>
        <p:nvPr/>
      </p:nvGrpSpPr>
      <p:grpSpPr>
        <a:xfrm>
          <a:off x="0" y="0"/>
          <a:ext cx="0" cy="0"/>
          <a:chOff x="0" y="0"/>
          <a:chExt cx="0" cy="0"/>
        </a:xfrm>
      </p:grpSpPr>
      <p:grpSp>
        <p:nvGrpSpPr>
          <p:cNvPr id="615" name="Google Shape;615;p40"/>
          <p:cNvGrpSpPr/>
          <p:nvPr/>
        </p:nvGrpSpPr>
        <p:grpSpPr>
          <a:xfrm rot="-148811" flipH="1">
            <a:off x="617740" y="4411704"/>
            <a:ext cx="371396" cy="375435"/>
            <a:chOff x="2079900" y="3077638"/>
            <a:chExt cx="367775" cy="382800"/>
          </a:xfrm>
        </p:grpSpPr>
        <p:sp>
          <p:nvSpPr>
            <p:cNvPr id="616" name="Google Shape;616;p40"/>
            <p:cNvSpPr/>
            <p:nvPr/>
          </p:nvSpPr>
          <p:spPr>
            <a:xfrm>
              <a:off x="2079900" y="3077638"/>
              <a:ext cx="367775" cy="382800"/>
            </a:xfrm>
            <a:custGeom>
              <a:avLst/>
              <a:gdLst/>
              <a:ahLst/>
              <a:cxnLst/>
              <a:rect l="l" t="t" r="r" b="b"/>
              <a:pathLst>
                <a:path w="14711" h="15312" extrusionOk="0">
                  <a:moveTo>
                    <a:pt x="7739" y="1"/>
                  </a:moveTo>
                  <a:cubicBezTo>
                    <a:pt x="7305" y="34"/>
                    <a:pt x="6838" y="267"/>
                    <a:pt x="6505" y="534"/>
                  </a:cubicBezTo>
                  <a:cubicBezTo>
                    <a:pt x="5704" y="1101"/>
                    <a:pt x="5137" y="2035"/>
                    <a:pt x="4670" y="2869"/>
                  </a:cubicBezTo>
                  <a:cubicBezTo>
                    <a:pt x="4537" y="3069"/>
                    <a:pt x="4403" y="3336"/>
                    <a:pt x="4270" y="3570"/>
                  </a:cubicBezTo>
                  <a:cubicBezTo>
                    <a:pt x="4003" y="3536"/>
                    <a:pt x="3669" y="3536"/>
                    <a:pt x="3369" y="3536"/>
                  </a:cubicBezTo>
                  <a:cubicBezTo>
                    <a:pt x="3036" y="3536"/>
                    <a:pt x="2702" y="3536"/>
                    <a:pt x="2402" y="3570"/>
                  </a:cubicBezTo>
                  <a:cubicBezTo>
                    <a:pt x="1901" y="3603"/>
                    <a:pt x="1501" y="3737"/>
                    <a:pt x="1168" y="3903"/>
                  </a:cubicBezTo>
                  <a:cubicBezTo>
                    <a:pt x="934" y="4003"/>
                    <a:pt x="767" y="4104"/>
                    <a:pt x="601" y="4270"/>
                  </a:cubicBezTo>
                  <a:cubicBezTo>
                    <a:pt x="434" y="4437"/>
                    <a:pt x="300" y="4671"/>
                    <a:pt x="167" y="4904"/>
                  </a:cubicBezTo>
                  <a:cubicBezTo>
                    <a:pt x="67" y="5071"/>
                    <a:pt x="0" y="5338"/>
                    <a:pt x="0" y="5571"/>
                  </a:cubicBezTo>
                  <a:cubicBezTo>
                    <a:pt x="0" y="5771"/>
                    <a:pt x="0" y="6038"/>
                    <a:pt x="33" y="6238"/>
                  </a:cubicBezTo>
                  <a:cubicBezTo>
                    <a:pt x="167" y="6705"/>
                    <a:pt x="367" y="7139"/>
                    <a:pt x="734" y="7573"/>
                  </a:cubicBezTo>
                  <a:cubicBezTo>
                    <a:pt x="1001" y="7906"/>
                    <a:pt x="1334" y="8240"/>
                    <a:pt x="1768" y="8607"/>
                  </a:cubicBezTo>
                  <a:cubicBezTo>
                    <a:pt x="1868" y="8673"/>
                    <a:pt x="1901" y="8707"/>
                    <a:pt x="2002" y="8774"/>
                  </a:cubicBezTo>
                  <a:lnTo>
                    <a:pt x="1735" y="9674"/>
                  </a:lnTo>
                  <a:cubicBezTo>
                    <a:pt x="1635" y="10175"/>
                    <a:pt x="1501" y="10675"/>
                    <a:pt x="1401" y="11175"/>
                  </a:cubicBezTo>
                  <a:cubicBezTo>
                    <a:pt x="1301" y="12143"/>
                    <a:pt x="1301" y="13243"/>
                    <a:pt x="2068" y="13911"/>
                  </a:cubicBezTo>
                  <a:cubicBezTo>
                    <a:pt x="2235" y="14044"/>
                    <a:pt x="2402" y="14177"/>
                    <a:pt x="2602" y="14211"/>
                  </a:cubicBezTo>
                  <a:cubicBezTo>
                    <a:pt x="2791" y="14258"/>
                    <a:pt x="2946" y="14305"/>
                    <a:pt x="3127" y="14305"/>
                  </a:cubicBezTo>
                  <a:cubicBezTo>
                    <a:pt x="3202" y="14305"/>
                    <a:pt x="3281" y="14297"/>
                    <a:pt x="3369" y="14277"/>
                  </a:cubicBezTo>
                  <a:cubicBezTo>
                    <a:pt x="3569" y="14277"/>
                    <a:pt x="3769" y="14244"/>
                    <a:pt x="4003" y="14177"/>
                  </a:cubicBezTo>
                  <a:cubicBezTo>
                    <a:pt x="4203" y="14111"/>
                    <a:pt x="4403" y="14011"/>
                    <a:pt x="4603" y="13911"/>
                  </a:cubicBezTo>
                  <a:cubicBezTo>
                    <a:pt x="5437" y="13510"/>
                    <a:pt x="6205" y="12843"/>
                    <a:pt x="6872" y="12176"/>
                  </a:cubicBezTo>
                  <a:cubicBezTo>
                    <a:pt x="6905" y="12243"/>
                    <a:pt x="6972" y="12276"/>
                    <a:pt x="6972" y="12376"/>
                  </a:cubicBezTo>
                  <a:cubicBezTo>
                    <a:pt x="7205" y="12843"/>
                    <a:pt x="7472" y="13277"/>
                    <a:pt x="7806" y="13710"/>
                  </a:cubicBezTo>
                  <a:cubicBezTo>
                    <a:pt x="8073" y="14111"/>
                    <a:pt x="8439" y="14511"/>
                    <a:pt x="8873" y="14778"/>
                  </a:cubicBezTo>
                  <a:cubicBezTo>
                    <a:pt x="9073" y="14911"/>
                    <a:pt x="9240" y="15045"/>
                    <a:pt x="9507" y="15111"/>
                  </a:cubicBezTo>
                  <a:lnTo>
                    <a:pt x="9874" y="15245"/>
                  </a:lnTo>
                  <a:cubicBezTo>
                    <a:pt x="10007" y="15312"/>
                    <a:pt x="10174" y="15312"/>
                    <a:pt x="10307" y="15312"/>
                  </a:cubicBezTo>
                  <a:cubicBezTo>
                    <a:pt x="10508" y="15312"/>
                    <a:pt x="10708" y="15245"/>
                    <a:pt x="10908" y="15178"/>
                  </a:cubicBezTo>
                  <a:cubicBezTo>
                    <a:pt x="11141" y="15078"/>
                    <a:pt x="11342" y="14911"/>
                    <a:pt x="11508" y="14744"/>
                  </a:cubicBezTo>
                  <a:cubicBezTo>
                    <a:pt x="11809" y="14478"/>
                    <a:pt x="12009" y="14077"/>
                    <a:pt x="12142" y="13710"/>
                  </a:cubicBezTo>
                  <a:cubicBezTo>
                    <a:pt x="12476" y="12810"/>
                    <a:pt x="12509" y="11776"/>
                    <a:pt x="12509" y="10842"/>
                  </a:cubicBezTo>
                  <a:cubicBezTo>
                    <a:pt x="12509" y="10508"/>
                    <a:pt x="12509" y="10175"/>
                    <a:pt x="12476" y="9841"/>
                  </a:cubicBezTo>
                  <a:cubicBezTo>
                    <a:pt x="12909" y="9574"/>
                    <a:pt x="13343" y="9307"/>
                    <a:pt x="13710" y="8974"/>
                  </a:cubicBezTo>
                  <a:cubicBezTo>
                    <a:pt x="13877" y="8840"/>
                    <a:pt x="14010" y="8673"/>
                    <a:pt x="14177" y="8507"/>
                  </a:cubicBezTo>
                  <a:cubicBezTo>
                    <a:pt x="14310" y="8340"/>
                    <a:pt x="14410" y="8140"/>
                    <a:pt x="14510" y="7973"/>
                  </a:cubicBezTo>
                  <a:cubicBezTo>
                    <a:pt x="14644" y="7706"/>
                    <a:pt x="14711" y="7239"/>
                    <a:pt x="14644" y="6839"/>
                  </a:cubicBezTo>
                  <a:cubicBezTo>
                    <a:pt x="14510" y="6138"/>
                    <a:pt x="13977" y="5571"/>
                    <a:pt x="12976" y="5171"/>
                  </a:cubicBezTo>
                  <a:cubicBezTo>
                    <a:pt x="12376" y="4904"/>
                    <a:pt x="11708" y="4737"/>
                    <a:pt x="11041" y="4637"/>
                  </a:cubicBezTo>
                  <a:cubicBezTo>
                    <a:pt x="11041" y="4537"/>
                    <a:pt x="11041" y="4404"/>
                    <a:pt x="11008" y="4337"/>
                  </a:cubicBezTo>
                  <a:cubicBezTo>
                    <a:pt x="10908" y="3803"/>
                    <a:pt x="10841" y="3303"/>
                    <a:pt x="10708" y="2736"/>
                  </a:cubicBezTo>
                  <a:cubicBezTo>
                    <a:pt x="10574" y="2236"/>
                    <a:pt x="10408" y="1735"/>
                    <a:pt x="10174" y="1335"/>
                  </a:cubicBezTo>
                  <a:cubicBezTo>
                    <a:pt x="10041" y="1135"/>
                    <a:pt x="9907" y="968"/>
                    <a:pt x="9807" y="801"/>
                  </a:cubicBezTo>
                  <a:cubicBezTo>
                    <a:pt x="9707" y="701"/>
                    <a:pt x="9640" y="634"/>
                    <a:pt x="9507" y="534"/>
                  </a:cubicBezTo>
                  <a:lnTo>
                    <a:pt x="9140" y="267"/>
                  </a:lnTo>
                  <a:cubicBezTo>
                    <a:pt x="8906" y="167"/>
                    <a:pt x="8673" y="67"/>
                    <a:pt x="8473" y="34"/>
                  </a:cubicBezTo>
                  <a:cubicBezTo>
                    <a:pt x="8339" y="1"/>
                    <a:pt x="8173" y="1"/>
                    <a:pt x="803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7" name="Google Shape;617;p40"/>
            <p:cNvSpPr/>
            <p:nvPr/>
          </p:nvSpPr>
          <p:spPr>
            <a:xfrm>
              <a:off x="2219150" y="3095988"/>
              <a:ext cx="65900" cy="75075"/>
            </a:xfrm>
            <a:custGeom>
              <a:avLst/>
              <a:gdLst/>
              <a:ahLst/>
              <a:cxnLst/>
              <a:rect l="l" t="t" r="r" b="b"/>
              <a:pathLst>
                <a:path w="2636" h="3003" extrusionOk="0">
                  <a:moveTo>
                    <a:pt x="2402" y="0"/>
                  </a:moveTo>
                  <a:cubicBezTo>
                    <a:pt x="2336" y="0"/>
                    <a:pt x="2302" y="0"/>
                    <a:pt x="2269" y="67"/>
                  </a:cubicBezTo>
                  <a:cubicBezTo>
                    <a:pt x="1802" y="334"/>
                    <a:pt x="1335" y="668"/>
                    <a:pt x="1001" y="1068"/>
                  </a:cubicBezTo>
                  <a:cubicBezTo>
                    <a:pt x="635" y="1468"/>
                    <a:pt x="334" y="1935"/>
                    <a:pt x="101" y="2436"/>
                  </a:cubicBezTo>
                  <a:cubicBezTo>
                    <a:pt x="1" y="2636"/>
                    <a:pt x="67" y="2903"/>
                    <a:pt x="268" y="2969"/>
                  </a:cubicBezTo>
                  <a:cubicBezTo>
                    <a:pt x="334" y="3003"/>
                    <a:pt x="468" y="3003"/>
                    <a:pt x="568" y="3003"/>
                  </a:cubicBezTo>
                  <a:cubicBezTo>
                    <a:pt x="635" y="2969"/>
                    <a:pt x="768" y="2903"/>
                    <a:pt x="801" y="2802"/>
                  </a:cubicBezTo>
                  <a:cubicBezTo>
                    <a:pt x="1001" y="2269"/>
                    <a:pt x="1268" y="1768"/>
                    <a:pt x="1602" y="1301"/>
                  </a:cubicBezTo>
                  <a:cubicBezTo>
                    <a:pt x="1769" y="1068"/>
                    <a:pt x="1969" y="801"/>
                    <a:pt x="2236" y="601"/>
                  </a:cubicBezTo>
                  <a:cubicBezTo>
                    <a:pt x="2302" y="501"/>
                    <a:pt x="2436" y="467"/>
                    <a:pt x="2503" y="401"/>
                  </a:cubicBezTo>
                  <a:cubicBezTo>
                    <a:pt x="2603" y="334"/>
                    <a:pt x="2636" y="167"/>
                    <a:pt x="2569" y="101"/>
                  </a:cubicBezTo>
                  <a:cubicBezTo>
                    <a:pt x="2503" y="0"/>
                    <a:pt x="2436" y="0"/>
                    <a:pt x="240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8" name="Google Shape;618;p40"/>
            <p:cNvSpPr/>
            <p:nvPr/>
          </p:nvSpPr>
          <p:spPr>
            <a:xfrm>
              <a:off x="2105750" y="3184388"/>
              <a:ext cx="65900" cy="39225"/>
            </a:xfrm>
            <a:custGeom>
              <a:avLst/>
              <a:gdLst/>
              <a:ahLst/>
              <a:cxnLst/>
              <a:rect l="l" t="t" r="r" b="b"/>
              <a:pathLst>
                <a:path w="2636" h="1569" extrusionOk="0">
                  <a:moveTo>
                    <a:pt x="2002" y="0"/>
                  </a:moveTo>
                  <a:cubicBezTo>
                    <a:pt x="1701" y="0"/>
                    <a:pt x="1435" y="67"/>
                    <a:pt x="1134" y="167"/>
                  </a:cubicBezTo>
                  <a:cubicBezTo>
                    <a:pt x="701" y="334"/>
                    <a:pt x="334" y="634"/>
                    <a:pt x="100" y="968"/>
                  </a:cubicBezTo>
                  <a:cubicBezTo>
                    <a:pt x="34" y="1068"/>
                    <a:pt x="0" y="1134"/>
                    <a:pt x="0" y="1235"/>
                  </a:cubicBezTo>
                  <a:cubicBezTo>
                    <a:pt x="0" y="1301"/>
                    <a:pt x="34" y="1401"/>
                    <a:pt x="134" y="1468"/>
                  </a:cubicBezTo>
                  <a:cubicBezTo>
                    <a:pt x="200" y="1568"/>
                    <a:pt x="300" y="1568"/>
                    <a:pt x="367" y="1568"/>
                  </a:cubicBezTo>
                  <a:cubicBezTo>
                    <a:pt x="501" y="1568"/>
                    <a:pt x="634" y="1468"/>
                    <a:pt x="667" y="1335"/>
                  </a:cubicBezTo>
                  <a:cubicBezTo>
                    <a:pt x="701" y="1301"/>
                    <a:pt x="701" y="1268"/>
                    <a:pt x="767" y="1235"/>
                  </a:cubicBezTo>
                  <a:cubicBezTo>
                    <a:pt x="834" y="1101"/>
                    <a:pt x="968" y="1001"/>
                    <a:pt x="1034" y="901"/>
                  </a:cubicBezTo>
                  <a:cubicBezTo>
                    <a:pt x="1168" y="801"/>
                    <a:pt x="1301" y="667"/>
                    <a:pt x="1468" y="634"/>
                  </a:cubicBezTo>
                  <a:cubicBezTo>
                    <a:pt x="1601" y="601"/>
                    <a:pt x="1668" y="567"/>
                    <a:pt x="1801" y="501"/>
                  </a:cubicBezTo>
                  <a:cubicBezTo>
                    <a:pt x="1890" y="501"/>
                    <a:pt x="1965" y="486"/>
                    <a:pt x="2044" y="486"/>
                  </a:cubicBezTo>
                  <a:cubicBezTo>
                    <a:pt x="2083" y="486"/>
                    <a:pt x="2124" y="490"/>
                    <a:pt x="2168" y="501"/>
                  </a:cubicBezTo>
                  <a:lnTo>
                    <a:pt x="2268" y="501"/>
                  </a:lnTo>
                  <a:cubicBezTo>
                    <a:pt x="2369" y="501"/>
                    <a:pt x="2535" y="467"/>
                    <a:pt x="2535" y="301"/>
                  </a:cubicBezTo>
                  <a:cubicBezTo>
                    <a:pt x="2635" y="234"/>
                    <a:pt x="2535" y="67"/>
                    <a:pt x="2369" y="67"/>
                  </a:cubicBezTo>
                  <a:cubicBezTo>
                    <a:pt x="2268" y="67"/>
                    <a:pt x="2135" y="0"/>
                    <a:pt x="200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9" name="Google Shape;619;p40"/>
            <p:cNvSpPr/>
            <p:nvPr/>
          </p:nvSpPr>
          <p:spPr>
            <a:xfrm>
              <a:off x="2130750" y="3327813"/>
              <a:ext cx="28400" cy="75925"/>
            </a:xfrm>
            <a:custGeom>
              <a:avLst/>
              <a:gdLst/>
              <a:ahLst/>
              <a:cxnLst/>
              <a:rect l="l" t="t" r="r" b="b"/>
              <a:pathLst>
                <a:path w="1136" h="3037" extrusionOk="0">
                  <a:moveTo>
                    <a:pt x="935" y="1"/>
                  </a:moveTo>
                  <a:cubicBezTo>
                    <a:pt x="835" y="1"/>
                    <a:pt x="768" y="34"/>
                    <a:pt x="701" y="101"/>
                  </a:cubicBezTo>
                  <a:cubicBezTo>
                    <a:pt x="468" y="501"/>
                    <a:pt x="301" y="901"/>
                    <a:pt x="134" y="1368"/>
                  </a:cubicBezTo>
                  <a:cubicBezTo>
                    <a:pt x="1" y="1835"/>
                    <a:pt x="1" y="2269"/>
                    <a:pt x="168" y="2736"/>
                  </a:cubicBezTo>
                  <a:cubicBezTo>
                    <a:pt x="201" y="2869"/>
                    <a:pt x="234" y="2970"/>
                    <a:pt x="368" y="3003"/>
                  </a:cubicBezTo>
                  <a:cubicBezTo>
                    <a:pt x="468" y="3036"/>
                    <a:pt x="568" y="3036"/>
                    <a:pt x="701" y="3036"/>
                  </a:cubicBezTo>
                  <a:cubicBezTo>
                    <a:pt x="968" y="2970"/>
                    <a:pt x="1068" y="2669"/>
                    <a:pt x="902" y="2402"/>
                  </a:cubicBezTo>
                  <a:cubicBezTo>
                    <a:pt x="868" y="2369"/>
                    <a:pt x="835" y="2302"/>
                    <a:pt x="835" y="2236"/>
                  </a:cubicBezTo>
                  <a:cubicBezTo>
                    <a:pt x="801" y="2136"/>
                    <a:pt x="735" y="2036"/>
                    <a:pt x="735" y="1902"/>
                  </a:cubicBezTo>
                  <a:cubicBezTo>
                    <a:pt x="701" y="1735"/>
                    <a:pt x="701" y="1569"/>
                    <a:pt x="701" y="1402"/>
                  </a:cubicBezTo>
                  <a:cubicBezTo>
                    <a:pt x="735" y="1202"/>
                    <a:pt x="801" y="1035"/>
                    <a:pt x="835" y="868"/>
                  </a:cubicBezTo>
                  <a:lnTo>
                    <a:pt x="1068" y="368"/>
                  </a:lnTo>
                  <a:cubicBezTo>
                    <a:pt x="1135" y="234"/>
                    <a:pt x="1102" y="101"/>
                    <a:pt x="1002" y="34"/>
                  </a:cubicBezTo>
                  <a:cubicBezTo>
                    <a:pt x="968" y="34"/>
                    <a:pt x="968" y="1"/>
                    <a:pt x="935"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20" name="Google Shape;620;p40"/>
          <p:cNvGrpSpPr/>
          <p:nvPr/>
        </p:nvGrpSpPr>
        <p:grpSpPr>
          <a:xfrm rot="148811">
            <a:off x="8174552" y="998366"/>
            <a:ext cx="371396" cy="375435"/>
            <a:chOff x="2079900" y="3077638"/>
            <a:chExt cx="367775" cy="382800"/>
          </a:xfrm>
        </p:grpSpPr>
        <p:sp>
          <p:nvSpPr>
            <p:cNvPr id="621" name="Google Shape;621;p40"/>
            <p:cNvSpPr/>
            <p:nvPr/>
          </p:nvSpPr>
          <p:spPr>
            <a:xfrm>
              <a:off x="2079900" y="3077638"/>
              <a:ext cx="367775" cy="382800"/>
            </a:xfrm>
            <a:custGeom>
              <a:avLst/>
              <a:gdLst/>
              <a:ahLst/>
              <a:cxnLst/>
              <a:rect l="l" t="t" r="r" b="b"/>
              <a:pathLst>
                <a:path w="14711" h="15312" extrusionOk="0">
                  <a:moveTo>
                    <a:pt x="7739" y="1"/>
                  </a:moveTo>
                  <a:cubicBezTo>
                    <a:pt x="7305" y="34"/>
                    <a:pt x="6838" y="267"/>
                    <a:pt x="6505" y="534"/>
                  </a:cubicBezTo>
                  <a:cubicBezTo>
                    <a:pt x="5704" y="1101"/>
                    <a:pt x="5137" y="2035"/>
                    <a:pt x="4670" y="2869"/>
                  </a:cubicBezTo>
                  <a:cubicBezTo>
                    <a:pt x="4537" y="3069"/>
                    <a:pt x="4403" y="3336"/>
                    <a:pt x="4270" y="3570"/>
                  </a:cubicBezTo>
                  <a:cubicBezTo>
                    <a:pt x="4003" y="3536"/>
                    <a:pt x="3669" y="3536"/>
                    <a:pt x="3369" y="3536"/>
                  </a:cubicBezTo>
                  <a:cubicBezTo>
                    <a:pt x="3036" y="3536"/>
                    <a:pt x="2702" y="3536"/>
                    <a:pt x="2402" y="3570"/>
                  </a:cubicBezTo>
                  <a:cubicBezTo>
                    <a:pt x="1901" y="3603"/>
                    <a:pt x="1501" y="3737"/>
                    <a:pt x="1168" y="3903"/>
                  </a:cubicBezTo>
                  <a:cubicBezTo>
                    <a:pt x="934" y="4003"/>
                    <a:pt x="767" y="4104"/>
                    <a:pt x="601" y="4270"/>
                  </a:cubicBezTo>
                  <a:cubicBezTo>
                    <a:pt x="434" y="4437"/>
                    <a:pt x="300" y="4671"/>
                    <a:pt x="167" y="4904"/>
                  </a:cubicBezTo>
                  <a:cubicBezTo>
                    <a:pt x="67" y="5071"/>
                    <a:pt x="0" y="5338"/>
                    <a:pt x="0" y="5571"/>
                  </a:cubicBezTo>
                  <a:cubicBezTo>
                    <a:pt x="0" y="5771"/>
                    <a:pt x="0" y="6038"/>
                    <a:pt x="33" y="6238"/>
                  </a:cubicBezTo>
                  <a:cubicBezTo>
                    <a:pt x="167" y="6705"/>
                    <a:pt x="367" y="7139"/>
                    <a:pt x="734" y="7573"/>
                  </a:cubicBezTo>
                  <a:cubicBezTo>
                    <a:pt x="1001" y="7906"/>
                    <a:pt x="1334" y="8240"/>
                    <a:pt x="1768" y="8607"/>
                  </a:cubicBezTo>
                  <a:cubicBezTo>
                    <a:pt x="1868" y="8673"/>
                    <a:pt x="1901" y="8707"/>
                    <a:pt x="2002" y="8774"/>
                  </a:cubicBezTo>
                  <a:lnTo>
                    <a:pt x="1735" y="9674"/>
                  </a:lnTo>
                  <a:cubicBezTo>
                    <a:pt x="1635" y="10175"/>
                    <a:pt x="1501" y="10675"/>
                    <a:pt x="1401" y="11175"/>
                  </a:cubicBezTo>
                  <a:cubicBezTo>
                    <a:pt x="1301" y="12143"/>
                    <a:pt x="1301" y="13243"/>
                    <a:pt x="2068" y="13911"/>
                  </a:cubicBezTo>
                  <a:cubicBezTo>
                    <a:pt x="2235" y="14044"/>
                    <a:pt x="2402" y="14177"/>
                    <a:pt x="2602" y="14211"/>
                  </a:cubicBezTo>
                  <a:cubicBezTo>
                    <a:pt x="2791" y="14258"/>
                    <a:pt x="2946" y="14305"/>
                    <a:pt x="3127" y="14305"/>
                  </a:cubicBezTo>
                  <a:cubicBezTo>
                    <a:pt x="3202" y="14305"/>
                    <a:pt x="3281" y="14297"/>
                    <a:pt x="3369" y="14277"/>
                  </a:cubicBezTo>
                  <a:cubicBezTo>
                    <a:pt x="3569" y="14277"/>
                    <a:pt x="3769" y="14244"/>
                    <a:pt x="4003" y="14177"/>
                  </a:cubicBezTo>
                  <a:cubicBezTo>
                    <a:pt x="4203" y="14111"/>
                    <a:pt x="4403" y="14011"/>
                    <a:pt x="4603" y="13911"/>
                  </a:cubicBezTo>
                  <a:cubicBezTo>
                    <a:pt x="5437" y="13510"/>
                    <a:pt x="6205" y="12843"/>
                    <a:pt x="6872" y="12176"/>
                  </a:cubicBezTo>
                  <a:cubicBezTo>
                    <a:pt x="6905" y="12243"/>
                    <a:pt x="6972" y="12276"/>
                    <a:pt x="6972" y="12376"/>
                  </a:cubicBezTo>
                  <a:cubicBezTo>
                    <a:pt x="7205" y="12843"/>
                    <a:pt x="7472" y="13277"/>
                    <a:pt x="7806" y="13710"/>
                  </a:cubicBezTo>
                  <a:cubicBezTo>
                    <a:pt x="8073" y="14111"/>
                    <a:pt x="8439" y="14511"/>
                    <a:pt x="8873" y="14778"/>
                  </a:cubicBezTo>
                  <a:cubicBezTo>
                    <a:pt x="9073" y="14911"/>
                    <a:pt x="9240" y="15045"/>
                    <a:pt x="9507" y="15111"/>
                  </a:cubicBezTo>
                  <a:lnTo>
                    <a:pt x="9874" y="15245"/>
                  </a:lnTo>
                  <a:cubicBezTo>
                    <a:pt x="10007" y="15312"/>
                    <a:pt x="10174" y="15312"/>
                    <a:pt x="10307" y="15312"/>
                  </a:cubicBezTo>
                  <a:cubicBezTo>
                    <a:pt x="10508" y="15312"/>
                    <a:pt x="10708" y="15245"/>
                    <a:pt x="10908" y="15178"/>
                  </a:cubicBezTo>
                  <a:cubicBezTo>
                    <a:pt x="11141" y="15078"/>
                    <a:pt x="11342" y="14911"/>
                    <a:pt x="11508" y="14744"/>
                  </a:cubicBezTo>
                  <a:cubicBezTo>
                    <a:pt x="11809" y="14478"/>
                    <a:pt x="12009" y="14077"/>
                    <a:pt x="12142" y="13710"/>
                  </a:cubicBezTo>
                  <a:cubicBezTo>
                    <a:pt x="12476" y="12810"/>
                    <a:pt x="12509" y="11776"/>
                    <a:pt x="12509" y="10842"/>
                  </a:cubicBezTo>
                  <a:cubicBezTo>
                    <a:pt x="12509" y="10508"/>
                    <a:pt x="12509" y="10175"/>
                    <a:pt x="12476" y="9841"/>
                  </a:cubicBezTo>
                  <a:cubicBezTo>
                    <a:pt x="12909" y="9574"/>
                    <a:pt x="13343" y="9307"/>
                    <a:pt x="13710" y="8974"/>
                  </a:cubicBezTo>
                  <a:cubicBezTo>
                    <a:pt x="13877" y="8840"/>
                    <a:pt x="14010" y="8673"/>
                    <a:pt x="14177" y="8507"/>
                  </a:cubicBezTo>
                  <a:cubicBezTo>
                    <a:pt x="14310" y="8340"/>
                    <a:pt x="14410" y="8140"/>
                    <a:pt x="14510" y="7973"/>
                  </a:cubicBezTo>
                  <a:cubicBezTo>
                    <a:pt x="14644" y="7706"/>
                    <a:pt x="14711" y="7239"/>
                    <a:pt x="14644" y="6839"/>
                  </a:cubicBezTo>
                  <a:cubicBezTo>
                    <a:pt x="14510" y="6138"/>
                    <a:pt x="13977" y="5571"/>
                    <a:pt x="12976" y="5171"/>
                  </a:cubicBezTo>
                  <a:cubicBezTo>
                    <a:pt x="12376" y="4904"/>
                    <a:pt x="11708" y="4737"/>
                    <a:pt x="11041" y="4637"/>
                  </a:cubicBezTo>
                  <a:cubicBezTo>
                    <a:pt x="11041" y="4537"/>
                    <a:pt x="11041" y="4404"/>
                    <a:pt x="11008" y="4337"/>
                  </a:cubicBezTo>
                  <a:cubicBezTo>
                    <a:pt x="10908" y="3803"/>
                    <a:pt x="10841" y="3303"/>
                    <a:pt x="10708" y="2736"/>
                  </a:cubicBezTo>
                  <a:cubicBezTo>
                    <a:pt x="10574" y="2236"/>
                    <a:pt x="10408" y="1735"/>
                    <a:pt x="10174" y="1335"/>
                  </a:cubicBezTo>
                  <a:cubicBezTo>
                    <a:pt x="10041" y="1135"/>
                    <a:pt x="9907" y="968"/>
                    <a:pt x="9807" y="801"/>
                  </a:cubicBezTo>
                  <a:cubicBezTo>
                    <a:pt x="9707" y="701"/>
                    <a:pt x="9640" y="634"/>
                    <a:pt x="9507" y="534"/>
                  </a:cubicBezTo>
                  <a:lnTo>
                    <a:pt x="9140" y="267"/>
                  </a:lnTo>
                  <a:cubicBezTo>
                    <a:pt x="8906" y="167"/>
                    <a:pt x="8673" y="67"/>
                    <a:pt x="8473" y="34"/>
                  </a:cubicBezTo>
                  <a:cubicBezTo>
                    <a:pt x="8339" y="1"/>
                    <a:pt x="8173" y="1"/>
                    <a:pt x="803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2" name="Google Shape;622;p40"/>
            <p:cNvSpPr/>
            <p:nvPr/>
          </p:nvSpPr>
          <p:spPr>
            <a:xfrm>
              <a:off x="2219150" y="3095988"/>
              <a:ext cx="65900" cy="75075"/>
            </a:xfrm>
            <a:custGeom>
              <a:avLst/>
              <a:gdLst/>
              <a:ahLst/>
              <a:cxnLst/>
              <a:rect l="l" t="t" r="r" b="b"/>
              <a:pathLst>
                <a:path w="2636" h="3003" extrusionOk="0">
                  <a:moveTo>
                    <a:pt x="2402" y="0"/>
                  </a:moveTo>
                  <a:cubicBezTo>
                    <a:pt x="2336" y="0"/>
                    <a:pt x="2302" y="0"/>
                    <a:pt x="2269" y="67"/>
                  </a:cubicBezTo>
                  <a:cubicBezTo>
                    <a:pt x="1802" y="334"/>
                    <a:pt x="1335" y="668"/>
                    <a:pt x="1001" y="1068"/>
                  </a:cubicBezTo>
                  <a:cubicBezTo>
                    <a:pt x="635" y="1468"/>
                    <a:pt x="334" y="1935"/>
                    <a:pt x="101" y="2436"/>
                  </a:cubicBezTo>
                  <a:cubicBezTo>
                    <a:pt x="1" y="2636"/>
                    <a:pt x="67" y="2903"/>
                    <a:pt x="268" y="2969"/>
                  </a:cubicBezTo>
                  <a:cubicBezTo>
                    <a:pt x="334" y="3003"/>
                    <a:pt x="468" y="3003"/>
                    <a:pt x="568" y="3003"/>
                  </a:cubicBezTo>
                  <a:cubicBezTo>
                    <a:pt x="635" y="2969"/>
                    <a:pt x="768" y="2903"/>
                    <a:pt x="801" y="2802"/>
                  </a:cubicBezTo>
                  <a:cubicBezTo>
                    <a:pt x="1001" y="2269"/>
                    <a:pt x="1268" y="1768"/>
                    <a:pt x="1602" y="1301"/>
                  </a:cubicBezTo>
                  <a:cubicBezTo>
                    <a:pt x="1769" y="1068"/>
                    <a:pt x="1969" y="801"/>
                    <a:pt x="2236" y="601"/>
                  </a:cubicBezTo>
                  <a:cubicBezTo>
                    <a:pt x="2302" y="501"/>
                    <a:pt x="2436" y="467"/>
                    <a:pt x="2503" y="401"/>
                  </a:cubicBezTo>
                  <a:cubicBezTo>
                    <a:pt x="2603" y="334"/>
                    <a:pt x="2636" y="167"/>
                    <a:pt x="2569" y="101"/>
                  </a:cubicBezTo>
                  <a:cubicBezTo>
                    <a:pt x="2503" y="0"/>
                    <a:pt x="2436" y="0"/>
                    <a:pt x="240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3" name="Google Shape;623;p40"/>
            <p:cNvSpPr/>
            <p:nvPr/>
          </p:nvSpPr>
          <p:spPr>
            <a:xfrm>
              <a:off x="2105750" y="3184388"/>
              <a:ext cx="65900" cy="39225"/>
            </a:xfrm>
            <a:custGeom>
              <a:avLst/>
              <a:gdLst/>
              <a:ahLst/>
              <a:cxnLst/>
              <a:rect l="l" t="t" r="r" b="b"/>
              <a:pathLst>
                <a:path w="2636" h="1569" extrusionOk="0">
                  <a:moveTo>
                    <a:pt x="2002" y="0"/>
                  </a:moveTo>
                  <a:cubicBezTo>
                    <a:pt x="1701" y="0"/>
                    <a:pt x="1435" y="67"/>
                    <a:pt x="1134" y="167"/>
                  </a:cubicBezTo>
                  <a:cubicBezTo>
                    <a:pt x="701" y="334"/>
                    <a:pt x="334" y="634"/>
                    <a:pt x="100" y="968"/>
                  </a:cubicBezTo>
                  <a:cubicBezTo>
                    <a:pt x="34" y="1068"/>
                    <a:pt x="0" y="1134"/>
                    <a:pt x="0" y="1235"/>
                  </a:cubicBezTo>
                  <a:cubicBezTo>
                    <a:pt x="0" y="1301"/>
                    <a:pt x="34" y="1401"/>
                    <a:pt x="134" y="1468"/>
                  </a:cubicBezTo>
                  <a:cubicBezTo>
                    <a:pt x="200" y="1568"/>
                    <a:pt x="300" y="1568"/>
                    <a:pt x="367" y="1568"/>
                  </a:cubicBezTo>
                  <a:cubicBezTo>
                    <a:pt x="501" y="1568"/>
                    <a:pt x="634" y="1468"/>
                    <a:pt x="667" y="1335"/>
                  </a:cubicBezTo>
                  <a:cubicBezTo>
                    <a:pt x="701" y="1301"/>
                    <a:pt x="701" y="1268"/>
                    <a:pt x="767" y="1235"/>
                  </a:cubicBezTo>
                  <a:cubicBezTo>
                    <a:pt x="834" y="1101"/>
                    <a:pt x="968" y="1001"/>
                    <a:pt x="1034" y="901"/>
                  </a:cubicBezTo>
                  <a:cubicBezTo>
                    <a:pt x="1168" y="801"/>
                    <a:pt x="1301" y="667"/>
                    <a:pt x="1468" y="634"/>
                  </a:cubicBezTo>
                  <a:cubicBezTo>
                    <a:pt x="1601" y="601"/>
                    <a:pt x="1668" y="567"/>
                    <a:pt x="1801" y="501"/>
                  </a:cubicBezTo>
                  <a:cubicBezTo>
                    <a:pt x="1890" y="501"/>
                    <a:pt x="1965" y="486"/>
                    <a:pt x="2044" y="486"/>
                  </a:cubicBezTo>
                  <a:cubicBezTo>
                    <a:pt x="2083" y="486"/>
                    <a:pt x="2124" y="490"/>
                    <a:pt x="2168" y="501"/>
                  </a:cubicBezTo>
                  <a:lnTo>
                    <a:pt x="2268" y="501"/>
                  </a:lnTo>
                  <a:cubicBezTo>
                    <a:pt x="2369" y="501"/>
                    <a:pt x="2535" y="467"/>
                    <a:pt x="2535" y="301"/>
                  </a:cubicBezTo>
                  <a:cubicBezTo>
                    <a:pt x="2635" y="234"/>
                    <a:pt x="2535" y="67"/>
                    <a:pt x="2369" y="67"/>
                  </a:cubicBezTo>
                  <a:cubicBezTo>
                    <a:pt x="2268" y="67"/>
                    <a:pt x="2135" y="0"/>
                    <a:pt x="200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4" name="Google Shape;624;p40"/>
            <p:cNvSpPr/>
            <p:nvPr/>
          </p:nvSpPr>
          <p:spPr>
            <a:xfrm>
              <a:off x="2130750" y="3327813"/>
              <a:ext cx="28400" cy="75925"/>
            </a:xfrm>
            <a:custGeom>
              <a:avLst/>
              <a:gdLst/>
              <a:ahLst/>
              <a:cxnLst/>
              <a:rect l="l" t="t" r="r" b="b"/>
              <a:pathLst>
                <a:path w="1136" h="3037" extrusionOk="0">
                  <a:moveTo>
                    <a:pt x="935" y="1"/>
                  </a:moveTo>
                  <a:cubicBezTo>
                    <a:pt x="835" y="1"/>
                    <a:pt x="768" y="34"/>
                    <a:pt x="701" y="101"/>
                  </a:cubicBezTo>
                  <a:cubicBezTo>
                    <a:pt x="468" y="501"/>
                    <a:pt x="301" y="901"/>
                    <a:pt x="134" y="1368"/>
                  </a:cubicBezTo>
                  <a:cubicBezTo>
                    <a:pt x="1" y="1835"/>
                    <a:pt x="1" y="2269"/>
                    <a:pt x="168" y="2736"/>
                  </a:cubicBezTo>
                  <a:cubicBezTo>
                    <a:pt x="201" y="2869"/>
                    <a:pt x="234" y="2970"/>
                    <a:pt x="368" y="3003"/>
                  </a:cubicBezTo>
                  <a:cubicBezTo>
                    <a:pt x="468" y="3036"/>
                    <a:pt x="568" y="3036"/>
                    <a:pt x="701" y="3036"/>
                  </a:cubicBezTo>
                  <a:cubicBezTo>
                    <a:pt x="968" y="2970"/>
                    <a:pt x="1068" y="2669"/>
                    <a:pt x="902" y="2402"/>
                  </a:cubicBezTo>
                  <a:cubicBezTo>
                    <a:pt x="868" y="2369"/>
                    <a:pt x="835" y="2302"/>
                    <a:pt x="835" y="2236"/>
                  </a:cubicBezTo>
                  <a:cubicBezTo>
                    <a:pt x="801" y="2136"/>
                    <a:pt x="735" y="2036"/>
                    <a:pt x="735" y="1902"/>
                  </a:cubicBezTo>
                  <a:cubicBezTo>
                    <a:pt x="701" y="1735"/>
                    <a:pt x="701" y="1569"/>
                    <a:pt x="701" y="1402"/>
                  </a:cubicBezTo>
                  <a:cubicBezTo>
                    <a:pt x="735" y="1202"/>
                    <a:pt x="801" y="1035"/>
                    <a:pt x="835" y="868"/>
                  </a:cubicBezTo>
                  <a:lnTo>
                    <a:pt x="1068" y="368"/>
                  </a:lnTo>
                  <a:cubicBezTo>
                    <a:pt x="1135" y="234"/>
                    <a:pt x="1102" y="101"/>
                    <a:pt x="1002" y="34"/>
                  </a:cubicBezTo>
                  <a:cubicBezTo>
                    <a:pt x="968" y="34"/>
                    <a:pt x="968" y="1"/>
                    <a:pt x="935"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aphicFrame>
        <p:nvGraphicFramePr>
          <p:cNvPr id="15" name="Diagram 14"/>
          <p:cNvGraphicFramePr/>
          <p:nvPr>
            <p:extLst>
              <p:ext uri="{D42A27DB-BD31-4B8C-83A1-F6EECF244321}">
                <p14:modId xmlns:p14="http://schemas.microsoft.com/office/powerpoint/2010/main" val="145396032"/>
              </p:ext>
            </p:extLst>
          </p:nvPr>
        </p:nvGraphicFramePr>
        <p:xfrm>
          <a:off x="962249" y="780424"/>
          <a:ext cx="7391960" cy="351218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6" name="Rounded Rectangle 15"/>
          <p:cNvSpPr/>
          <p:nvPr/>
        </p:nvSpPr>
        <p:spPr>
          <a:xfrm>
            <a:off x="1195237" y="106497"/>
            <a:ext cx="6653363" cy="560253"/>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id-ID" sz="2800" dirty="0" smtClean="0">
                <a:solidFill>
                  <a:schemeClr val="bg1"/>
                </a:solidFill>
                <a:latin typeface="Arial Rounded MT Bold" panose="020F0704030504030204" pitchFamily="34" charset="0"/>
                <a:cs typeface="Aharoni" panose="02010803020104030203" pitchFamily="2" charset="-79"/>
              </a:rPr>
              <a:t>C. </a:t>
            </a:r>
            <a:r>
              <a:rPr lang="en-US" sz="2800" dirty="0" smtClean="0">
                <a:solidFill>
                  <a:schemeClr val="bg1"/>
                </a:solidFill>
                <a:latin typeface="Arial Rounded MT Bold" panose="020F0704030504030204" pitchFamily="34" charset="0"/>
                <a:cs typeface="Aharoni" panose="02010803020104030203" pitchFamily="2" charset="-79"/>
              </a:rPr>
              <a:t>Sub </a:t>
            </a:r>
            <a:r>
              <a:rPr lang="id-ID" sz="2800" dirty="0" smtClean="0">
                <a:solidFill>
                  <a:schemeClr val="bg1"/>
                </a:solidFill>
                <a:latin typeface="Arial Rounded MT Bold" panose="020F0704030504030204" pitchFamily="34" charset="0"/>
                <a:cs typeface="Aharoni" panose="02010803020104030203" pitchFamily="2" charset="-79"/>
              </a:rPr>
              <a:t>Fokus  </a:t>
            </a:r>
            <a:endParaRPr lang="id-ID" sz="2800" dirty="0">
              <a:solidFill>
                <a:schemeClr val="bg1"/>
              </a:solidFill>
              <a:latin typeface="Arial Rounded MT Bold" panose="020F0704030504030204" pitchFamily="34" charset="0"/>
              <a:cs typeface="Aharoni" panose="02010803020104030203" pitchFamily="2" charset="-79"/>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628"/>
        <p:cNvGrpSpPr/>
        <p:nvPr/>
      </p:nvGrpSpPr>
      <p:grpSpPr>
        <a:xfrm>
          <a:off x="0" y="0"/>
          <a:ext cx="0" cy="0"/>
          <a:chOff x="0" y="0"/>
          <a:chExt cx="0" cy="0"/>
        </a:xfrm>
      </p:grpSpPr>
      <p:sp>
        <p:nvSpPr>
          <p:cNvPr id="632" name="Google Shape;632;p41"/>
          <p:cNvSpPr txBox="1"/>
          <p:nvPr/>
        </p:nvSpPr>
        <p:spPr>
          <a:xfrm>
            <a:off x="1433739" y="2065875"/>
            <a:ext cx="2588700" cy="2337968"/>
          </a:xfrm>
          <a:prstGeom prst="rect">
            <a:avLst/>
          </a:prstGeom>
          <a:noFill/>
          <a:ln>
            <a:noFill/>
          </a:ln>
        </p:spPr>
        <p:txBody>
          <a:bodyPr spcFirstLastPara="1" wrap="square" lIns="91425" tIns="91425" rIns="91425" bIns="91425" anchor="t" anchorCtr="0">
            <a:noAutofit/>
          </a:bodyPr>
          <a:lstStyle/>
          <a:p>
            <a:pPr lvl="0">
              <a:spcAft>
                <a:spcPts val="1600"/>
              </a:spcAft>
            </a:pPr>
            <a:endParaRPr sz="2400" dirty="0">
              <a:solidFill>
                <a:schemeClr val="lt1"/>
              </a:solidFill>
              <a:latin typeface="Nunito"/>
              <a:ea typeface="Nunito"/>
              <a:cs typeface="Nunito"/>
              <a:sym typeface="Nunito"/>
            </a:endParaRPr>
          </a:p>
        </p:txBody>
      </p:sp>
      <p:sp>
        <p:nvSpPr>
          <p:cNvPr id="637" name="Google Shape;637;p41"/>
          <p:cNvSpPr/>
          <p:nvPr/>
        </p:nvSpPr>
        <p:spPr>
          <a:xfrm>
            <a:off x="228600" y="1352550"/>
            <a:ext cx="7835342" cy="2621469"/>
          </a:xfrm>
          <a:custGeom>
            <a:avLst/>
            <a:gdLst/>
            <a:ahLst/>
            <a:cxnLst/>
            <a:rect l="l" t="t" r="r" b="b"/>
            <a:pathLst>
              <a:path w="19081" h="24216" extrusionOk="0">
                <a:moveTo>
                  <a:pt x="10782" y="1"/>
                </a:moveTo>
                <a:cubicBezTo>
                  <a:pt x="9663" y="1"/>
                  <a:pt x="8461" y="88"/>
                  <a:pt x="7205" y="217"/>
                </a:cubicBezTo>
                <a:cubicBezTo>
                  <a:pt x="5204" y="417"/>
                  <a:pt x="3136" y="1084"/>
                  <a:pt x="2168" y="3019"/>
                </a:cubicBezTo>
                <a:cubicBezTo>
                  <a:pt x="1234" y="4854"/>
                  <a:pt x="0" y="19598"/>
                  <a:pt x="2502" y="22133"/>
                </a:cubicBezTo>
                <a:cubicBezTo>
                  <a:pt x="3914" y="23561"/>
                  <a:pt x="7017" y="24216"/>
                  <a:pt x="10076" y="24216"/>
                </a:cubicBezTo>
                <a:cubicBezTo>
                  <a:pt x="13590" y="24216"/>
                  <a:pt x="17046" y="23351"/>
                  <a:pt x="17813" y="21799"/>
                </a:cubicBezTo>
                <a:cubicBezTo>
                  <a:pt x="19081" y="19231"/>
                  <a:pt x="18880" y="9223"/>
                  <a:pt x="18147" y="4887"/>
                </a:cubicBezTo>
                <a:cubicBezTo>
                  <a:pt x="17450" y="1018"/>
                  <a:pt x="14599" y="1"/>
                  <a:pt x="1078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9" name="Google Shape;639;p41"/>
          <p:cNvSpPr txBox="1"/>
          <p:nvPr/>
        </p:nvSpPr>
        <p:spPr>
          <a:xfrm>
            <a:off x="609623" y="1104556"/>
            <a:ext cx="6989384" cy="3200399"/>
          </a:xfrm>
          <a:prstGeom prst="rect">
            <a:avLst/>
          </a:prstGeom>
          <a:noFill/>
          <a:ln>
            <a:noFill/>
          </a:ln>
        </p:spPr>
        <p:txBody>
          <a:bodyPr spcFirstLastPara="1" wrap="square" lIns="91425" tIns="91425" rIns="91425" bIns="91425" anchor="t" anchorCtr="0">
            <a:noAutofit/>
          </a:bodyPr>
          <a:lstStyle/>
          <a:p>
            <a:pPr lvl="0" algn="just">
              <a:spcAft>
                <a:spcPts val="1600"/>
              </a:spcAft>
            </a:pPr>
            <a:endParaRPr lang="en-US" dirty="0"/>
          </a:p>
          <a:p>
            <a:pPr lvl="0" algn="just">
              <a:spcAft>
                <a:spcPts val="1600"/>
              </a:spcAft>
            </a:pPr>
            <a:r>
              <a:rPr lang="en-US" sz="2000" dirty="0" smtClean="0">
                <a:solidFill>
                  <a:schemeClr val="tx1"/>
                </a:solidFill>
                <a:latin typeface="Times New Roman" pitchFamily="18" charset="0"/>
                <a:cs typeface="Times New Roman" pitchFamily="18" charset="0"/>
              </a:rPr>
              <a:t>A</a:t>
            </a:r>
            <a:r>
              <a:rPr lang="id-ID" sz="2000" dirty="0" smtClean="0">
                <a:solidFill>
                  <a:schemeClr val="tx1"/>
                </a:solidFill>
                <a:latin typeface="Times New Roman" pitchFamily="18" charset="0"/>
                <a:cs typeface="Times New Roman" pitchFamily="18" charset="0"/>
              </a:rPr>
              <a:t>dapun </a:t>
            </a:r>
            <a:r>
              <a:rPr lang="en-US" sz="2000" dirty="0" err="1" smtClean="0">
                <a:solidFill>
                  <a:schemeClr val="tx1"/>
                </a:solidFill>
                <a:latin typeface="Times New Roman" pitchFamily="18" charset="0"/>
                <a:cs typeface="Times New Roman" pitchFamily="18" charset="0"/>
              </a:rPr>
              <a:t>Tujuan</a:t>
            </a:r>
            <a:r>
              <a:rPr lang="en-US" sz="2000" dirty="0" smtClean="0">
                <a:solidFill>
                  <a:schemeClr val="tx1"/>
                </a:solidFill>
                <a:latin typeface="Times New Roman" pitchFamily="18" charset="0"/>
                <a:cs typeface="Times New Roman" pitchFamily="18" charset="0"/>
              </a:rPr>
              <a:t> </a:t>
            </a:r>
            <a:r>
              <a:rPr lang="en-US" sz="2000" dirty="0" err="1" smtClean="0">
                <a:solidFill>
                  <a:schemeClr val="tx1"/>
                </a:solidFill>
                <a:latin typeface="Times New Roman" pitchFamily="18" charset="0"/>
                <a:cs typeface="Times New Roman" pitchFamily="18" charset="0"/>
              </a:rPr>
              <a:t>dari</a:t>
            </a:r>
            <a:r>
              <a:rPr lang="en-US" sz="2000" dirty="0" smtClean="0">
                <a:solidFill>
                  <a:schemeClr val="tx1"/>
                </a:solidFill>
                <a:latin typeface="Times New Roman" pitchFamily="18" charset="0"/>
                <a:cs typeface="Times New Roman" pitchFamily="18" charset="0"/>
              </a:rPr>
              <a:t> </a:t>
            </a:r>
            <a:r>
              <a:rPr lang="en-US" sz="2000" dirty="0" err="1" smtClean="0">
                <a:solidFill>
                  <a:schemeClr val="tx1"/>
                </a:solidFill>
                <a:latin typeface="Times New Roman" pitchFamily="18" charset="0"/>
                <a:cs typeface="Times New Roman" pitchFamily="18" charset="0"/>
              </a:rPr>
              <a:t>penelitian</a:t>
            </a:r>
            <a:r>
              <a:rPr lang="en-US" sz="2000" dirty="0" smtClean="0">
                <a:solidFill>
                  <a:schemeClr val="tx1"/>
                </a:solidFill>
                <a:latin typeface="Times New Roman" pitchFamily="18" charset="0"/>
                <a:cs typeface="Times New Roman" pitchFamily="18" charset="0"/>
              </a:rPr>
              <a:t> </a:t>
            </a:r>
            <a:r>
              <a:rPr lang="en-US" sz="2000" dirty="0" err="1" smtClean="0">
                <a:solidFill>
                  <a:schemeClr val="tx1"/>
                </a:solidFill>
                <a:latin typeface="Times New Roman" pitchFamily="18" charset="0"/>
                <a:cs typeface="Times New Roman" pitchFamily="18" charset="0"/>
              </a:rPr>
              <a:t>ini</a:t>
            </a:r>
            <a:r>
              <a:rPr lang="en-US" sz="2000" dirty="0" smtClean="0">
                <a:solidFill>
                  <a:schemeClr val="tx1"/>
                </a:solidFill>
                <a:latin typeface="Times New Roman" pitchFamily="18" charset="0"/>
                <a:cs typeface="Times New Roman" pitchFamily="18" charset="0"/>
              </a:rPr>
              <a:t> </a:t>
            </a:r>
            <a:r>
              <a:rPr lang="en-US" sz="2000" dirty="0" err="1" smtClean="0">
                <a:solidFill>
                  <a:schemeClr val="tx1"/>
                </a:solidFill>
                <a:latin typeface="Times New Roman" pitchFamily="18" charset="0"/>
                <a:cs typeface="Times New Roman" pitchFamily="18" charset="0"/>
              </a:rPr>
              <a:t>ialah</a:t>
            </a:r>
            <a:r>
              <a:rPr lang="id-ID" sz="2000" dirty="0" smtClean="0">
                <a:solidFill>
                  <a:schemeClr val="tx1"/>
                </a:solidFill>
                <a:latin typeface="Times New Roman" pitchFamily="18" charset="0"/>
                <a:cs typeface="Times New Roman" pitchFamily="18" charset="0"/>
              </a:rPr>
              <a:t>:</a:t>
            </a:r>
            <a:endParaRPr lang="id-ID" sz="2000" dirty="0" smtClean="0">
              <a:latin typeface="Times New Roman" pitchFamily="18" charset="0"/>
              <a:cs typeface="Times New Roman" pitchFamily="18" charset="0"/>
            </a:endParaRPr>
          </a:p>
          <a:p>
            <a:pPr algn="just">
              <a:spcAft>
                <a:spcPts val="1600"/>
              </a:spcAft>
            </a:pPr>
            <a:r>
              <a:rPr lang="en-US" sz="2000" dirty="0" err="1" smtClean="0">
                <a:latin typeface="Times New Roman" pitchFamily="18" charset="0"/>
                <a:cs typeface="Times New Roman" pitchFamily="18" charset="0"/>
              </a:rPr>
              <a:t>Untuk</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mengetahui</a:t>
            </a:r>
            <a:r>
              <a:rPr lang="en-US" sz="2000" dirty="0" smtClean="0">
                <a:latin typeface="Times New Roman" pitchFamily="18" charset="0"/>
                <a:cs typeface="Times New Roman" pitchFamily="18" charset="0"/>
              </a:rPr>
              <a:t> </a:t>
            </a:r>
            <a:r>
              <a:rPr lang="en-US" sz="2000" i="1" dirty="0" smtClean="0">
                <a:latin typeface="Times New Roman" pitchFamily="18" charset="0"/>
                <a:cs typeface="Times New Roman" pitchFamily="18" charset="0"/>
              </a:rPr>
              <a:t>self efficacy </a:t>
            </a:r>
            <a:r>
              <a:rPr lang="en-US" sz="2000" dirty="0" err="1" smtClean="0">
                <a:latin typeface="Times New Roman" pitchFamily="18" charset="0"/>
                <a:cs typeface="Times New Roman" pitchFamily="18" charset="0"/>
              </a:rPr>
              <a:t>pecandu</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narkoba</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berdasarkan</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aspek-aspek</a:t>
            </a:r>
            <a:r>
              <a:rPr lang="en-US" sz="2000" dirty="0" smtClean="0">
                <a:latin typeface="Times New Roman" pitchFamily="18" charset="0"/>
                <a:cs typeface="Times New Roman" pitchFamily="18" charset="0"/>
              </a:rPr>
              <a:t> </a:t>
            </a:r>
            <a:r>
              <a:rPr lang="en-US" sz="2000" i="1" dirty="0" smtClean="0">
                <a:latin typeface="Times New Roman" pitchFamily="18" charset="0"/>
                <a:cs typeface="Times New Roman" pitchFamily="18" charset="0"/>
              </a:rPr>
              <a:t>self efficacy </a:t>
            </a:r>
            <a:r>
              <a:rPr lang="en-US" sz="2000" dirty="0" smtClean="0">
                <a:latin typeface="Times New Roman" pitchFamily="18" charset="0"/>
                <a:cs typeface="Times New Roman" pitchFamily="18" charset="0"/>
              </a:rPr>
              <a:t>di </a:t>
            </a:r>
            <a:r>
              <a:rPr lang="en-US" sz="2000" dirty="0" err="1" smtClean="0">
                <a:latin typeface="Times New Roman" pitchFamily="18" charset="0"/>
                <a:cs typeface="Times New Roman" pitchFamily="18" charset="0"/>
              </a:rPr>
              <a:t>Badan</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Narkotika</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Nasional</a:t>
            </a:r>
            <a:r>
              <a:rPr lang="en-US" sz="2000" dirty="0" smtClean="0">
                <a:latin typeface="Times New Roman" pitchFamily="18" charset="0"/>
                <a:cs typeface="Times New Roman" pitchFamily="18" charset="0"/>
              </a:rPr>
              <a:t> (BNN) </a:t>
            </a:r>
            <a:r>
              <a:rPr lang="en-US" sz="2000" dirty="0" err="1" smtClean="0">
                <a:latin typeface="Times New Roman" pitchFamily="18" charset="0"/>
                <a:cs typeface="Times New Roman" pitchFamily="18" charset="0"/>
              </a:rPr>
              <a:t>Kabupaten</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Solok</a:t>
            </a:r>
            <a:r>
              <a:rPr lang="en-US" sz="2000" dirty="0" smtClean="0">
                <a:latin typeface="Times New Roman" pitchFamily="18" charset="0"/>
                <a:cs typeface="Times New Roman" pitchFamily="18" charset="0"/>
              </a:rPr>
              <a:t>.</a:t>
            </a:r>
            <a:endParaRPr lang="id-ID" sz="2000" dirty="0" smtClean="0">
              <a:latin typeface="Times New Roman" pitchFamily="18" charset="0"/>
              <a:cs typeface="Times New Roman" pitchFamily="18" charset="0"/>
            </a:endParaRPr>
          </a:p>
          <a:p>
            <a:pPr lvl="0" algn="just">
              <a:spcAft>
                <a:spcPts val="1600"/>
              </a:spcAft>
            </a:pPr>
            <a:endParaRPr dirty="0">
              <a:solidFill>
                <a:schemeClr val="lt1"/>
              </a:solidFill>
              <a:latin typeface="Nunito"/>
              <a:ea typeface="Nunito"/>
              <a:cs typeface="Nunito"/>
              <a:sym typeface="Nunito"/>
            </a:endParaRPr>
          </a:p>
        </p:txBody>
      </p:sp>
      <p:sp>
        <p:nvSpPr>
          <p:cNvPr id="644" name="Google Shape;644;p41"/>
          <p:cNvSpPr/>
          <p:nvPr/>
        </p:nvSpPr>
        <p:spPr>
          <a:xfrm rot="-7008775">
            <a:off x="7891814" y="1129729"/>
            <a:ext cx="533077" cy="781160"/>
          </a:xfrm>
          <a:custGeom>
            <a:avLst/>
            <a:gdLst/>
            <a:ahLst/>
            <a:cxnLst/>
            <a:rect l="l" t="t" r="r" b="b"/>
            <a:pathLst>
              <a:path w="44841" h="65709" extrusionOk="0">
                <a:moveTo>
                  <a:pt x="11247" y="0"/>
                </a:moveTo>
                <a:cubicBezTo>
                  <a:pt x="10906" y="0"/>
                  <a:pt x="10561" y="19"/>
                  <a:pt x="10211" y="57"/>
                </a:cubicBezTo>
                <a:cubicBezTo>
                  <a:pt x="0" y="1166"/>
                  <a:pt x="888" y="12044"/>
                  <a:pt x="2664" y="23365"/>
                </a:cubicBezTo>
                <a:cubicBezTo>
                  <a:pt x="3996" y="31578"/>
                  <a:pt x="15317" y="57994"/>
                  <a:pt x="19534" y="62211"/>
                </a:cubicBezTo>
                <a:cubicBezTo>
                  <a:pt x="21565" y="64412"/>
                  <a:pt x="24371" y="65708"/>
                  <a:pt x="27163" y="65708"/>
                </a:cubicBezTo>
                <a:cubicBezTo>
                  <a:pt x="28033" y="65708"/>
                  <a:pt x="28902" y="65583"/>
                  <a:pt x="29745" y="65319"/>
                </a:cubicBezTo>
                <a:cubicBezTo>
                  <a:pt x="35073" y="63321"/>
                  <a:pt x="36627" y="57550"/>
                  <a:pt x="35739" y="52666"/>
                </a:cubicBezTo>
                <a:cubicBezTo>
                  <a:pt x="33741" y="43565"/>
                  <a:pt x="29745" y="34686"/>
                  <a:pt x="23974" y="27360"/>
                </a:cubicBezTo>
                <a:cubicBezTo>
                  <a:pt x="22924" y="25906"/>
                  <a:pt x="21932" y="25275"/>
                  <a:pt x="21213" y="25275"/>
                </a:cubicBezTo>
                <a:cubicBezTo>
                  <a:pt x="19958" y="25275"/>
                  <a:pt x="19535" y="27201"/>
                  <a:pt x="21088" y="30024"/>
                </a:cubicBezTo>
                <a:cubicBezTo>
                  <a:pt x="23530" y="34464"/>
                  <a:pt x="33075" y="49558"/>
                  <a:pt x="32187" y="56440"/>
                </a:cubicBezTo>
                <a:cubicBezTo>
                  <a:pt x="32004" y="57904"/>
                  <a:pt x="30614" y="61934"/>
                  <a:pt x="27643" y="61934"/>
                </a:cubicBezTo>
                <a:cubicBezTo>
                  <a:pt x="27010" y="61934"/>
                  <a:pt x="26307" y="61752"/>
                  <a:pt x="25528" y="61323"/>
                </a:cubicBezTo>
                <a:cubicBezTo>
                  <a:pt x="24196" y="60435"/>
                  <a:pt x="23086" y="59547"/>
                  <a:pt x="22198" y="58438"/>
                </a:cubicBezTo>
                <a:cubicBezTo>
                  <a:pt x="19312" y="55108"/>
                  <a:pt x="5772" y="30690"/>
                  <a:pt x="5550" y="11822"/>
                </a:cubicBezTo>
                <a:cubicBezTo>
                  <a:pt x="5328" y="8492"/>
                  <a:pt x="7325" y="5384"/>
                  <a:pt x="10211" y="4052"/>
                </a:cubicBezTo>
                <a:cubicBezTo>
                  <a:pt x="10720" y="3892"/>
                  <a:pt x="11212" y="3818"/>
                  <a:pt x="11688" y="3818"/>
                </a:cubicBezTo>
                <a:cubicBezTo>
                  <a:pt x="15165" y="3818"/>
                  <a:pt x="17804" y="7730"/>
                  <a:pt x="19756" y="10268"/>
                </a:cubicBezTo>
                <a:cubicBezTo>
                  <a:pt x="30189" y="24918"/>
                  <a:pt x="35295" y="42011"/>
                  <a:pt x="41954" y="58438"/>
                </a:cubicBezTo>
                <a:cubicBezTo>
                  <a:pt x="42117" y="58763"/>
                  <a:pt x="42430" y="58910"/>
                  <a:pt x="42771" y="58910"/>
                </a:cubicBezTo>
                <a:cubicBezTo>
                  <a:pt x="43359" y="58910"/>
                  <a:pt x="44034" y="58474"/>
                  <a:pt x="44174" y="57772"/>
                </a:cubicBezTo>
                <a:cubicBezTo>
                  <a:pt x="44840" y="55108"/>
                  <a:pt x="33963" y="28470"/>
                  <a:pt x="30633" y="21811"/>
                </a:cubicBezTo>
                <a:cubicBezTo>
                  <a:pt x="27418" y="14736"/>
                  <a:pt x="20889" y="0"/>
                  <a:pt x="1124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661" name="Google Shape;661;p41"/>
          <p:cNvGrpSpPr/>
          <p:nvPr/>
        </p:nvGrpSpPr>
        <p:grpSpPr>
          <a:xfrm rot="-632919" flipH="1">
            <a:off x="523536" y="348452"/>
            <a:ext cx="641652" cy="668105"/>
            <a:chOff x="2079900" y="3077638"/>
            <a:chExt cx="367775" cy="382800"/>
          </a:xfrm>
        </p:grpSpPr>
        <p:sp>
          <p:nvSpPr>
            <p:cNvPr id="662" name="Google Shape;662;p41"/>
            <p:cNvSpPr/>
            <p:nvPr/>
          </p:nvSpPr>
          <p:spPr>
            <a:xfrm>
              <a:off x="2079900" y="3077638"/>
              <a:ext cx="367775" cy="382800"/>
            </a:xfrm>
            <a:custGeom>
              <a:avLst/>
              <a:gdLst/>
              <a:ahLst/>
              <a:cxnLst/>
              <a:rect l="l" t="t" r="r" b="b"/>
              <a:pathLst>
                <a:path w="14711" h="15312" extrusionOk="0">
                  <a:moveTo>
                    <a:pt x="7739" y="1"/>
                  </a:moveTo>
                  <a:cubicBezTo>
                    <a:pt x="7305" y="34"/>
                    <a:pt x="6838" y="267"/>
                    <a:pt x="6505" y="534"/>
                  </a:cubicBezTo>
                  <a:cubicBezTo>
                    <a:pt x="5704" y="1101"/>
                    <a:pt x="5137" y="2035"/>
                    <a:pt x="4670" y="2869"/>
                  </a:cubicBezTo>
                  <a:cubicBezTo>
                    <a:pt x="4537" y="3069"/>
                    <a:pt x="4403" y="3336"/>
                    <a:pt x="4270" y="3570"/>
                  </a:cubicBezTo>
                  <a:cubicBezTo>
                    <a:pt x="4003" y="3536"/>
                    <a:pt x="3669" y="3536"/>
                    <a:pt x="3369" y="3536"/>
                  </a:cubicBezTo>
                  <a:cubicBezTo>
                    <a:pt x="3036" y="3536"/>
                    <a:pt x="2702" y="3536"/>
                    <a:pt x="2402" y="3570"/>
                  </a:cubicBezTo>
                  <a:cubicBezTo>
                    <a:pt x="1901" y="3603"/>
                    <a:pt x="1501" y="3737"/>
                    <a:pt x="1168" y="3903"/>
                  </a:cubicBezTo>
                  <a:cubicBezTo>
                    <a:pt x="934" y="4003"/>
                    <a:pt x="767" y="4104"/>
                    <a:pt x="601" y="4270"/>
                  </a:cubicBezTo>
                  <a:cubicBezTo>
                    <a:pt x="434" y="4437"/>
                    <a:pt x="300" y="4671"/>
                    <a:pt x="167" y="4904"/>
                  </a:cubicBezTo>
                  <a:cubicBezTo>
                    <a:pt x="67" y="5071"/>
                    <a:pt x="0" y="5338"/>
                    <a:pt x="0" y="5571"/>
                  </a:cubicBezTo>
                  <a:cubicBezTo>
                    <a:pt x="0" y="5771"/>
                    <a:pt x="0" y="6038"/>
                    <a:pt x="33" y="6238"/>
                  </a:cubicBezTo>
                  <a:cubicBezTo>
                    <a:pt x="167" y="6705"/>
                    <a:pt x="367" y="7139"/>
                    <a:pt x="734" y="7573"/>
                  </a:cubicBezTo>
                  <a:cubicBezTo>
                    <a:pt x="1001" y="7906"/>
                    <a:pt x="1334" y="8240"/>
                    <a:pt x="1768" y="8607"/>
                  </a:cubicBezTo>
                  <a:cubicBezTo>
                    <a:pt x="1868" y="8673"/>
                    <a:pt x="1901" y="8707"/>
                    <a:pt x="2002" y="8774"/>
                  </a:cubicBezTo>
                  <a:lnTo>
                    <a:pt x="1735" y="9674"/>
                  </a:lnTo>
                  <a:cubicBezTo>
                    <a:pt x="1635" y="10175"/>
                    <a:pt x="1501" y="10675"/>
                    <a:pt x="1401" y="11175"/>
                  </a:cubicBezTo>
                  <a:cubicBezTo>
                    <a:pt x="1301" y="12143"/>
                    <a:pt x="1301" y="13243"/>
                    <a:pt x="2068" y="13911"/>
                  </a:cubicBezTo>
                  <a:cubicBezTo>
                    <a:pt x="2235" y="14044"/>
                    <a:pt x="2402" y="14177"/>
                    <a:pt x="2602" y="14211"/>
                  </a:cubicBezTo>
                  <a:cubicBezTo>
                    <a:pt x="2791" y="14258"/>
                    <a:pt x="2946" y="14305"/>
                    <a:pt x="3127" y="14305"/>
                  </a:cubicBezTo>
                  <a:cubicBezTo>
                    <a:pt x="3202" y="14305"/>
                    <a:pt x="3281" y="14297"/>
                    <a:pt x="3369" y="14277"/>
                  </a:cubicBezTo>
                  <a:cubicBezTo>
                    <a:pt x="3569" y="14277"/>
                    <a:pt x="3769" y="14244"/>
                    <a:pt x="4003" y="14177"/>
                  </a:cubicBezTo>
                  <a:cubicBezTo>
                    <a:pt x="4203" y="14111"/>
                    <a:pt x="4403" y="14011"/>
                    <a:pt x="4603" y="13911"/>
                  </a:cubicBezTo>
                  <a:cubicBezTo>
                    <a:pt x="5437" y="13510"/>
                    <a:pt x="6205" y="12843"/>
                    <a:pt x="6872" y="12176"/>
                  </a:cubicBezTo>
                  <a:cubicBezTo>
                    <a:pt x="6905" y="12243"/>
                    <a:pt x="6972" y="12276"/>
                    <a:pt x="6972" y="12376"/>
                  </a:cubicBezTo>
                  <a:cubicBezTo>
                    <a:pt x="7205" y="12843"/>
                    <a:pt x="7472" y="13277"/>
                    <a:pt x="7806" y="13710"/>
                  </a:cubicBezTo>
                  <a:cubicBezTo>
                    <a:pt x="8073" y="14111"/>
                    <a:pt x="8439" y="14511"/>
                    <a:pt x="8873" y="14778"/>
                  </a:cubicBezTo>
                  <a:cubicBezTo>
                    <a:pt x="9073" y="14911"/>
                    <a:pt x="9240" y="15045"/>
                    <a:pt x="9507" y="15111"/>
                  </a:cubicBezTo>
                  <a:lnTo>
                    <a:pt x="9874" y="15245"/>
                  </a:lnTo>
                  <a:cubicBezTo>
                    <a:pt x="10007" y="15312"/>
                    <a:pt x="10174" y="15312"/>
                    <a:pt x="10307" y="15312"/>
                  </a:cubicBezTo>
                  <a:cubicBezTo>
                    <a:pt x="10508" y="15312"/>
                    <a:pt x="10708" y="15245"/>
                    <a:pt x="10908" y="15178"/>
                  </a:cubicBezTo>
                  <a:cubicBezTo>
                    <a:pt x="11141" y="15078"/>
                    <a:pt x="11342" y="14911"/>
                    <a:pt x="11508" y="14744"/>
                  </a:cubicBezTo>
                  <a:cubicBezTo>
                    <a:pt x="11809" y="14478"/>
                    <a:pt x="12009" y="14077"/>
                    <a:pt x="12142" y="13710"/>
                  </a:cubicBezTo>
                  <a:cubicBezTo>
                    <a:pt x="12476" y="12810"/>
                    <a:pt x="12509" y="11776"/>
                    <a:pt x="12509" y="10842"/>
                  </a:cubicBezTo>
                  <a:cubicBezTo>
                    <a:pt x="12509" y="10508"/>
                    <a:pt x="12509" y="10175"/>
                    <a:pt x="12476" y="9841"/>
                  </a:cubicBezTo>
                  <a:cubicBezTo>
                    <a:pt x="12909" y="9574"/>
                    <a:pt x="13343" y="9307"/>
                    <a:pt x="13710" y="8974"/>
                  </a:cubicBezTo>
                  <a:cubicBezTo>
                    <a:pt x="13877" y="8840"/>
                    <a:pt x="14010" y="8673"/>
                    <a:pt x="14177" y="8507"/>
                  </a:cubicBezTo>
                  <a:cubicBezTo>
                    <a:pt x="14310" y="8340"/>
                    <a:pt x="14410" y="8140"/>
                    <a:pt x="14510" y="7973"/>
                  </a:cubicBezTo>
                  <a:cubicBezTo>
                    <a:pt x="14644" y="7706"/>
                    <a:pt x="14711" y="7239"/>
                    <a:pt x="14644" y="6839"/>
                  </a:cubicBezTo>
                  <a:cubicBezTo>
                    <a:pt x="14510" y="6138"/>
                    <a:pt x="13977" y="5571"/>
                    <a:pt x="12976" y="5171"/>
                  </a:cubicBezTo>
                  <a:cubicBezTo>
                    <a:pt x="12376" y="4904"/>
                    <a:pt x="11708" y="4737"/>
                    <a:pt x="11041" y="4637"/>
                  </a:cubicBezTo>
                  <a:cubicBezTo>
                    <a:pt x="11041" y="4537"/>
                    <a:pt x="11041" y="4404"/>
                    <a:pt x="11008" y="4337"/>
                  </a:cubicBezTo>
                  <a:cubicBezTo>
                    <a:pt x="10908" y="3803"/>
                    <a:pt x="10841" y="3303"/>
                    <a:pt x="10708" y="2736"/>
                  </a:cubicBezTo>
                  <a:cubicBezTo>
                    <a:pt x="10574" y="2236"/>
                    <a:pt x="10408" y="1735"/>
                    <a:pt x="10174" y="1335"/>
                  </a:cubicBezTo>
                  <a:cubicBezTo>
                    <a:pt x="10041" y="1135"/>
                    <a:pt x="9907" y="968"/>
                    <a:pt x="9807" y="801"/>
                  </a:cubicBezTo>
                  <a:cubicBezTo>
                    <a:pt x="9707" y="701"/>
                    <a:pt x="9640" y="634"/>
                    <a:pt x="9507" y="534"/>
                  </a:cubicBezTo>
                  <a:lnTo>
                    <a:pt x="9140" y="267"/>
                  </a:lnTo>
                  <a:cubicBezTo>
                    <a:pt x="8906" y="167"/>
                    <a:pt x="8673" y="67"/>
                    <a:pt x="8473" y="34"/>
                  </a:cubicBezTo>
                  <a:cubicBezTo>
                    <a:pt x="8339" y="1"/>
                    <a:pt x="8173" y="1"/>
                    <a:pt x="803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3" name="Google Shape;663;p41"/>
            <p:cNvSpPr/>
            <p:nvPr/>
          </p:nvSpPr>
          <p:spPr>
            <a:xfrm>
              <a:off x="2219150" y="3095988"/>
              <a:ext cx="65900" cy="75075"/>
            </a:xfrm>
            <a:custGeom>
              <a:avLst/>
              <a:gdLst/>
              <a:ahLst/>
              <a:cxnLst/>
              <a:rect l="l" t="t" r="r" b="b"/>
              <a:pathLst>
                <a:path w="2636" h="3003" extrusionOk="0">
                  <a:moveTo>
                    <a:pt x="2402" y="0"/>
                  </a:moveTo>
                  <a:cubicBezTo>
                    <a:pt x="2336" y="0"/>
                    <a:pt x="2302" y="0"/>
                    <a:pt x="2269" y="67"/>
                  </a:cubicBezTo>
                  <a:cubicBezTo>
                    <a:pt x="1802" y="334"/>
                    <a:pt x="1335" y="668"/>
                    <a:pt x="1001" y="1068"/>
                  </a:cubicBezTo>
                  <a:cubicBezTo>
                    <a:pt x="635" y="1468"/>
                    <a:pt x="334" y="1935"/>
                    <a:pt x="101" y="2436"/>
                  </a:cubicBezTo>
                  <a:cubicBezTo>
                    <a:pt x="1" y="2636"/>
                    <a:pt x="67" y="2903"/>
                    <a:pt x="268" y="2969"/>
                  </a:cubicBezTo>
                  <a:cubicBezTo>
                    <a:pt x="334" y="3003"/>
                    <a:pt x="468" y="3003"/>
                    <a:pt x="568" y="3003"/>
                  </a:cubicBezTo>
                  <a:cubicBezTo>
                    <a:pt x="635" y="2969"/>
                    <a:pt x="768" y="2903"/>
                    <a:pt x="801" y="2802"/>
                  </a:cubicBezTo>
                  <a:cubicBezTo>
                    <a:pt x="1001" y="2269"/>
                    <a:pt x="1268" y="1768"/>
                    <a:pt x="1602" y="1301"/>
                  </a:cubicBezTo>
                  <a:cubicBezTo>
                    <a:pt x="1769" y="1068"/>
                    <a:pt x="1969" y="801"/>
                    <a:pt x="2236" y="601"/>
                  </a:cubicBezTo>
                  <a:cubicBezTo>
                    <a:pt x="2302" y="501"/>
                    <a:pt x="2436" y="467"/>
                    <a:pt x="2503" y="401"/>
                  </a:cubicBezTo>
                  <a:cubicBezTo>
                    <a:pt x="2603" y="334"/>
                    <a:pt x="2636" y="167"/>
                    <a:pt x="2569" y="101"/>
                  </a:cubicBezTo>
                  <a:cubicBezTo>
                    <a:pt x="2503" y="0"/>
                    <a:pt x="2436" y="0"/>
                    <a:pt x="240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4" name="Google Shape;664;p41"/>
            <p:cNvSpPr/>
            <p:nvPr/>
          </p:nvSpPr>
          <p:spPr>
            <a:xfrm>
              <a:off x="2105750" y="3184388"/>
              <a:ext cx="65900" cy="39225"/>
            </a:xfrm>
            <a:custGeom>
              <a:avLst/>
              <a:gdLst/>
              <a:ahLst/>
              <a:cxnLst/>
              <a:rect l="l" t="t" r="r" b="b"/>
              <a:pathLst>
                <a:path w="2636" h="1569" extrusionOk="0">
                  <a:moveTo>
                    <a:pt x="2002" y="0"/>
                  </a:moveTo>
                  <a:cubicBezTo>
                    <a:pt x="1701" y="0"/>
                    <a:pt x="1435" y="67"/>
                    <a:pt x="1134" y="167"/>
                  </a:cubicBezTo>
                  <a:cubicBezTo>
                    <a:pt x="701" y="334"/>
                    <a:pt x="334" y="634"/>
                    <a:pt x="100" y="968"/>
                  </a:cubicBezTo>
                  <a:cubicBezTo>
                    <a:pt x="34" y="1068"/>
                    <a:pt x="0" y="1134"/>
                    <a:pt x="0" y="1235"/>
                  </a:cubicBezTo>
                  <a:cubicBezTo>
                    <a:pt x="0" y="1301"/>
                    <a:pt x="34" y="1401"/>
                    <a:pt x="134" y="1468"/>
                  </a:cubicBezTo>
                  <a:cubicBezTo>
                    <a:pt x="200" y="1568"/>
                    <a:pt x="300" y="1568"/>
                    <a:pt x="367" y="1568"/>
                  </a:cubicBezTo>
                  <a:cubicBezTo>
                    <a:pt x="501" y="1568"/>
                    <a:pt x="634" y="1468"/>
                    <a:pt x="667" y="1335"/>
                  </a:cubicBezTo>
                  <a:cubicBezTo>
                    <a:pt x="701" y="1301"/>
                    <a:pt x="701" y="1268"/>
                    <a:pt x="767" y="1235"/>
                  </a:cubicBezTo>
                  <a:cubicBezTo>
                    <a:pt x="834" y="1101"/>
                    <a:pt x="968" y="1001"/>
                    <a:pt x="1034" y="901"/>
                  </a:cubicBezTo>
                  <a:cubicBezTo>
                    <a:pt x="1168" y="801"/>
                    <a:pt x="1301" y="667"/>
                    <a:pt x="1468" y="634"/>
                  </a:cubicBezTo>
                  <a:cubicBezTo>
                    <a:pt x="1601" y="601"/>
                    <a:pt x="1668" y="567"/>
                    <a:pt x="1801" y="501"/>
                  </a:cubicBezTo>
                  <a:cubicBezTo>
                    <a:pt x="1890" y="501"/>
                    <a:pt x="1965" y="486"/>
                    <a:pt x="2044" y="486"/>
                  </a:cubicBezTo>
                  <a:cubicBezTo>
                    <a:pt x="2083" y="486"/>
                    <a:pt x="2124" y="490"/>
                    <a:pt x="2168" y="501"/>
                  </a:cubicBezTo>
                  <a:lnTo>
                    <a:pt x="2268" y="501"/>
                  </a:lnTo>
                  <a:cubicBezTo>
                    <a:pt x="2369" y="501"/>
                    <a:pt x="2535" y="467"/>
                    <a:pt x="2535" y="301"/>
                  </a:cubicBezTo>
                  <a:cubicBezTo>
                    <a:pt x="2635" y="234"/>
                    <a:pt x="2535" y="67"/>
                    <a:pt x="2369" y="67"/>
                  </a:cubicBezTo>
                  <a:cubicBezTo>
                    <a:pt x="2268" y="67"/>
                    <a:pt x="2135" y="0"/>
                    <a:pt x="200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5" name="Google Shape;665;p41"/>
            <p:cNvSpPr/>
            <p:nvPr/>
          </p:nvSpPr>
          <p:spPr>
            <a:xfrm>
              <a:off x="2130750" y="3327813"/>
              <a:ext cx="28400" cy="75925"/>
            </a:xfrm>
            <a:custGeom>
              <a:avLst/>
              <a:gdLst/>
              <a:ahLst/>
              <a:cxnLst/>
              <a:rect l="l" t="t" r="r" b="b"/>
              <a:pathLst>
                <a:path w="1136" h="3037" extrusionOk="0">
                  <a:moveTo>
                    <a:pt x="935" y="1"/>
                  </a:moveTo>
                  <a:cubicBezTo>
                    <a:pt x="835" y="1"/>
                    <a:pt x="768" y="34"/>
                    <a:pt x="701" y="101"/>
                  </a:cubicBezTo>
                  <a:cubicBezTo>
                    <a:pt x="468" y="501"/>
                    <a:pt x="301" y="901"/>
                    <a:pt x="134" y="1368"/>
                  </a:cubicBezTo>
                  <a:cubicBezTo>
                    <a:pt x="1" y="1835"/>
                    <a:pt x="1" y="2269"/>
                    <a:pt x="168" y="2736"/>
                  </a:cubicBezTo>
                  <a:cubicBezTo>
                    <a:pt x="201" y="2869"/>
                    <a:pt x="234" y="2970"/>
                    <a:pt x="368" y="3003"/>
                  </a:cubicBezTo>
                  <a:cubicBezTo>
                    <a:pt x="468" y="3036"/>
                    <a:pt x="568" y="3036"/>
                    <a:pt x="701" y="3036"/>
                  </a:cubicBezTo>
                  <a:cubicBezTo>
                    <a:pt x="968" y="2970"/>
                    <a:pt x="1068" y="2669"/>
                    <a:pt x="902" y="2402"/>
                  </a:cubicBezTo>
                  <a:cubicBezTo>
                    <a:pt x="868" y="2369"/>
                    <a:pt x="835" y="2302"/>
                    <a:pt x="835" y="2236"/>
                  </a:cubicBezTo>
                  <a:cubicBezTo>
                    <a:pt x="801" y="2136"/>
                    <a:pt x="735" y="2036"/>
                    <a:pt x="735" y="1902"/>
                  </a:cubicBezTo>
                  <a:cubicBezTo>
                    <a:pt x="701" y="1735"/>
                    <a:pt x="701" y="1569"/>
                    <a:pt x="701" y="1402"/>
                  </a:cubicBezTo>
                  <a:cubicBezTo>
                    <a:pt x="735" y="1202"/>
                    <a:pt x="801" y="1035"/>
                    <a:pt x="835" y="868"/>
                  </a:cubicBezTo>
                  <a:lnTo>
                    <a:pt x="1068" y="368"/>
                  </a:lnTo>
                  <a:cubicBezTo>
                    <a:pt x="1135" y="234"/>
                    <a:pt x="1102" y="101"/>
                    <a:pt x="1002" y="34"/>
                  </a:cubicBezTo>
                  <a:cubicBezTo>
                    <a:pt x="968" y="34"/>
                    <a:pt x="968" y="1"/>
                    <a:pt x="935"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66" name="Google Shape;666;p41"/>
          <p:cNvGrpSpPr/>
          <p:nvPr/>
        </p:nvGrpSpPr>
        <p:grpSpPr>
          <a:xfrm rot="148811">
            <a:off x="8357294" y="4411704"/>
            <a:ext cx="371396" cy="375435"/>
            <a:chOff x="2079900" y="3077638"/>
            <a:chExt cx="367775" cy="382800"/>
          </a:xfrm>
        </p:grpSpPr>
        <p:sp>
          <p:nvSpPr>
            <p:cNvPr id="667" name="Google Shape;667;p41"/>
            <p:cNvSpPr/>
            <p:nvPr/>
          </p:nvSpPr>
          <p:spPr>
            <a:xfrm>
              <a:off x="2079900" y="3077638"/>
              <a:ext cx="367775" cy="382800"/>
            </a:xfrm>
            <a:custGeom>
              <a:avLst/>
              <a:gdLst/>
              <a:ahLst/>
              <a:cxnLst/>
              <a:rect l="l" t="t" r="r" b="b"/>
              <a:pathLst>
                <a:path w="14711" h="15312" extrusionOk="0">
                  <a:moveTo>
                    <a:pt x="7739" y="1"/>
                  </a:moveTo>
                  <a:cubicBezTo>
                    <a:pt x="7305" y="34"/>
                    <a:pt x="6838" y="267"/>
                    <a:pt x="6505" y="534"/>
                  </a:cubicBezTo>
                  <a:cubicBezTo>
                    <a:pt x="5704" y="1101"/>
                    <a:pt x="5137" y="2035"/>
                    <a:pt x="4670" y="2869"/>
                  </a:cubicBezTo>
                  <a:cubicBezTo>
                    <a:pt x="4537" y="3069"/>
                    <a:pt x="4403" y="3336"/>
                    <a:pt x="4270" y="3570"/>
                  </a:cubicBezTo>
                  <a:cubicBezTo>
                    <a:pt x="4003" y="3536"/>
                    <a:pt x="3669" y="3536"/>
                    <a:pt x="3369" y="3536"/>
                  </a:cubicBezTo>
                  <a:cubicBezTo>
                    <a:pt x="3036" y="3536"/>
                    <a:pt x="2702" y="3536"/>
                    <a:pt x="2402" y="3570"/>
                  </a:cubicBezTo>
                  <a:cubicBezTo>
                    <a:pt x="1901" y="3603"/>
                    <a:pt x="1501" y="3737"/>
                    <a:pt x="1168" y="3903"/>
                  </a:cubicBezTo>
                  <a:cubicBezTo>
                    <a:pt x="934" y="4003"/>
                    <a:pt x="767" y="4104"/>
                    <a:pt x="601" y="4270"/>
                  </a:cubicBezTo>
                  <a:cubicBezTo>
                    <a:pt x="434" y="4437"/>
                    <a:pt x="300" y="4671"/>
                    <a:pt x="167" y="4904"/>
                  </a:cubicBezTo>
                  <a:cubicBezTo>
                    <a:pt x="67" y="5071"/>
                    <a:pt x="0" y="5338"/>
                    <a:pt x="0" y="5571"/>
                  </a:cubicBezTo>
                  <a:cubicBezTo>
                    <a:pt x="0" y="5771"/>
                    <a:pt x="0" y="6038"/>
                    <a:pt x="33" y="6238"/>
                  </a:cubicBezTo>
                  <a:cubicBezTo>
                    <a:pt x="167" y="6705"/>
                    <a:pt x="367" y="7139"/>
                    <a:pt x="734" y="7573"/>
                  </a:cubicBezTo>
                  <a:cubicBezTo>
                    <a:pt x="1001" y="7906"/>
                    <a:pt x="1334" y="8240"/>
                    <a:pt x="1768" y="8607"/>
                  </a:cubicBezTo>
                  <a:cubicBezTo>
                    <a:pt x="1868" y="8673"/>
                    <a:pt x="1901" y="8707"/>
                    <a:pt x="2002" y="8774"/>
                  </a:cubicBezTo>
                  <a:lnTo>
                    <a:pt x="1735" y="9674"/>
                  </a:lnTo>
                  <a:cubicBezTo>
                    <a:pt x="1635" y="10175"/>
                    <a:pt x="1501" y="10675"/>
                    <a:pt x="1401" y="11175"/>
                  </a:cubicBezTo>
                  <a:cubicBezTo>
                    <a:pt x="1301" y="12143"/>
                    <a:pt x="1301" y="13243"/>
                    <a:pt x="2068" y="13911"/>
                  </a:cubicBezTo>
                  <a:cubicBezTo>
                    <a:pt x="2235" y="14044"/>
                    <a:pt x="2402" y="14177"/>
                    <a:pt x="2602" y="14211"/>
                  </a:cubicBezTo>
                  <a:cubicBezTo>
                    <a:pt x="2791" y="14258"/>
                    <a:pt x="2946" y="14305"/>
                    <a:pt x="3127" y="14305"/>
                  </a:cubicBezTo>
                  <a:cubicBezTo>
                    <a:pt x="3202" y="14305"/>
                    <a:pt x="3281" y="14297"/>
                    <a:pt x="3369" y="14277"/>
                  </a:cubicBezTo>
                  <a:cubicBezTo>
                    <a:pt x="3569" y="14277"/>
                    <a:pt x="3769" y="14244"/>
                    <a:pt x="4003" y="14177"/>
                  </a:cubicBezTo>
                  <a:cubicBezTo>
                    <a:pt x="4203" y="14111"/>
                    <a:pt x="4403" y="14011"/>
                    <a:pt x="4603" y="13911"/>
                  </a:cubicBezTo>
                  <a:cubicBezTo>
                    <a:pt x="5437" y="13510"/>
                    <a:pt x="6205" y="12843"/>
                    <a:pt x="6872" y="12176"/>
                  </a:cubicBezTo>
                  <a:cubicBezTo>
                    <a:pt x="6905" y="12243"/>
                    <a:pt x="6972" y="12276"/>
                    <a:pt x="6972" y="12376"/>
                  </a:cubicBezTo>
                  <a:cubicBezTo>
                    <a:pt x="7205" y="12843"/>
                    <a:pt x="7472" y="13277"/>
                    <a:pt x="7806" y="13710"/>
                  </a:cubicBezTo>
                  <a:cubicBezTo>
                    <a:pt x="8073" y="14111"/>
                    <a:pt x="8439" y="14511"/>
                    <a:pt x="8873" y="14778"/>
                  </a:cubicBezTo>
                  <a:cubicBezTo>
                    <a:pt x="9073" y="14911"/>
                    <a:pt x="9240" y="15045"/>
                    <a:pt x="9507" y="15111"/>
                  </a:cubicBezTo>
                  <a:lnTo>
                    <a:pt x="9874" y="15245"/>
                  </a:lnTo>
                  <a:cubicBezTo>
                    <a:pt x="10007" y="15312"/>
                    <a:pt x="10174" y="15312"/>
                    <a:pt x="10307" y="15312"/>
                  </a:cubicBezTo>
                  <a:cubicBezTo>
                    <a:pt x="10508" y="15312"/>
                    <a:pt x="10708" y="15245"/>
                    <a:pt x="10908" y="15178"/>
                  </a:cubicBezTo>
                  <a:cubicBezTo>
                    <a:pt x="11141" y="15078"/>
                    <a:pt x="11342" y="14911"/>
                    <a:pt x="11508" y="14744"/>
                  </a:cubicBezTo>
                  <a:cubicBezTo>
                    <a:pt x="11809" y="14478"/>
                    <a:pt x="12009" y="14077"/>
                    <a:pt x="12142" y="13710"/>
                  </a:cubicBezTo>
                  <a:cubicBezTo>
                    <a:pt x="12476" y="12810"/>
                    <a:pt x="12509" y="11776"/>
                    <a:pt x="12509" y="10842"/>
                  </a:cubicBezTo>
                  <a:cubicBezTo>
                    <a:pt x="12509" y="10508"/>
                    <a:pt x="12509" y="10175"/>
                    <a:pt x="12476" y="9841"/>
                  </a:cubicBezTo>
                  <a:cubicBezTo>
                    <a:pt x="12909" y="9574"/>
                    <a:pt x="13343" y="9307"/>
                    <a:pt x="13710" y="8974"/>
                  </a:cubicBezTo>
                  <a:cubicBezTo>
                    <a:pt x="13877" y="8840"/>
                    <a:pt x="14010" y="8673"/>
                    <a:pt x="14177" y="8507"/>
                  </a:cubicBezTo>
                  <a:cubicBezTo>
                    <a:pt x="14310" y="8340"/>
                    <a:pt x="14410" y="8140"/>
                    <a:pt x="14510" y="7973"/>
                  </a:cubicBezTo>
                  <a:cubicBezTo>
                    <a:pt x="14644" y="7706"/>
                    <a:pt x="14711" y="7239"/>
                    <a:pt x="14644" y="6839"/>
                  </a:cubicBezTo>
                  <a:cubicBezTo>
                    <a:pt x="14510" y="6138"/>
                    <a:pt x="13977" y="5571"/>
                    <a:pt x="12976" y="5171"/>
                  </a:cubicBezTo>
                  <a:cubicBezTo>
                    <a:pt x="12376" y="4904"/>
                    <a:pt x="11708" y="4737"/>
                    <a:pt x="11041" y="4637"/>
                  </a:cubicBezTo>
                  <a:cubicBezTo>
                    <a:pt x="11041" y="4537"/>
                    <a:pt x="11041" y="4404"/>
                    <a:pt x="11008" y="4337"/>
                  </a:cubicBezTo>
                  <a:cubicBezTo>
                    <a:pt x="10908" y="3803"/>
                    <a:pt x="10841" y="3303"/>
                    <a:pt x="10708" y="2736"/>
                  </a:cubicBezTo>
                  <a:cubicBezTo>
                    <a:pt x="10574" y="2236"/>
                    <a:pt x="10408" y="1735"/>
                    <a:pt x="10174" y="1335"/>
                  </a:cubicBezTo>
                  <a:cubicBezTo>
                    <a:pt x="10041" y="1135"/>
                    <a:pt x="9907" y="968"/>
                    <a:pt x="9807" y="801"/>
                  </a:cubicBezTo>
                  <a:cubicBezTo>
                    <a:pt x="9707" y="701"/>
                    <a:pt x="9640" y="634"/>
                    <a:pt x="9507" y="534"/>
                  </a:cubicBezTo>
                  <a:lnTo>
                    <a:pt x="9140" y="267"/>
                  </a:lnTo>
                  <a:cubicBezTo>
                    <a:pt x="8906" y="167"/>
                    <a:pt x="8673" y="67"/>
                    <a:pt x="8473" y="34"/>
                  </a:cubicBezTo>
                  <a:cubicBezTo>
                    <a:pt x="8339" y="1"/>
                    <a:pt x="8173" y="1"/>
                    <a:pt x="803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8" name="Google Shape;668;p41"/>
            <p:cNvSpPr/>
            <p:nvPr/>
          </p:nvSpPr>
          <p:spPr>
            <a:xfrm>
              <a:off x="2219150" y="3095988"/>
              <a:ext cx="65900" cy="75075"/>
            </a:xfrm>
            <a:custGeom>
              <a:avLst/>
              <a:gdLst/>
              <a:ahLst/>
              <a:cxnLst/>
              <a:rect l="l" t="t" r="r" b="b"/>
              <a:pathLst>
                <a:path w="2636" h="3003" extrusionOk="0">
                  <a:moveTo>
                    <a:pt x="2402" y="0"/>
                  </a:moveTo>
                  <a:cubicBezTo>
                    <a:pt x="2336" y="0"/>
                    <a:pt x="2302" y="0"/>
                    <a:pt x="2269" y="67"/>
                  </a:cubicBezTo>
                  <a:cubicBezTo>
                    <a:pt x="1802" y="334"/>
                    <a:pt x="1335" y="668"/>
                    <a:pt x="1001" y="1068"/>
                  </a:cubicBezTo>
                  <a:cubicBezTo>
                    <a:pt x="635" y="1468"/>
                    <a:pt x="334" y="1935"/>
                    <a:pt x="101" y="2436"/>
                  </a:cubicBezTo>
                  <a:cubicBezTo>
                    <a:pt x="1" y="2636"/>
                    <a:pt x="67" y="2903"/>
                    <a:pt x="268" y="2969"/>
                  </a:cubicBezTo>
                  <a:cubicBezTo>
                    <a:pt x="334" y="3003"/>
                    <a:pt x="468" y="3003"/>
                    <a:pt x="568" y="3003"/>
                  </a:cubicBezTo>
                  <a:cubicBezTo>
                    <a:pt x="635" y="2969"/>
                    <a:pt x="768" y="2903"/>
                    <a:pt x="801" y="2802"/>
                  </a:cubicBezTo>
                  <a:cubicBezTo>
                    <a:pt x="1001" y="2269"/>
                    <a:pt x="1268" y="1768"/>
                    <a:pt x="1602" y="1301"/>
                  </a:cubicBezTo>
                  <a:cubicBezTo>
                    <a:pt x="1769" y="1068"/>
                    <a:pt x="1969" y="801"/>
                    <a:pt x="2236" y="601"/>
                  </a:cubicBezTo>
                  <a:cubicBezTo>
                    <a:pt x="2302" y="501"/>
                    <a:pt x="2436" y="467"/>
                    <a:pt x="2503" y="401"/>
                  </a:cubicBezTo>
                  <a:cubicBezTo>
                    <a:pt x="2603" y="334"/>
                    <a:pt x="2636" y="167"/>
                    <a:pt x="2569" y="101"/>
                  </a:cubicBezTo>
                  <a:cubicBezTo>
                    <a:pt x="2503" y="0"/>
                    <a:pt x="2436" y="0"/>
                    <a:pt x="240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9" name="Google Shape;669;p41"/>
            <p:cNvSpPr/>
            <p:nvPr/>
          </p:nvSpPr>
          <p:spPr>
            <a:xfrm>
              <a:off x="2105750" y="3184388"/>
              <a:ext cx="65900" cy="39225"/>
            </a:xfrm>
            <a:custGeom>
              <a:avLst/>
              <a:gdLst/>
              <a:ahLst/>
              <a:cxnLst/>
              <a:rect l="l" t="t" r="r" b="b"/>
              <a:pathLst>
                <a:path w="2636" h="1569" extrusionOk="0">
                  <a:moveTo>
                    <a:pt x="2002" y="0"/>
                  </a:moveTo>
                  <a:cubicBezTo>
                    <a:pt x="1701" y="0"/>
                    <a:pt x="1435" y="67"/>
                    <a:pt x="1134" y="167"/>
                  </a:cubicBezTo>
                  <a:cubicBezTo>
                    <a:pt x="701" y="334"/>
                    <a:pt x="334" y="634"/>
                    <a:pt x="100" y="968"/>
                  </a:cubicBezTo>
                  <a:cubicBezTo>
                    <a:pt x="34" y="1068"/>
                    <a:pt x="0" y="1134"/>
                    <a:pt x="0" y="1235"/>
                  </a:cubicBezTo>
                  <a:cubicBezTo>
                    <a:pt x="0" y="1301"/>
                    <a:pt x="34" y="1401"/>
                    <a:pt x="134" y="1468"/>
                  </a:cubicBezTo>
                  <a:cubicBezTo>
                    <a:pt x="200" y="1568"/>
                    <a:pt x="300" y="1568"/>
                    <a:pt x="367" y="1568"/>
                  </a:cubicBezTo>
                  <a:cubicBezTo>
                    <a:pt x="501" y="1568"/>
                    <a:pt x="634" y="1468"/>
                    <a:pt x="667" y="1335"/>
                  </a:cubicBezTo>
                  <a:cubicBezTo>
                    <a:pt x="701" y="1301"/>
                    <a:pt x="701" y="1268"/>
                    <a:pt x="767" y="1235"/>
                  </a:cubicBezTo>
                  <a:cubicBezTo>
                    <a:pt x="834" y="1101"/>
                    <a:pt x="968" y="1001"/>
                    <a:pt x="1034" y="901"/>
                  </a:cubicBezTo>
                  <a:cubicBezTo>
                    <a:pt x="1168" y="801"/>
                    <a:pt x="1301" y="667"/>
                    <a:pt x="1468" y="634"/>
                  </a:cubicBezTo>
                  <a:cubicBezTo>
                    <a:pt x="1601" y="601"/>
                    <a:pt x="1668" y="567"/>
                    <a:pt x="1801" y="501"/>
                  </a:cubicBezTo>
                  <a:cubicBezTo>
                    <a:pt x="1890" y="501"/>
                    <a:pt x="1965" y="486"/>
                    <a:pt x="2044" y="486"/>
                  </a:cubicBezTo>
                  <a:cubicBezTo>
                    <a:pt x="2083" y="486"/>
                    <a:pt x="2124" y="490"/>
                    <a:pt x="2168" y="501"/>
                  </a:cubicBezTo>
                  <a:lnTo>
                    <a:pt x="2268" y="501"/>
                  </a:lnTo>
                  <a:cubicBezTo>
                    <a:pt x="2369" y="501"/>
                    <a:pt x="2535" y="467"/>
                    <a:pt x="2535" y="301"/>
                  </a:cubicBezTo>
                  <a:cubicBezTo>
                    <a:pt x="2635" y="234"/>
                    <a:pt x="2535" y="67"/>
                    <a:pt x="2369" y="67"/>
                  </a:cubicBezTo>
                  <a:cubicBezTo>
                    <a:pt x="2268" y="67"/>
                    <a:pt x="2135" y="0"/>
                    <a:pt x="200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0" name="Google Shape;670;p41"/>
            <p:cNvSpPr/>
            <p:nvPr/>
          </p:nvSpPr>
          <p:spPr>
            <a:xfrm>
              <a:off x="2130750" y="3327813"/>
              <a:ext cx="28400" cy="75925"/>
            </a:xfrm>
            <a:custGeom>
              <a:avLst/>
              <a:gdLst/>
              <a:ahLst/>
              <a:cxnLst/>
              <a:rect l="l" t="t" r="r" b="b"/>
              <a:pathLst>
                <a:path w="1136" h="3037" extrusionOk="0">
                  <a:moveTo>
                    <a:pt x="935" y="1"/>
                  </a:moveTo>
                  <a:cubicBezTo>
                    <a:pt x="835" y="1"/>
                    <a:pt x="768" y="34"/>
                    <a:pt x="701" y="101"/>
                  </a:cubicBezTo>
                  <a:cubicBezTo>
                    <a:pt x="468" y="501"/>
                    <a:pt x="301" y="901"/>
                    <a:pt x="134" y="1368"/>
                  </a:cubicBezTo>
                  <a:cubicBezTo>
                    <a:pt x="1" y="1835"/>
                    <a:pt x="1" y="2269"/>
                    <a:pt x="168" y="2736"/>
                  </a:cubicBezTo>
                  <a:cubicBezTo>
                    <a:pt x="201" y="2869"/>
                    <a:pt x="234" y="2970"/>
                    <a:pt x="368" y="3003"/>
                  </a:cubicBezTo>
                  <a:cubicBezTo>
                    <a:pt x="468" y="3036"/>
                    <a:pt x="568" y="3036"/>
                    <a:pt x="701" y="3036"/>
                  </a:cubicBezTo>
                  <a:cubicBezTo>
                    <a:pt x="968" y="2970"/>
                    <a:pt x="1068" y="2669"/>
                    <a:pt x="902" y="2402"/>
                  </a:cubicBezTo>
                  <a:cubicBezTo>
                    <a:pt x="868" y="2369"/>
                    <a:pt x="835" y="2302"/>
                    <a:pt x="835" y="2236"/>
                  </a:cubicBezTo>
                  <a:cubicBezTo>
                    <a:pt x="801" y="2136"/>
                    <a:pt x="735" y="2036"/>
                    <a:pt x="735" y="1902"/>
                  </a:cubicBezTo>
                  <a:cubicBezTo>
                    <a:pt x="701" y="1735"/>
                    <a:pt x="701" y="1569"/>
                    <a:pt x="701" y="1402"/>
                  </a:cubicBezTo>
                  <a:cubicBezTo>
                    <a:pt x="735" y="1202"/>
                    <a:pt x="801" y="1035"/>
                    <a:pt x="835" y="868"/>
                  </a:cubicBezTo>
                  <a:lnTo>
                    <a:pt x="1068" y="368"/>
                  </a:lnTo>
                  <a:cubicBezTo>
                    <a:pt x="1135" y="234"/>
                    <a:pt x="1102" y="101"/>
                    <a:pt x="1002" y="34"/>
                  </a:cubicBezTo>
                  <a:cubicBezTo>
                    <a:pt x="968" y="34"/>
                    <a:pt x="968" y="1"/>
                    <a:pt x="935"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 name="Rounded Rectangle 5"/>
          <p:cNvSpPr/>
          <p:nvPr/>
        </p:nvSpPr>
        <p:spPr>
          <a:xfrm>
            <a:off x="1447800" y="133350"/>
            <a:ext cx="6336704" cy="90260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2800" dirty="0" smtClean="0">
                <a:latin typeface="Aharoni" panose="02010803020104030203" pitchFamily="2" charset="-79"/>
                <a:cs typeface="Aharoni" panose="02010803020104030203" pitchFamily="2" charset="-79"/>
              </a:rPr>
              <a:t>D. </a:t>
            </a:r>
            <a:r>
              <a:rPr lang="en-US" sz="2800" dirty="0" err="1" smtClean="0">
                <a:latin typeface="Aharoni" panose="02010803020104030203" pitchFamily="2" charset="-79"/>
                <a:cs typeface="Aharoni" panose="02010803020104030203" pitchFamily="2" charset="-79"/>
              </a:rPr>
              <a:t>Tujuan</a:t>
            </a:r>
            <a:r>
              <a:rPr lang="en-US" sz="2800" dirty="0" smtClean="0">
                <a:latin typeface="Aharoni" panose="02010803020104030203" pitchFamily="2" charset="-79"/>
                <a:cs typeface="Aharoni" panose="02010803020104030203" pitchFamily="2" charset="-79"/>
              </a:rPr>
              <a:t> </a:t>
            </a:r>
            <a:r>
              <a:rPr lang="en-US" sz="2800" dirty="0" err="1" smtClean="0">
                <a:latin typeface="Aharoni" panose="02010803020104030203" pitchFamily="2" charset="-79"/>
                <a:cs typeface="Aharoni" panose="02010803020104030203" pitchFamily="2" charset="-79"/>
              </a:rPr>
              <a:t>Penelitian</a:t>
            </a:r>
            <a:r>
              <a:rPr lang="id-ID" sz="2800" dirty="0" smtClean="0">
                <a:latin typeface="Aharoni" panose="02010803020104030203" pitchFamily="2" charset="-79"/>
                <a:cs typeface="Aharoni" panose="02010803020104030203" pitchFamily="2" charset="-79"/>
              </a:rPr>
              <a:t> </a:t>
            </a:r>
            <a:endParaRPr lang="id-ID" sz="2800" dirty="0">
              <a:latin typeface="Aharoni" panose="02010803020104030203" pitchFamily="2" charset="-79"/>
              <a:cs typeface="Aharoni" panose="02010803020104030203" pitchFamily="2" charset="-79"/>
            </a:endParaRPr>
          </a:p>
        </p:txBody>
      </p:sp>
      <p:grpSp>
        <p:nvGrpSpPr>
          <p:cNvPr id="18" name="Google Shape;716;p43"/>
          <p:cNvGrpSpPr/>
          <p:nvPr/>
        </p:nvGrpSpPr>
        <p:grpSpPr>
          <a:xfrm>
            <a:off x="0" y="971550"/>
            <a:ext cx="8154471" cy="3855355"/>
            <a:chOff x="1205275" y="3129775"/>
            <a:chExt cx="3256775" cy="2322850"/>
          </a:xfrm>
        </p:grpSpPr>
        <p:sp>
          <p:nvSpPr>
            <p:cNvPr id="19" name="Google Shape;717;p43"/>
            <p:cNvSpPr/>
            <p:nvPr/>
          </p:nvSpPr>
          <p:spPr>
            <a:xfrm>
              <a:off x="1205275" y="3129775"/>
              <a:ext cx="3256775" cy="1971400"/>
            </a:xfrm>
            <a:custGeom>
              <a:avLst/>
              <a:gdLst/>
              <a:ahLst/>
              <a:cxnLst/>
              <a:rect l="l" t="t" r="r" b="b"/>
              <a:pathLst>
                <a:path w="130271" h="78856" extrusionOk="0">
                  <a:moveTo>
                    <a:pt x="123691" y="6505"/>
                  </a:moveTo>
                  <a:lnTo>
                    <a:pt x="123691" y="72351"/>
                  </a:lnTo>
                  <a:lnTo>
                    <a:pt x="6604" y="72351"/>
                  </a:lnTo>
                  <a:lnTo>
                    <a:pt x="6604" y="6505"/>
                  </a:lnTo>
                  <a:close/>
                  <a:moveTo>
                    <a:pt x="3713" y="0"/>
                  </a:moveTo>
                  <a:cubicBezTo>
                    <a:pt x="1670" y="0"/>
                    <a:pt x="0" y="1645"/>
                    <a:pt x="0" y="3714"/>
                  </a:cubicBezTo>
                  <a:lnTo>
                    <a:pt x="0" y="75167"/>
                  </a:lnTo>
                  <a:cubicBezTo>
                    <a:pt x="0" y="77211"/>
                    <a:pt x="1670" y="78856"/>
                    <a:pt x="3713" y="78856"/>
                  </a:cubicBezTo>
                  <a:lnTo>
                    <a:pt x="126582" y="78856"/>
                  </a:lnTo>
                  <a:cubicBezTo>
                    <a:pt x="128626" y="78856"/>
                    <a:pt x="130271" y="77211"/>
                    <a:pt x="130271" y="75167"/>
                  </a:cubicBezTo>
                  <a:lnTo>
                    <a:pt x="130271" y="3714"/>
                  </a:lnTo>
                  <a:cubicBezTo>
                    <a:pt x="130271" y="1645"/>
                    <a:pt x="128626" y="0"/>
                    <a:pt x="12658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718;p43"/>
            <p:cNvSpPr/>
            <p:nvPr/>
          </p:nvSpPr>
          <p:spPr>
            <a:xfrm>
              <a:off x="2786600" y="4972800"/>
              <a:ext cx="94725" cy="94725"/>
            </a:xfrm>
            <a:custGeom>
              <a:avLst/>
              <a:gdLst/>
              <a:ahLst/>
              <a:cxnLst/>
              <a:rect l="l" t="t" r="r" b="b"/>
              <a:pathLst>
                <a:path w="3789" h="3789" extrusionOk="0">
                  <a:moveTo>
                    <a:pt x="1895" y="1"/>
                  </a:moveTo>
                  <a:cubicBezTo>
                    <a:pt x="848" y="1"/>
                    <a:pt x="1" y="848"/>
                    <a:pt x="1" y="1895"/>
                  </a:cubicBezTo>
                  <a:cubicBezTo>
                    <a:pt x="1" y="2941"/>
                    <a:pt x="848" y="3789"/>
                    <a:pt x="1895" y="3789"/>
                  </a:cubicBezTo>
                  <a:cubicBezTo>
                    <a:pt x="2941" y="3789"/>
                    <a:pt x="3789" y="2941"/>
                    <a:pt x="3789" y="1895"/>
                  </a:cubicBezTo>
                  <a:cubicBezTo>
                    <a:pt x="3789" y="848"/>
                    <a:pt x="2941" y="1"/>
                    <a:pt x="1895" y="1"/>
                  </a:cubicBezTo>
                  <a:close/>
                </a:path>
              </a:pathLst>
            </a:custGeom>
            <a:solidFill>
              <a:srgbClr val="FAFB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719;p43"/>
            <p:cNvSpPr/>
            <p:nvPr/>
          </p:nvSpPr>
          <p:spPr>
            <a:xfrm>
              <a:off x="2564800" y="5101150"/>
              <a:ext cx="537725" cy="299725"/>
            </a:xfrm>
            <a:custGeom>
              <a:avLst/>
              <a:gdLst/>
              <a:ahLst/>
              <a:cxnLst/>
              <a:rect l="l" t="t" r="r" b="b"/>
              <a:pathLst>
                <a:path w="21509" h="11989" extrusionOk="0">
                  <a:moveTo>
                    <a:pt x="2692" y="1"/>
                  </a:moveTo>
                  <a:lnTo>
                    <a:pt x="0" y="11988"/>
                  </a:lnTo>
                  <a:lnTo>
                    <a:pt x="21508" y="11988"/>
                  </a:lnTo>
                  <a:lnTo>
                    <a:pt x="18817"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720;p43"/>
            <p:cNvSpPr/>
            <p:nvPr/>
          </p:nvSpPr>
          <p:spPr>
            <a:xfrm>
              <a:off x="2239525" y="5400800"/>
              <a:ext cx="1188875" cy="51825"/>
            </a:xfrm>
            <a:custGeom>
              <a:avLst/>
              <a:gdLst/>
              <a:ahLst/>
              <a:cxnLst/>
              <a:rect l="l" t="t" r="r" b="b"/>
              <a:pathLst>
                <a:path w="47555" h="2073" extrusionOk="0">
                  <a:moveTo>
                    <a:pt x="1351" y="1"/>
                  </a:moveTo>
                  <a:cubicBezTo>
                    <a:pt x="0" y="1"/>
                    <a:pt x="0" y="2073"/>
                    <a:pt x="1351" y="2073"/>
                  </a:cubicBezTo>
                  <a:cubicBezTo>
                    <a:pt x="1375" y="2073"/>
                    <a:pt x="1398" y="2072"/>
                    <a:pt x="1422" y="2071"/>
                  </a:cubicBezTo>
                  <a:lnTo>
                    <a:pt x="46108" y="2071"/>
                  </a:lnTo>
                  <a:cubicBezTo>
                    <a:pt x="46133" y="2072"/>
                    <a:pt x="46157" y="2073"/>
                    <a:pt x="46180" y="2073"/>
                  </a:cubicBezTo>
                  <a:cubicBezTo>
                    <a:pt x="47555" y="2073"/>
                    <a:pt x="47555" y="1"/>
                    <a:pt x="46180" y="1"/>
                  </a:cubicBezTo>
                  <a:cubicBezTo>
                    <a:pt x="46157" y="1"/>
                    <a:pt x="46133" y="1"/>
                    <a:pt x="46108" y="2"/>
                  </a:cubicBezTo>
                  <a:lnTo>
                    <a:pt x="1422" y="2"/>
                  </a:lnTo>
                  <a:cubicBezTo>
                    <a:pt x="1398" y="1"/>
                    <a:pt x="1375" y="1"/>
                    <a:pt x="1351" y="1"/>
                  </a:cubicBezTo>
                  <a:close/>
                </a:path>
              </a:pathLst>
            </a:custGeom>
            <a:solidFill>
              <a:srgbClr val="5975D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721;p43"/>
            <p:cNvSpPr/>
            <p:nvPr/>
          </p:nvSpPr>
          <p:spPr>
            <a:xfrm>
              <a:off x="2618375" y="5101150"/>
              <a:ext cx="430575" cy="61700"/>
            </a:xfrm>
            <a:custGeom>
              <a:avLst/>
              <a:gdLst/>
              <a:ahLst/>
              <a:cxnLst/>
              <a:rect l="l" t="t" r="r" b="b"/>
              <a:pathLst>
                <a:path w="17223" h="2468" extrusionOk="0">
                  <a:moveTo>
                    <a:pt x="549" y="1"/>
                  </a:moveTo>
                  <a:lnTo>
                    <a:pt x="0" y="2468"/>
                  </a:lnTo>
                  <a:lnTo>
                    <a:pt x="17222" y="2468"/>
                  </a:lnTo>
                  <a:lnTo>
                    <a:pt x="16674" y="1"/>
                  </a:lnTo>
                  <a:close/>
                </a:path>
              </a:pathLst>
            </a:custGeom>
            <a:solidFill>
              <a:srgbClr val="5975D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219472" y="411510"/>
            <a:ext cx="8706231" cy="923330"/>
          </a:xfrm>
          <a:prstGeom prst="rect">
            <a:avLst/>
          </a:prstGeom>
          <a:noFill/>
        </p:spPr>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id-ID" sz="5400" b="1" cap="none"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BAB II KAJIAN PUSTAKA</a:t>
            </a:r>
            <a:endParaRPr lang="en-US" sz="5400" b="1" cap="none"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graphicFrame>
        <p:nvGraphicFramePr>
          <p:cNvPr id="8" name="Diagram 7"/>
          <p:cNvGraphicFramePr/>
          <p:nvPr>
            <p:extLst>
              <p:ext uri="{D42A27DB-BD31-4B8C-83A1-F6EECF244321}">
                <p14:modId xmlns:p14="http://schemas.microsoft.com/office/powerpoint/2010/main" val="1559578342"/>
              </p:ext>
            </p:extLst>
          </p:nvPr>
        </p:nvGraphicFramePr>
        <p:xfrm>
          <a:off x="683568" y="1334840"/>
          <a:ext cx="7392144" cy="38086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Rounded Rectangle 1"/>
          <p:cNvSpPr/>
          <p:nvPr/>
        </p:nvSpPr>
        <p:spPr>
          <a:xfrm>
            <a:off x="4800600" y="3257550"/>
            <a:ext cx="2819400" cy="1447800"/>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smtClean="0"/>
              <a:t>D. </a:t>
            </a:r>
            <a:r>
              <a:rPr lang="en-US" sz="2000" dirty="0" err="1" smtClean="0"/>
              <a:t>Rehabilitasi</a:t>
            </a:r>
            <a:endParaRPr lang="en-US" sz="2000" dirty="0"/>
          </a:p>
        </p:txBody>
      </p:sp>
    </p:spTree>
    <p:extLst>
      <p:ext uri="{BB962C8B-B14F-4D97-AF65-F5344CB8AC3E}">
        <p14:creationId xmlns:p14="http://schemas.microsoft.com/office/powerpoint/2010/main" val="221648113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023"/>
        <p:cNvGrpSpPr/>
        <p:nvPr/>
      </p:nvGrpSpPr>
      <p:grpSpPr>
        <a:xfrm>
          <a:off x="0" y="0"/>
          <a:ext cx="0" cy="0"/>
          <a:chOff x="0" y="0"/>
          <a:chExt cx="0" cy="0"/>
        </a:xfrm>
      </p:grpSpPr>
      <p:grpSp>
        <p:nvGrpSpPr>
          <p:cNvPr id="1050" name="Google Shape;1050;p53"/>
          <p:cNvGrpSpPr/>
          <p:nvPr/>
        </p:nvGrpSpPr>
        <p:grpSpPr>
          <a:xfrm rot="-632919" flipH="1">
            <a:off x="665356" y="852037"/>
            <a:ext cx="641652" cy="668105"/>
            <a:chOff x="2079900" y="3077638"/>
            <a:chExt cx="367775" cy="382800"/>
          </a:xfrm>
        </p:grpSpPr>
        <p:sp>
          <p:nvSpPr>
            <p:cNvPr id="1051" name="Google Shape;1051;p53"/>
            <p:cNvSpPr/>
            <p:nvPr/>
          </p:nvSpPr>
          <p:spPr>
            <a:xfrm>
              <a:off x="2079900" y="3077638"/>
              <a:ext cx="367775" cy="382800"/>
            </a:xfrm>
            <a:custGeom>
              <a:avLst/>
              <a:gdLst/>
              <a:ahLst/>
              <a:cxnLst/>
              <a:rect l="l" t="t" r="r" b="b"/>
              <a:pathLst>
                <a:path w="14711" h="15312" extrusionOk="0">
                  <a:moveTo>
                    <a:pt x="7739" y="1"/>
                  </a:moveTo>
                  <a:cubicBezTo>
                    <a:pt x="7305" y="34"/>
                    <a:pt x="6838" y="267"/>
                    <a:pt x="6505" y="534"/>
                  </a:cubicBezTo>
                  <a:cubicBezTo>
                    <a:pt x="5704" y="1101"/>
                    <a:pt x="5137" y="2035"/>
                    <a:pt x="4670" y="2869"/>
                  </a:cubicBezTo>
                  <a:cubicBezTo>
                    <a:pt x="4537" y="3069"/>
                    <a:pt x="4403" y="3336"/>
                    <a:pt x="4270" y="3570"/>
                  </a:cubicBezTo>
                  <a:cubicBezTo>
                    <a:pt x="4003" y="3536"/>
                    <a:pt x="3669" y="3536"/>
                    <a:pt x="3369" y="3536"/>
                  </a:cubicBezTo>
                  <a:cubicBezTo>
                    <a:pt x="3036" y="3536"/>
                    <a:pt x="2702" y="3536"/>
                    <a:pt x="2402" y="3570"/>
                  </a:cubicBezTo>
                  <a:cubicBezTo>
                    <a:pt x="1901" y="3603"/>
                    <a:pt x="1501" y="3737"/>
                    <a:pt x="1168" y="3903"/>
                  </a:cubicBezTo>
                  <a:cubicBezTo>
                    <a:pt x="934" y="4003"/>
                    <a:pt x="767" y="4104"/>
                    <a:pt x="601" y="4270"/>
                  </a:cubicBezTo>
                  <a:cubicBezTo>
                    <a:pt x="434" y="4437"/>
                    <a:pt x="300" y="4671"/>
                    <a:pt x="167" y="4904"/>
                  </a:cubicBezTo>
                  <a:cubicBezTo>
                    <a:pt x="67" y="5071"/>
                    <a:pt x="0" y="5338"/>
                    <a:pt x="0" y="5571"/>
                  </a:cubicBezTo>
                  <a:cubicBezTo>
                    <a:pt x="0" y="5771"/>
                    <a:pt x="0" y="6038"/>
                    <a:pt x="33" y="6238"/>
                  </a:cubicBezTo>
                  <a:cubicBezTo>
                    <a:pt x="167" y="6705"/>
                    <a:pt x="367" y="7139"/>
                    <a:pt x="734" y="7573"/>
                  </a:cubicBezTo>
                  <a:cubicBezTo>
                    <a:pt x="1001" y="7906"/>
                    <a:pt x="1334" y="8240"/>
                    <a:pt x="1768" y="8607"/>
                  </a:cubicBezTo>
                  <a:cubicBezTo>
                    <a:pt x="1868" y="8673"/>
                    <a:pt x="1901" y="8707"/>
                    <a:pt x="2002" y="8774"/>
                  </a:cubicBezTo>
                  <a:lnTo>
                    <a:pt x="1735" y="9674"/>
                  </a:lnTo>
                  <a:cubicBezTo>
                    <a:pt x="1635" y="10175"/>
                    <a:pt x="1501" y="10675"/>
                    <a:pt x="1401" y="11175"/>
                  </a:cubicBezTo>
                  <a:cubicBezTo>
                    <a:pt x="1301" y="12143"/>
                    <a:pt x="1301" y="13243"/>
                    <a:pt x="2068" y="13911"/>
                  </a:cubicBezTo>
                  <a:cubicBezTo>
                    <a:pt x="2235" y="14044"/>
                    <a:pt x="2402" y="14177"/>
                    <a:pt x="2602" y="14211"/>
                  </a:cubicBezTo>
                  <a:cubicBezTo>
                    <a:pt x="2791" y="14258"/>
                    <a:pt x="2946" y="14305"/>
                    <a:pt x="3127" y="14305"/>
                  </a:cubicBezTo>
                  <a:cubicBezTo>
                    <a:pt x="3202" y="14305"/>
                    <a:pt x="3281" y="14297"/>
                    <a:pt x="3369" y="14277"/>
                  </a:cubicBezTo>
                  <a:cubicBezTo>
                    <a:pt x="3569" y="14277"/>
                    <a:pt x="3769" y="14244"/>
                    <a:pt x="4003" y="14177"/>
                  </a:cubicBezTo>
                  <a:cubicBezTo>
                    <a:pt x="4203" y="14111"/>
                    <a:pt x="4403" y="14011"/>
                    <a:pt x="4603" y="13911"/>
                  </a:cubicBezTo>
                  <a:cubicBezTo>
                    <a:pt x="5437" y="13510"/>
                    <a:pt x="6205" y="12843"/>
                    <a:pt x="6872" y="12176"/>
                  </a:cubicBezTo>
                  <a:cubicBezTo>
                    <a:pt x="6905" y="12243"/>
                    <a:pt x="6972" y="12276"/>
                    <a:pt x="6972" y="12376"/>
                  </a:cubicBezTo>
                  <a:cubicBezTo>
                    <a:pt x="7205" y="12843"/>
                    <a:pt x="7472" y="13277"/>
                    <a:pt x="7806" y="13710"/>
                  </a:cubicBezTo>
                  <a:cubicBezTo>
                    <a:pt x="8073" y="14111"/>
                    <a:pt x="8439" y="14511"/>
                    <a:pt x="8873" y="14778"/>
                  </a:cubicBezTo>
                  <a:cubicBezTo>
                    <a:pt x="9073" y="14911"/>
                    <a:pt x="9240" y="15045"/>
                    <a:pt x="9507" y="15111"/>
                  </a:cubicBezTo>
                  <a:lnTo>
                    <a:pt x="9874" y="15245"/>
                  </a:lnTo>
                  <a:cubicBezTo>
                    <a:pt x="10007" y="15312"/>
                    <a:pt x="10174" y="15312"/>
                    <a:pt x="10307" y="15312"/>
                  </a:cubicBezTo>
                  <a:cubicBezTo>
                    <a:pt x="10508" y="15312"/>
                    <a:pt x="10708" y="15245"/>
                    <a:pt x="10908" y="15178"/>
                  </a:cubicBezTo>
                  <a:cubicBezTo>
                    <a:pt x="11141" y="15078"/>
                    <a:pt x="11342" y="14911"/>
                    <a:pt x="11508" y="14744"/>
                  </a:cubicBezTo>
                  <a:cubicBezTo>
                    <a:pt x="11809" y="14478"/>
                    <a:pt x="12009" y="14077"/>
                    <a:pt x="12142" y="13710"/>
                  </a:cubicBezTo>
                  <a:cubicBezTo>
                    <a:pt x="12476" y="12810"/>
                    <a:pt x="12509" y="11776"/>
                    <a:pt x="12509" y="10842"/>
                  </a:cubicBezTo>
                  <a:cubicBezTo>
                    <a:pt x="12509" y="10508"/>
                    <a:pt x="12509" y="10175"/>
                    <a:pt x="12476" y="9841"/>
                  </a:cubicBezTo>
                  <a:cubicBezTo>
                    <a:pt x="12909" y="9574"/>
                    <a:pt x="13343" y="9307"/>
                    <a:pt x="13710" y="8974"/>
                  </a:cubicBezTo>
                  <a:cubicBezTo>
                    <a:pt x="13877" y="8840"/>
                    <a:pt x="14010" y="8673"/>
                    <a:pt x="14177" y="8507"/>
                  </a:cubicBezTo>
                  <a:cubicBezTo>
                    <a:pt x="14310" y="8340"/>
                    <a:pt x="14410" y="8140"/>
                    <a:pt x="14510" y="7973"/>
                  </a:cubicBezTo>
                  <a:cubicBezTo>
                    <a:pt x="14644" y="7706"/>
                    <a:pt x="14711" y="7239"/>
                    <a:pt x="14644" y="6839"/>
                  </a:cubicBezTo>
                  <a:cubicBezTo>
                    <a:pt x="14510" y="6138"/>
                    <a:pt x="13977" y="5571"/>
                    <a:pt x="12976" y="5171"/>
                  </a:cubicBezTo>
                  <a:cubicBezTo>
                    <a:pt x="12376" y="4904"/>
                    <a:pt x="11708" y="4737"/>
                    <a:pt x="11041" y="4637"/>
                  </a:cubicBezTo>
                  <a:cubicBezTo>
                    <a:pt x="11041" y="4537"/>
                    <a:pt x="11041" y="4404"/>
                    <a:pt x="11008" y="4337"/>
                  </a:cubicBezTo>
                  <a:cubicBezTo>
                    <a:pt x="10908" y="3803"/>
                    <a:pt x="10841" y="3303"/>
                    <a:pt x="10708" y="2736"/>
                  </a:cubicBezTo>
                  <a:cubicBezTo>
                    <a:pt x="10574" y="2236"/>
                    <a:pt x="10408" y="1735"/>
                    <a:pt x="10174" y="1335"/>
                  </a:cubicBezTo>
                  <a:cubicBezTo>
                    <a:pt x="10041" y="1135"/>
                    <a:pt x="9907" y="968"/>
                    <a:pt x="9807" y="801"/>
                  </a:cubicBezTo>
                  <a:cubicBezTo>
                    <a:pt x="9707" y="701"/>
                    <a:pt x="9640" y="634"/>
                    <a:pt x="9507" y="534"/>
                  </a:cubicBezTo>
                  <a:lnTo>
                    <a:pt x="9140" y="267"/>
                  </a:lnTo>
                  <a:cubicBezTo>
                    <a:pt x="8906" y="167"/>
                    <a:pt x="8673" y="67"/>
                    <a:pt x="8473" y="34"/>
                  </a:cubicBezTo>
                  <a:cubicBezTo>
                    <a:pt x="8339" y="1"/>
                    <a:pt x="8173" y="1"/>
                    <a:pt x="803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2" name="Google Shape;1052;p53"/>
            <p:cNvSpPr/>
            <p:nvPr/>
          </p:nvSpPr>
          <p:spPr>
            <a:xfrm>
              <a:off x="2219150" y="3095988"/>
              <a:ext cx="65900" cy="75075"/>
            </a:xfrm>
            <a:custGeom>
              <a:avLst/>
              <a:gdLst/>
              <a:ahLst/>
              <a:cxnLst/>
              <a:rect l="l" t="t" r="r" b="b"/>
              <a:pathLst>
                <a:path w="2636" h="3003" extrusionOk="0">
                  <a:moveTo>
                    <a:pt x="2402" y="0"/>
                  </a:moveTo>
                  <a:cubicBezTo>
                    <a:pt x="2336" y="0"/>
                    <a:pt x="2302" y="0"/>
                    <a:pt x="2269" y="67"/>
                  </a:cubicBezTo>
                  <a:cubicBezTo>
                    <a:pt x="1802" y="334"/>
                    <a:pt x="1335" y="668"/>
                    <a:pt x="1001" y="1068"/>
                  </a:cubicBezTo>
                  <a:cubicBezTo>
                    <a:pt x="635" y="1468"/>
                    <a:pt x="334" y="1935"/>
                    <a:pt x="101" y="2436"/>
                  </a:cubicBezTo>
                  <a:cubicBezTo>
                    <a:pt x="1" y="2636"/>
                    <a:pt x="67" y="2903"/>
                    <a:pt x="268" y="2969"/>
                  </a:cubicBezTo>
                  <a:cubicBezTo>
                    <a:pt x="334" y="3003"/>
                    <a:pt x="468" y="3003"/>
                    <a:pt x="568" y="3003"/>
                  </a:cubicBezTo>
                  <a:cubicBezTo>
                    <a:pt x="635" y="2969"/>
                    <a:pt x="768" y="2903"/>
                    <a:pt x="801" y="2802"/>
                  </a:cubicBezTo>
                  <a:cubicBezTo>
                    <a:pt x="1001" y="2269"/>
                    <a:pt x="1268" y="1768"/>
                    <a:pt x="1602" y="1301"/>
                  </a:cubicBezTo>
                  <a:cubicBezTo>
                    <a:pt x="1769" y="1068"/>
                    <a:pt x="1969" y="801"/>
                    <a:pt x="2236" y="601"/>
                  </a:cubicBezTo>
                  <a:cubicBezTo>
                    <a:pt x="2302" y="501"/>
                    <a:pt x="2436" y="467"/>
                    <a:pt x="2503" y="401"/>
                  </a:cubicBezTo>
                  <a:cubicBezTo>
                    <a:pt x="2603" y="334"/>
                    <a:pt x="2636" y="167"/>
                    <a:pt x="2569" y="101"/>
                  </a:cubicBezTo>
                  <a:cubicBezTo>
                    <a:pt x="2503" y="0"/>
                    <a:pt x="2436" y="0"/>
                    <a:pt x="240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3" name="Google Shape;1053;p53"/>
            <p:cNvSpPr/>
            <p:nvPr/>
          </p:nvSpPr>
          <p:spPr>
            <a:xfrm>
              <a:off x="2105750" y="3184388"/>
              <a:ext cx="65900" cy="39225"/>
            </a:xfrm>
            <a:custGeom>
              <a:avLst/>
              <a:gdLst/>
              <a:ahLst/>
              <a:cxnLst/>
              <a:rect l="l" t="t" r="r" b="b"/>
              <a:pathLst>
                <a:path w="2636" h="1569" extrusionOk="0">
                  <a:moveTo>
                    <a:pt x="2002" y="0"/>
                  </a:moveTo>
                  <a:cubicBezTo>
                    <a:pt x="1701" y="0"/>
                    <a:pt x="1435" y="67"/>
                    <a:pt x="1134" y="167"/>
                  </a:cubicBezTo>
                  <a:cubicBezTo>
                    <a:pt x="701" y="334"/>
                    <a:pt x="334" y="634"/>
                    <a:pt x="100" y="968"/>
                  </a:cubicBezTo>
                  <a:cubicBezTo>
                    <a:pt x="34" y="1068"/>
                    <a:pt x="0" y="1134"/>
                    <a:pt x="0" y="1235"/>
                  </a:cubicBezTo>
                  <a:cubicBezTo>
                    <a:pt x="0" y="1301"/>
                    <a:pt x="34" y="1401"/>
                    <a:pt x="134" y="1468"/>
                  </a:cubicBezTo>
                  <a:cubicBezTo>
                    <a:pt x="200" y="1568"/>
                    <a:pt x="300" y="1568"/>
                    <a:pt x="367" y="1568"/>
                  </a:cubicBezTo>
                  <a:cubicBezTo>
                    <a:pt x="501" y="1568"/>
                    <a:pt x="634" y="1468"/>
                    <a:pt x="667" y="1335"/>
                  </a:cubicBezTo>
                  <a:cubicBezTo>
                    <a:pt x="701" y="1301"/>
                    <a:pt x="701" y="1268"/>
                    <a:pt x="767" y="1235"/>
                  </a:cubicBezTo>
                  <a:cubicBezTo>
                    <a:pt x="834" y="1101"/>
                    <a:pt x="968" y="1001"/>
                    <a:pt x="1034" y="901"/>
                  </a:cubicBezTo>
                  <a:cubicBezTo>
                    <a:pt x="1168" y="801"/>
                    <a:pt x="1301" y="667"/>
                    <a:pt x="1468" y="634"/>
                  </a:cubicBezTo>
                  <a:cubicBezTo>
                    <a:pt x="1601" y="601"/>
                    <a:pt x="1668" y="567"/>
                    <a:pt x="1801" y="501"/>
                  </a:cubicBezTo>
                  <a:cubicBezTo>
                    <a:pt x="1890" y="501"/>
                    <a:pt x="1965" y="486"/>
                    <a:pt x="2044" y="486"/>
                  </a:cubicBezTo>
                  <a:cubicBezTo>
                    <a:pt x="2083" y="486"/>
                    <a:pt x="2124" y="490"/>
                    <a:pt x="2168" y="501"/>
                  </a:cubicBezTo>
                  <a:lnTo>
                    <a:pt x="2268" y="501"/>
                  </a:lnTo>
                  <a:cubicBezTo>
                    <a:pt x="2369" y="501"/>
                    <a:pt x="2535" y="467"/>
                    <a:pt x="2535" y="301"/>
                  </a:cubicBezTo>
                  <a:cubicBezTo>
                    <a:pt x="2635" y="234"/>
                    <a:pt x="2535" y="67"/>
                    <a:pt x="2369" y="67"/>
                  </a:cubicBezTo>
                  <a:cubicBezTo>
                    <a:pt x="2268" y="67"/>
                    <a:pt x="2135" y="0"/>
                    <a:pt x="200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4" name="Google Shape;1054;p53"/>
            <p:cNvSpPr/>
            <p:nvPr/>
          </p:nvSpPr>
          <p:spPr>
            <a:xfrm>
              <a:off x="2130750" y="3327813"/>
              <a:ext cx="28400" cy="75925"/>
            </a:xfrm>
            <a:custGeom>
              <a:avLst/>
              <a:gdLst/>
              <a:ahLst/>
              <a:cxnLst/>
              <a:rect l="l" t="t" r="r" b="b"/>
              <a:pathLst>
                <a:path w="1136" h="3037" extrusionOk="0">
                  <a:moveTo>
                    <a:pt x="935" y="1"/>
                  </a:moveTo>
                  <a:cubicBezTo>
                    <a:pt x="835" y="1"/>
                    <a:pt x="768" y="34"/>
                    <a:pt x="701" y="101"/>
                  </a:cubicBezTo>
                  <a:cubicBezTo>
                    <a:pt x="468" y="501"/>
                    <a:pt x="301" y="901"/>
                    <a:pt x="134" y="1368"/>
                  </a:cubicBezTo>
                  <a:cubicBezTo>
                    <a:pt x="1" y="1835"/>
                    <a:pt x="1" y="2269"/>
                    <a:pt x="168" y="2736"/>
                  </a:cubicBezTo>
                  <a:cubicBezTo>
                    <a:pt x="201" y="2869"/>
                    <a:pt x="234" y="2970"/>
                    <a:pt x="368" y="3003"/>
                  </a:cubicBezTo>
                  <a:cubicBezTo>
                    <a:pt x="468" y="3036"/>
                    <a:pt x="568" y="3036"/>
                    <a:pt x="701" y="3036"/>
                  </a:cubicBezTo>
                  <a:cubicBezTo>
                    <a:pt x="968" y="2970"/>
                    <a:pt x="1068" y="2669"/>
                    <a:pt x="902" y="2402"/>
                  </a:cubicBezTo>
                  <a:cubicBezTo>
                    <a:pt x="868" y="2369"/>
                    <a:pt x="835" y="2302"/>
                    <a:pt x="835" y="2236"/>
                  </a:cubicBezTo>
                  <a:cubicBezTo>
                    <a:pt x="801" y="2136"/>
                    <a:pt x="735" y="2036"/>
                    <a:pt x="735" y="1902"/>
                  </a:cubicBezTo>
                  <a:cubicBezTo>
                    <a:pt x="701" y="1735"/>
                    <a:pt x="701" y="1569"/>
                    <a:pt x="701" y="1402"/>
                  </a:cubicBezTo>
                  <a:cubicBezTo>
                    <a:pt x="735" y="1202"/>
                    <a:pt x="801" y="1035"/>
                    <a:pt x="835" y="868"/>
                  </a:cubicBezTo>
                  <a:lnTo>
                    <a:pt x="1068" y="368"/>
                  </a:lnTo>
                  <a:cubicBezTo>
                    <a:pt x="1135" y="234"/>
                    <a:pt x="1102" y="101"/>
                    <a:pt x="1002" y="34"/>
                  </a:cubicBezTo>
                  <a:cubicBezTo>
                    <a:pt x="968" y="34"/>
                    <a:pt x="968" y="1"/>
                    <a:pt x="935"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55" name="Google Shape;1055;p53"/>
          <p:cNvGrpSpPr/>
          <p:nvPr/>
        </p:nvGrpSpPr>
        <p:grpSpPr>
          <a:xfrm rot="148811">
            <a:off x="8357294" y="4411704"/>
            <a:ext cx="371396" cy="375435"/>
            <a:chOff x="2079900" y="3077638"/>
            <a:chExt cx="367775" cy="382800"/>
          </a:xfrm>
        </p:grpSpPr>
        <p:sp>
          <p:nvSpPr>
            <p:cNvPr id="1056" name="Google Shape;1056;p53"/>
            <p:cNvSpPr/>
            <p:nvPr/>
          </p:nvSpPr>
          <p:spPr>
            <a:xfrm>
              <a:off x="2079900" y="3077638"/>
              <a:ext cx="367775" cy="382800"/>
            </a:xfrm>
            <a:custGeom>
              <a:avLst/>
              <a:gdLst/>
              <a:ahLst/>
              <a:cxnLst/>
              <a:rect l="l" t="t" r="r" b="b"/>
              <a:pathLst>
                <a:path w="14711" h="15312" extrusionOk="0">
                  <a:moveTo>
                    <a:pt x="7739" y="1"/>
                  </a:moveTo>
                  <a:cubicBezTo>
                    <a:pt x="7305" y="34"/>
                    <a:pt x="6838" y="267"/>
                    <a:pt x="6505" y="534"/>
                  </a:cubicBezTo>
                  <a:cubicBezTo>
                    <a:pt x="5704" y="1101"/>
                    <a:pt x="5137" y="2035"/>
                    <a:pt x="4670" y="2869"/>
                  </a:cubicBezTo>
                  <a:cubicBezTo>
                    <a:pt x="4537" y="3069"/>
                    <a:pt x="4403" y="3336"/>
                    <a:pt x="4270" y="3570"/>
                  </a:cubicBezTo>
                  <a:cubicBezTo>
                    <a:pt x="4003" y="3536"/>
                    <a:pt x="3669" y="3536"/>
                    <a:pt x="3369" y="3536"/>
                  </a:cubicBezTo>
                  <a:cubicBezTo>
                    <a:pt x="3036" y="3536"/>
                    <a:pt x="2702" y="3536"/>
                    <a:pt x="2402" y="3570"/>
                  </a:cubicBezTo>
                  <a:cubicBezTo>
                    <a:pt x="1901" y="3603"/>
                    <a:pt x="1501" y="3737"/>
                    <a:pt x="1168" y="3903"/>
                  </a:cubicBezTo>
                  <a:cubicBezTo>
                    <a:pt x="934" y="4003"/>
                    <a:pt x="767" y="4104"/>
                    <a:pt x="601" y="4270"/>
                  </a:cubicBezTo>
                  <a:cubicBezTo>
                    <a:pt x="434" y="4437"/>
                    <a:pt x="300" y="4671"/>
                    <a:pt x="167" y="4904"/>
                  </a:cubicBezTo>
                  <a:cubicBezTo>
                    <a:pt x="67" y="5071"/>
                    <a:pt x="0" y="5338"/>
                    <a:pt x="0" y="5571"/>
                  </a:cubicBezTo>
                  <a:cubicBezTo>
                    <a:pt x="0" y="5771"/>
                    <a:pt x="0" y="6038"/>
                    <a:pt x="33" y="6238"/>
                  </a:cubicBezTo>
                  <a:cubicBezTo>
                    <a:pt x="167" y="6705"/>
                    <a:pt x="367" y="7139"/>
                    <a:pt x="734" y="7573"/>
                  </a:cubicBezTo>
                  <a:cubicBezTo>
                    <a:pt x="1001" y="7906"/>
                    <a:pt x="1334" y="8240"/>
                    <a:pt x="1768" y="8607"/>
                  </a:cubicBezTo>
                  <a:cubicBezTo>
                    <a:pt x="1868" y="8673"/>
                    <a:pt x="1901" y="8707"/>
                    <a:pt x="2002" y="8774"/>
                  </a:cubicBezTo>
                  <a:lnTo>
                    <a:pt x="1735" y="9674"/>
                  </a:lnTo>
                  <a:cubicBezTo>
                    <a:pt x="1635" y="10175"/>
                    <a:pt x="1501" y="10675"/>
                    <a:pt x="1401" y="11175"/>
                  </a:cubicBezTo>
                  <a:cubicBezTo>
                    <a:pt x="1301" y="12143"/>
                    <a:pt x="1301" y="13243"/>
                    <a:pt x="2068" y="13911"/>
                  </a:cubicBezTo>
                  <a:cubicBezTo>
                    <a:pt x="2235" y="14044"/>
                    <a:pt x="2402" y="14177"/>
                    <a:pt x="2602" y="14211"/>
                  </a:cubicBezTo>
                  <a:cubicBezTo>
                    <a:pt x="2791" y="14258"/>
                    <a:pt x="2946" y="14305"/>
                    <a:pt x="3127" y="14305"/>
                  </a:cubicBezTo>
                  <a:cubicBezTo>
                    <a:pt x="3202" y="14305"/>
                    <a:pt x="3281" y="14297"/>
                    <a:pt x="3369" y="14277"/>
                  </a:cubicBezTo>
                  <a:cubicBezTo>
                    <a:pt x="3569" y="14277"/>
                    <a:pt x="3769" y="14244"/>
                    <a:pt x="4003" y="14177"/>
                  </a:cubicBezTo>
                  <a:cubicBezTo>
                    <a:pt x="4203" y="14111"/>
                    <a:pt x="4403" y="14011"/>
                    <a:pt x="4603" y="13911"/>
                  </a:cubicBezTo>
                  <a:cubicBezTo>
                    <a:pt x="5437" y="13510"/>
                    <a:pt x="6205" y="12843"/>
                    <a:pt x="6872" y="12176"/>
                  </a:cubicBezTo>
                  <a:cubicBezTo>
                    <a:pt x="6905" y="12243"/>
                    <a:pt x="6972" y="12276"/>
                    <a:pt x="6972" y="12376"/>
                  </a:cubicBezTo>
                  <a:cubicBezTo>
                    <a:pt x="7205" y="12843"/>
                    <a:pt x="7472" y="13277"/>
                    <a:pt x="7806" y="13710"/>
                  </a:cubicBezTo>
                  <a:cubicBezTo>
                    <a:pt x="8073" y="14111"/>
                    <a:pt x="8439" y="14511"/>
                    <a:pt x="8873" y="14778"/>
                  </a:cubicBezTo>
                  <a:cubicBezTo>
                    <a:pt x="9073" y="14911"/>
                    <a:pt x="9240" y="15045"/>
                    <a:pt x="9507" y="15111"/>
                  </a:cubicBezTo>
                  <a:lnTo>
                    <a:pt x="9874" y="15245"/>
                  </a:lnTo>
                  <a:cubicBezTo>
                    <a:pt x="10007" y="15312"/>
                    <a:pt x="10174" y="15312"/>
                    <a:pt x="10307" y="15312"/>
                  </a:cubicBezTo>
                  <a:cubicBezTo>
                    <a:pt x="10508" y="15312"/>
                    <a:pt x="10708" y="15245"/>
                    <a:pt x="10908" y="15178"/>
                  </a:cubicBezTo>
                  <a:cubicBezTo>
                    <a:pt x="11141" y="15078"/>
                    <a:pt x="11342" y="14911"/>
                    <a:pt x="11508" y="14744"/>
                  </a:cubicBezTo>
                  <a:cubicBezTo>
                    <a:pt x="11809" y="14478"/>
                    <a:pt x="12009" y="14077"/>
                    <a:pt x="12142" y="13710"/>
                  </a:cubicBezTo>
                  <a:cubicBezTo>
                    <a:pt x="12476" y="12810"/>
                    <a:pt x="12509" y="11776"/>
                    <a:pt x="12509" y="10842"/>
                  </a:cubicBezTo>
                  <a:cubicBezTo>
                    <a:pt x="12509" y="10508"/>
                    <a:pt x="12509" y="10175"/>
                    <a:pt x="12476" y="9841"/>
                  </a:cubicBezTo>
                  <a:cubicBezTo>
                    <a:pt x="12909" y="9574"/>
                    <a:pt x="13343" y="9307"/>
                    <a:pt x="13710" y="8974"/>
                  </a:cubicBezTo>
                  <a:cubicBezTo>
                    <a:pt x="13877" y="8840"/>
                    <a:pt x="14010" y="8673"/>
                    <a:pt x="14177" y="8507"/>
                  </a:cubicBezTo>
                  <a:cubicBezTo>
                    <a:pt x="14310" y="8340"/>
                    <a:pt x="14410" y="8140"/>
                    <a:pt x="14510" y="7973"/>
                  </a:cubicBezTo>
                  <a:cubicBezTo>
                    <a:pt x="14644" y="7706"/>
                    <a:pt x="14711" y="7239"/>
                    <a:pt x="14644" y="6839"/>
                  </a:cubicBezTo>
                  <a:cubicBezTo>
                    <a:pt x="14510" y="6138"/>
                    <a:pt x="13977" y="5571"/>
                    <a:pt x="12976" y="5171"/>
                  </a:cubicBezTo>
                  <a:cubicBezTo>
                    <a:pt x="12376" y="4904"/>
                    <a:pt x="11708" y="4737"/>
                    <a:pt x="11041" y="4637"/>
                  </a:cubicBezTo>
                  <a:cubicBezTo>
                    <a:pt x="11041" y="4537"/>
                    <a:pt x="11041" y="4404"/>
                    <a:pt x="11008" y="4337"/>
                  </a:cubicBezTo>
                  <a:cubicBezTo>
                    <a:pt x="10908" y="3803"/>
                    <a:pt x="10841" y="3303"/>
                    <a:pt x="10708" y="2736"/>
                  </a:cubicBezTo>
                  <a:cubicBezTo>
                    <a:pt x="10574" y="2236"/>
                    <a:pt x="10408" y="1735"/>
                    <a:pt x="10174" y="1335"/>
                  </a:cubicBezTo>
                  <a:cubicBezTo>
                    <a:pt x="10041" y="1135"/>
                    <a:pt x="9907" y="968"/>
                    <a:pt x="9807" y="801"/>
                  </a:cubicBezTo>
                  <a:cubicBezTo>
                    <a:pt x="9707" y="701"/>
                    <a:pt x="9640" y="634"/>
                    <a:pt x="9507" y="534"/>
                  </a:cubicBezTo>
                  <a:lnTo>
                    <a:pt x="9140" y="267"/>
                  </a:lnTo>
                  <a:cubicBezTo>
                    <a:pt x="8906" y="167"/>
                    <a:pt x="8673" y="67"/>
                    <a:pt x="8473" y="34"/>
                  </a:cubicBezTo>
                  <a:cubicBezTo>
                    <a:pt x="8339" y="1"/>
                    <a:pt x="8173" y="1"/>
                    <a:pt x="803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7" name="Google Shape;1057;p53"/>
            <p:cNvSpPr/>
            <p:nvPr/>
          </p:nvSpPr>
          <p:spPr>
            <a:xfrm>
              <a:off x="2219150" y="3095988"/>
              <a:ext cx="65900" cy="75075"/>
            </a:xfrm>
            <a:custGeom>
              <a:avLst/>
              <a:gdLst/>
              <a:ahLst/>
              <a:cxnLst/>
              <a:rect l="l" t="t" r="r" b="b"/>
              <a:pathLst>
                <a:path w="2636" h="3003" extrusionOk="0">
                  <a:moveTo>
                    <a:pt x="2402" y="0"/>
                  </a:moveTo>
                  <a:cubicBezTo>
                    <a:pt x="2336" y="0"/>
                    <a:pt x="2302" y="0"/>
                    <a:pt x="2269" y="67"/>
                  </a:cubicBezTo>
                  <a:cubicBezTo>
                    <a:pt x="1802" y="334"/>
                    <a:pt x="1335" y="668"/>
                    <a:pt x="1001" y="1068"/>
                  </a:cubicBezTo>
                  <a:cubicBezTo>
                    <a:pt x="635" y="1468"/>
                    <a:pt x="334" y="1935"/>
                    <a:pt x="101" y="2436"/>
                  </a:cubicBezTo>
                  <a:cubicBezTo>
                    <a:pt x="1" y="2636"/>
                    <a:pt x="67" y="2903"/>
                    <a:pt x="268" y="2969"/>
                  </a:cubicBezTo>
                  <a:cubicBezTo>
                    <a:pt x="334" y="3003"/>
                    <a:pt x="468" y="3003"/>
                    <a:pt x="568" y="3003"/>
                  </a:cubicBezTo>
                  <a:cubicBezTo>
                    <a:pt x="635" y="2969"/>
                    <a:pt x="768" y="2903"/>
                    <a:pt x="801" y="2802"/>
                  </a:cubicBezTo>
                  <a:cubicBezTo>
                    <a:pt x="1001" y="2269"/>
                    <a:pt x="1268" y="1768"/>
                    <a:pt x="1602" y="1301"/>
                  </a:cubicBezTo>
                  <a:cubicBezTo>
                    <a:pt x="1769" y="1068"/>
                    <a:pt x="1969" y="801"/>
                    <a:pt x="2236" y="601"/>
                  </a:cubicBezTo>
                  <a:cubicBezTo>
                    <a:pt x="2302" y="501"/>
                    <a:pt x="2436" y="467"/>
                    <a:pt x="2503" y="401"/>
                  </a:cubicBezTo>
                  <a:cubicBezTo>
                    <a:pt x="2603" y="334"/>
                    <a:pt x="2636" y="167"/>
                    <a:pt x="2569" y="101"/>
                  </a:cubicBezTo>
                  <a:cubicBezTo>
                    <a:pt x="2503" y="0"/>
                    <a:pt x="2436" y="0"/>
                    <a:pt x="240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8" name="Google Shape;1058;p53"/>
            <p:cNvSpPr/>
            <p:nvPr/>
          </p:nvSpPr>
          <p:spPr>
            <a:xfrm>
              <a:off x="2105750" y="3184388"/>
              <a:ext cx="65900" cy="39225"/>
            </a:xfrm>
            <a:custGeom>
              <a:avLst/>
              <a:gdLst/>
              <a:ahLst/>
              <a:cxnLst/>
              <a:rect l="l" t="t" r="r" b="b"/>
              <a:pathLst>
                <a:path w="2636" h="1569" extrusionOk="0">
                  <a:moveTo>
                    <a:pt x="2002" y="0"/>
                  </a:moveTo>
                  <a:cubicBezTo>
                    <a:pt x="1701" y="0"/>
                    <a:pt x="1435" y="67"/>
                    <a:pt x="1134" y="167"/>
                  </a:cubicBezTo>
                  <a:cubicBezTo>
                    <a:pt x="701" y="334"/>
                    <a:pt x="334" y="634"/>
                    <a:pt x="100" y="968"/>
                  </a:cubicBezTo>
                  <a:cubicBezTo>
                    <a:pt x="34" y="1068"/>
                    <a:pt x="0" y="1134"/>
                    <a:pt x="0" y="1235"/>
                  </a:cubicBezTo>
                  <a:cubicBezTo>
                    <a:pt x="0" y="1301"/>
                    <a:pt x="34" y="1401"/>
                    <a:pt x="134" y="1468"/>
                  </a:cubicBezTo>
                  <a:cubicBezTo>
                    <a:pt x="200" y="1568"/>
                    <a:pt x="300" y="1568"/>
                    <a:pt x="367" y="1568"/>
                  </a:cubicBezTo>
                  <a:cubicBezTo>
                    <a:pt x="501" y="1568"/>
                    <a:pt x="634" y="1468"/>
                    <a:pt x="667" y="1335"/>
                  </a:cubicBezTo>
                  <a:cubicBezTo>
                    <a:pt x="701" y="1301"/>
                    <a:pt x="701" y="1268"/>
                    <a:pt x="767" y="1235"/>
                  </a:cubicBezTo>
                  <a:cubicBezTo>
                    <a:pt x="834" y="1101"/>
                    <a:pt x="968" y="1001"/>
                    <a:pt x="1034" y="901"/>
                  </a:cubicBezTo>
                  <a:cubicBezTo>
                    <a:pt x="1168" y="801"/>
                    <a:pt x="1301" y="667"/>
                    <a:pt x="1468" y="634"/>
                  </a:cubicBezTo>
                  <a:cubicBezTo>
                    <a:pt x="1601" y="601"/>
                    <a:pt x="1668" y="567"/>
                    <a:pt x="1801" y="501"/>
                  </a:cubicBezTo>
                  <a:cubicBezTo>
                    <a:pt x="1890" y="501"/>
                    <a:pt x="1965" y="486"/>
                    <a:pt x="2044" y="486"/>
                  </a:cubicBezTo>
                  <a:cubicBezTo>
                    <a:pt x="2083" y="486"/>
                    <a:pt x="2124" y="490"/>
                    <a:pt x="2168" y="501"/>
                  </a:cubicBezTo>
                  <a:lnTo>
                    <a:pt x="2268" y="501"/>
                  </a:lnTo>
                  <a:cubicBezTo>
                    <a:pt x="2369" y="501"/>
                    <a:pt x="2535" y="467"/>
                    <a:pt x="2535" y="301"/>
                  </a:cubicBezTo>
                  <a:cubicBezTo>
                    <a:pt x="2635" y="234"/>
                    <a:pt x="2535" y="67"/>
                    <a:pt x="2369" y="67"/>
                  </a:cubicBezTo>
                  <a:cubicBezTo>
                    <a:pt x="2268" y="67"/>
                    <a:pt x="2135" y="0"/>
                    <a:pt x="200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9" name="Google Shape;1059;p53"/>
            <p:cNvSpPr/>
            <p:nvPr/>
          </p:nvSpPr>
          <p:spPr>
            <a:xfrm>
              <a:off x="2130750" y="3327813"/>
              <a:ext cx="28400" cy="75925"/>
            </a:xfrm>
            <a:custGeom>
              <a:avLst/>
              <a:gdLst/>
              <a:ahLst/>
              <a:cxnLst/>
              <a:rect l="l" t="t" r="r" b="b"/>
              <a:pathLst>
                <a:path w="1136" h="3037" extrusionOk="0">
                  <a:moveTo>
                    <a:pt x="935" y="1"/>
                  </a:moveTo>
                  <a:cubicBezTo>
                    <a:pt x="835" y="1"/>
                    <a:pt x="768" y="34"/>
                    <a:pt x="701" y="101"/>
                  </a:cubicBezTo>
                  <a:cubicBezTo>
                    <a:pt x="468" y="501"/>
                    <a:pt x="301" y="901"/>
                    <a:pt x="134" y="1368"/>
                  </a:cubicBezTo>
                  <a:cubicBezTo>
                    <a:pt x="1" y="1835"/>
                    <a:pt x="1" y="2269"/>
                    <a:pt x="168" y="2736"/>
                  </a:cubicBezTo>
                  <a:cubicBezTo>
                    <a:pt x="201" y="2869"/>
                    <a:pt x="234" y="2970"/>
                    <a:pt x="368" y="3003"/>
                  </a:cubicBezTo>
                  <a:cubicBezTo>
                    <a:pt x="468" y="3036"/>
                    <a:pt x="568" y="3036"/>
                    <a:pt x="701" y="3036"/>
                  </a:cubicBezTo>
                  <a:cubicBezTo>
                    <a:pt x="968" y="2970"/>
                    <a:pt x="1068" y="2669"/>
                    <a:pt x="902" y="2402"/>
                  </a:cubicBezTo>
                  <a:cubicBezTo>
                    <a:pt x="868" y="2369"/>
                    <a:pt x="835" y="2302"/>
                    <a:pt x="835" y="2236"/>
                  </a:cubicBezTo>
                  <a:cubicBezTo>
                    <a:pt x="801" y="2136"/>
                    <a:pt x="735" y="2036"/>
                    <a:pt x="735" y="1902"/>
                  </a:cubicBezTo>
                  <a:cubicBezTo>
                    <a:pt x="701" y="1735"/>
                    <a:pt x="701" y="1569"/>
                    <a:pt x="701" y="1402"/>
                  </a:cubicBezTo>
                  <a:cubicBezTo>
                    <a:pt x="735" y="1202"/>
                    <a:pt x="801" y="1035"/>
                    <a:pt x="835" y="868"/>
                  </a:cubicBezTo>
                  <a:lnTo>
                    <a:pt x="1068" y="368"/>
                  </a:lnTo>
                  <a:cubicBezTo>
                    <a:pt x="1135" y="234"/>
                    <a:pt x="1102" y="101"/>
                    <a:pt x="1002" y="34"/>
                  </a:cubicBezTo>
                  <a:cubicBezTo>
                    <a:pt x="968" y="34"/>
                    <a:pt x="968" y="1"/>
                    <a:pt x="935"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 name="Flowchart: Terminator 2"/>
          <p:cNvSpPr/>
          <p:nvPr/>
        </p:nvSpPr>
        <p:spPr>
          <a:xfrm>
            <a:off x="1828800" y="162293"/>
            <a:ext cx="5052727" cy="1089713"/>
          </a:xfrm>
          <a:prstGeom prst="flowChartTerminator">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sz="2400" dirty="0" smtClean="0">
                <a:solidFill>
                  <a:schemeClr val="tx1"/>
                </a:solidFill>
              </a:rPr>
              <a:t>BAB III</a:t>
            </a:r>
            <a:endParaRPr lang="id-ID" sz="2400" dirty="0">
              <a:solidFill>
                <a:schemeClr val="tx1"/>
              </a:solidFill>
            </a:endParaRPr>
          </a:p>
        </p:txBody>
      </p:sp>
      <p:sp>
        <p:nvSpPr>
          <p:cNvPr id="4" name="Flowchart: Preparation 3"/>
          <p:cNvSpPr/>
          <p:nvPr/>
        </p:nvSpPr>
        <p:spPr>
          <a:xfrm>
            <a:off x="228600" y="1428751"/>
            <a:ext cx="7871792" cy="2971800"/>
          </a:xfrm>
          <a:prstGeom prst="flowChartPreparation">
            <a:avLst/>
          </a:prstGeom>
        </p:spPr>
        <p:style>
          <a:lnRef idx="1">
            <a:schemeClr val="accent6"/>
          </a:lnRef>
          <a:fillRef idx="2">
            <a:schemeClr val="accent6"/>
          </a:fillRef>
          <a:effectRef idx="1">
            <a:schemeClr val="accent6"/>
          </a:effectRef>
          <a:fontRef idx="minor">
            <a:schemeClr val="dk1"/>
          </a:fontRef>
        </p:style>
        <p:txBody>
          <a:bodyPr rtlCol="0" anchor="ctr"/>
          <a:lstStyle/>
          <a:p>
            <a:endParaRPr lang="id-ID" sz="1600" dirty="0" smtClean="0"/>
          </a:p>
          <a:p>
            <a:endParaRPr lang="id-ID" sz="1600" dirty="0" smtClean="0"/>
          </a:p>
          <a:p>
            <a:endParaRPr lang="id-ID" sz="1600" dirty="0" smtClean="0"/>
          </a:p>
          <a:p>
            <a:r>
              <a:rPr lang="en-US" sz="2400" dirty="0" smtClean="0">
                <a:latin typeface="Times New Roman" pitchFamily="18" charset="0"/>
                <a:cs typeface="Times New Roman" pitchFamily="18" charset="0"/>
              </a:rPr>
              <a:t>1. </a:t>
            </a:r>
            <a:r>
              <a:rPr lang="en-US" sz="2400" dirty="0" err="1" smtClean="0">
                <a:latin typeface="Times New Roman" pitchFamily="18" charset="0"/>
                <a:cs typeface="Times New Roman" pitchFamily="18" charset="0"/>
              </a:rPr>
              <a:t>Jenis</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penelitian</a:t>
            </a:r>
            <a:endParaRPr lang="id-ID" sz="2400" dirty="0" smtClean="0">
              <a:latin typeface="Times New Roman" pitchFamily="18" charset="0"/>
              <a:cs typeface="Times New Roman" pitchFamily="18" charset="0"/>
            </a:endParaRPr>
          </a:p>
          <a:p>
            <a:r>
              <a:rPr lang="id-ID" sz="2000" dirty="0" smtClean="0">
                <a:latin typeface="Times New Roman" pitchFamily="18" charset="0"/>
                <a:cs typeface="Times New Roman" pitchFamily="18" charset="0"/>
              </a:rPr>
              <a:t>Penelitian yang penulis lakukan adalah penelitian kualitatif yang bersifat deskriptif kualitatif, yaitu suatu cara penelitian yang berusaha mengungkapkan fenomena dengan cara mengumpulkan data yang ada di lapangan dan menggambarkannya sesuai dengan apa adanya. </a:t>
            </a:r>
            <a:br>
              <a:rPr lang="id-ID" sz="2000" dirty="0" smtClean="0">
                <a:latin typeface="Times New Roman" pitchFamily="18" charset="0"/>
                <a:cs typeface="Times New Roman" pitchFamily="18" charset="0"/>
              </a:rPr>
            </a:br>
            <a:r>
              <a:rPr lang="id-ID" sz="2400" dirty="0" smtClean="0"/>
              <a:t/>
            </a:r>
            <a:br>
              <a:rPr lang="id-ID" sz="2400" dirty="0" smtClean="0"/>
            </a:br>
            <a:endParaRPr lang="id-ID" sz="2400"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063"/>
        <p:cNvGrpSpPr/>
        <p:nvPr/>
      </p:nvGrpSpPr>
      <p:grpSpPr>
        <a:xfrm>
          <a:off x="0" y="0"/>
          <a:ext cx="0" cy="0"/>
          <a:chOff x="0" y="0"/>
          <a:chExt cx="0" cy="0"/>
        </a:xfrm>
      </p:grpSpPr>
      <p:sp>
        <p:nvSpPr>
          <p:cNvPr id="1073" name="Google Shape;1073;p54"/>
          <p:cNvSpPr/>
          <p:nvPr/>
        </p:nvSpPr>
        <p:spPr>
          <a:xfrm>
            <a:off x="5579769" y="2662702"/>
            <a:ext cx="234596" cy="165568"/>
          </a:xfrm>
          <a:custGeom>
            <a:avLst/>
            <a:gdLst/>
            <a:ahLst/>
            <a:cxnLst/>
            <a:rect l="l" t="t" r="r" b="b"/>
            <a:pathLst>
              <a:path w="13335" h="9986" extrusionOk="0">
                <a:moveTo>
                  <a:pt x="11960" y="0"/>
                </a:moveTo>
                <a:cubicBezTo>
                  <a:pt x="11742" y="0"/>
                  <a:pt x="11517" y="88"/>
                  <a:pt x="11318" y="297"/>
                </a:cubicBezTo>
                <a:cubicBezTo>
                  <a:pt x="8973" y="2774"/>
                  <a:pt x="6615" y="5250"/>
                  <a:pt x="4270" y="7739"/>
                </a:cubicBezTo>
                <a:cubicBezTo>
                  <a:pt x="3448" y="7131"/>
                  <a:pt x="2615" y="6512"/>
                  <a:pt x="1793" y="5905"/>
                </a:cubicBezTo>
                <a:cubicBezTo>
                  <a:pt x="1620" y="5777"/>
                  <a:pt x="1447" y="5721"/>
                  <a:pt x="1285" y="5721"/>
                </a:cubicBezTo>
                <a:cubicBezTo>
                  <a:pt x="517" y="5721"/>
                  <a:pt x="0" y="6972"/>
                  <a:pt x="817" y="7572"/>
                </a:cubicBezTo>
                <a:cubicBezTo>
                  <a:pt x="1841" y="8334"/>
                  <a:pt x="2877" y="9084"/>
                  <a:pt x="3901" y="9846"/>
                </a:cubicBezTo>
                <a:cubicBezTo>
                  <a:pt x="4029" y="9942"/>
                  <a:pt x="4190" y="9985"/>
                  <a:pt x="4356" y="9985"/>
                </a:cubicBezTo>
                <a:cubicBezTo>
                  <a:pt x="4622" y="9985"/>
                  <a:pt x="4899" y="9874"/>
                  <a:pt x="5068" y="9691"/>
                </a:cubicBezTo>
                <a:cubicBezTo>
                  <a:pt x="7604" y="7012"/>
                  <a:pt x="10140" y="4333"/>
                  <a:pt x="12676" y="1654"/>
                </a:cubicBezTo>
                <a:cubicBezTo>
                  <a:pt x="13335" y="968"/>
                  <a:pt x="12685" y="0"/>
                  <a:pt x="11960" y="0"/>
                </a:cubicBezTo>
                <a:close/>
              </a:path>
            </a:pathLst>
          </a:custGeom>
          <a:solidFill>
            <a:schemeClr val="lt2"/>
          </a:solidFill>
          <a:ln w="19050"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chemeClr val="lt1"/>
              </a:solidFill>
              <a:latin typeface="Fira Sans Extra Condensed"/>
              <a:ea typeface="Fira Sans Extra Condensed"/>
              <a:cs typeface="Fira Sans Extra Condensed"/>
              <a:sym typeface="Fira Sans Extra Condensed"/>
            </a:endParaRPr>
          </a:p>
        </p:txBody>
      </p:sp>
      <p:grpSp>
        <p:nvGrpSpPr>
          <p:cNvPr id="1114" name="Google Shape;1114;p54"/>
          <p:cNvGrpSpPr/>
          <p:nvPr/>
        </p:nvGrpSpPr>
        <p:grpSpPr>
          <a:xfrm rot="-632919" flipH="1">
            <a:off x="523277" y="1079836"/>
            <a:ext cx="641652" cy="668105"/>
            <a:chOff x="2079900" y="3077638"/>
            <a:chExt cx="367775" cy="382800"/>
          </a:xfrm>
        </p:grpSpPr>
        <p:sp>
          <p:nvSpPr>
            <p:cNvPr id="1115" name="Google Shape;1115;p54"/>
            <p:cNvSpPr/>
            <p:nvPr/>
          </p:nvSpPr>
          <p:spPr>
            <a:xfrm>
              <a:off x="2079900" y="3077638"/>
              <a:ext cx="367775" cy="382800"/>
            </a:xfrm>
            <a:custGeom>
              <a:avLst/>
              <a:gdLst/>
              <a:ahLst/>
              <a:cxnLst/>
              <a:rect l="l" t="t" r="r" b="b"/>
              <a:pathLst>
                <a:path w="14711" h="15312" extrusionOk="0">
                  <a:moveTo>
                    <a:pt x="7739" y="1"/>
                  </a:moveTo>
                  <a:cubicBezTo>
                    <a:pt x="7305" y="34"/>
                    <a:pt x="6838" y="267"/>
                    <a:pt x="6505" y="534"/>
                  </a:cubicBezTo>
                  <a:cubicBezTo>
                    <a:pt x="5704" y="1101"/>
                    <a:pt x="5137" y="2035"/>
                    <a:pt x="4670" y="2869"/>
                  </a:cubicBezTo>
                  <a:cubicBezTo>
                    <a:pt x="4537" y="3069"/>
                    <a:pt x="4403" y="3336"/>
                    <a:pt x="4270" y="3570"/>
                  </a:cubicBezTo>
                  <a:cubicBezTo>
                    <a:pt x="4003" y="3536"/>
                    <a:pt x="3669" y="3536"/>
                    <a:pt x="3369" y="3536"/>
                  </a:cubicBezTo>
                  <a:cubicBezTo>
                    <a:pt x="3036" y="3536"/>
                    <a:pt x="2702" y="3536"/>
                    <a:pt x="2402" y="3570"/>
                  </a:cubicBezTo>
                  <a:cubicBezTo>
                    <a:pt x="1901" y="3603"/>
                    <a:pt x="1501" y="3737"/>
                    <a:pt x="1168" y="3903"/>
                  </a:cubicBezTo>
                  <a:cubicBezTo>
                    <a:pt x="934" y="4003"/>
                    <a:pt x="767" y="4104"/>
                    <a:pt x="601" y="4270"/>
                  </a:cubicBezTo>
                  <a:cubicBezTo>
                    <a:pt x="434" y="4437"/>
                    <a:pt x="300" y="4671"/>
                    <a:pt x="167" y="4904"/>
                  </a:cubicBezTo>
                  <a:cubicBezTo>
                    <a:pt x="67" y="5071"/>
                    <a:pt x="0" y="5338"/>
                    <a:pt x="0" y="5571"/>
                  </a:cubicBezTo>
                  <a:cubicBezTo>
                    <a:pt x="0" y="5771"/>
                    <a:pt x="0" y="6038"/>
                    <a:pt x="33" y="6238"/>
                  </a:cubicBezTo>
                  <a:cubicBezTo>
                    <a:pt x="167" y="6705"/>
                    <a:pt x="367" y="7139"/>
                    <a:pt x="734" y="7573"/>
                  </a:cubicBezTo>
                  <a:cubicBezTo>
                    <a:pt x="1001" y="7906"/>
                    <a:pt x="1334" y="8240"/>
                    <a:pt x="1768" y="8607"/>
                  </a:cubicBezTo>
                  <a:cubicBezTo>
                    <a:pt x="1868" y="8673"/>
                    <a:pt x="1901" y="8707"/>
                    <a:pt x="2002" y="8774"/>
                  </a:cubicBezTo>
                  <a:lnTo>
                    <a:pt x="1735" y="9674"/>
                  </a:lnTo>
                  <a:cubicBezTo>
                    <a:pt x="1635" y="10175"/>
                    <a:pt x="1501" y="10675"/>
                    <a:pt x="1401" y="11175"/>
                  </a:cubicBezTo>
                  <a:cubicBezTo>
                    <a:pt x="1301" y="12143"/>
                    <a:pt x="1301" y="13243"/>
                    <a:pt x="2068" y="13911"/>
                  </a:cubicBezTo>
                  <a:cubicBezTo>
                    <a:pt x="2235" y="14044"/>
                    <a:pt x="2402" y="14177"/>
                    <a:pt x="2602" y="14211"/>
                  </a:cubicBezTo>
                  <a:cubicBezTo>
                    <a:pt x="2791" y="14258"/>
                    <a:pt x="2946" y="14305"/>
                    <a:pt x="3127" y="14305"/>
                  </a:cubicBezTo>
                  <a:cubicBezTo>
                    <a:pt x="3202" y="14305"/>
                    <a:pt x="3281" y="14297"/>
                    <a:pt x="3369" y="14277"/>
                  </a:cubicBezTo>
                  <a:cubicBezTo>
                    <a:pt x="3569" y="14277"/>
                    <a:pt x="3769" y="14244"/>
                    <a:pt x="4003" y="14177"/>
                  </a:cubicBezTo>
                  <a:cubicBezTo>
                    <a:pt x="4203" y="14111"/>
                    <a:pt x="4403" y="14011"/>
                    <a:pt x="4603" y="13911"/>
                  </a:cubicBezTo>
                  <a:cubicBezTo>
                    <a:pt x="5437" y="13510"/>
                    <a:pt x="6205" y="12843"/>
                    <a:pt x="6872" y="12176"/>
                  </a:cubicBezTo>
                  <a:cubicBezTo>
                    <a:pt x="6905" y="12243"/>
                    <a:pt x="6972" y="12276"/>
                    <a:pt x="6972" y="12376"/>
                  </a:cubicBezTo>
                  <a:cubicBezTo>
                    <a:pt x="7205" y="12843"/>
                    <a:pt x="7472" y="13277"/>
                    <a:pt x="7806" y="13710"/>
                  </a:cubicBezTo>
                  <a:cubicBezTo>
                    <a:pt x="8073" y="14111"/>
                    <a:pt x="8439" y="14511"/>
                    <a:pt x="8873" y="14778"/>
                  </a:cubicBezTo>
                  <a:cubicBezTo>
                    <a:pt x="9073" y="14911"/>
                    <a:pt x="9240" y="15045"/>
                    <a:pt x="9507" y="15111"/>
                  </a:cubicBezTo>
                  <a:lnTo>
                    <a:pt x="9874" y="15245"/>
                  </a:lnTo>
                  <a:cubicBezTo>
                    <a:pt x="10007" y="15312"/>
                    <a:pt x="10174" y="15312"/>
                    <a:pt x="10307" y="15312"/>
                  </a:cubicBezTo>
                  <a:cubicBezTo>
                    <a:pt x="10508" y="15312"/>
                    <a:pt x="10708" y="15245"/>
                    <a:pt x="10908" y="15178"/>
                  </a:cubicBezTo>
                  <a:cubicBezTo>
                    <a:pt x="11141" y="15078"/>
                    <a:pt x="11342" y="14911"/>
                    <a:pt x="11508" y="14744"/>
                  </a:cubicBezTo>
                  <a:cubicBezTo>
                    <a:pt x="11809" y="14478"/>
                    <a:pt x="12009" y="14077"/>
                    <a:pt x="12142" y="13710"/>
                  </a:cubicBezTo>
                  <a:cubicBezTo>
                    <a:pt x="12476" y="12810"/>
                    <a:pt x="12509" y="11776"/>
                    <a:pt x="12509" y="10842"/>
                  </a:cubicBezTo>
                  <a:cubicBezTo>
                    <a:pt x="12509" y="10508"/>
                    <a:pt x="12509" y="10175"/>
                    <a:pt x="12476" y="9841"/>
                  </a:cubicBezTo>
                  <a:cubicBezTo>
                    <a:pt x="12909" y="9574"/>
                    <a:pt x="13343" y="9307"/>
                    <a:pt x="13710" y="8974"/>
                  </a:cubicBezTo>
                  <a:cubicBezTo>
                    <a:pt x="13877" y="8840"/>
                    <a:pt x="14010" y="8673"/>
                    <a:pt x="14177" y="8507"/>
                  </a:cubicBezTo>
                  <a:cubicBezTo>
                    <a:pt x="14310" y="8340"/>
                    <a:pt x="14410" y="8140"/>
                    <a:pt x="14510" y="7973"/>
                  </a:cubicBezTo>
                  <a:cubicBezTo>
                    <a:pt x="14644" y="7706"/>
                    <a:pt x="14711" y="7239"/>
                    <a:pt x="14644" y="6839"/>
                  </a:cubicBezTo>
                  <a:cubicBezTo>
                    <a:pt x="14510" y="6138"/>
                    <a:pt x="13977" y="5571"/>
                    <a:pt x="12976" y="5171"/>
                  </a:cubicBezTo>
                  <a:cubicBezTo>
                    <a:pt x="12376" y="4904"/>
                    <a:pt x="11708" y="4737"/>
                    <a:pt x="11041" y="4637"/>
                  </a:cubicBezTo>
                  <a:cubicBezTo>
                    <a:pt x="11041" y="4537"/>
                    <a:pt x="11041" y="4404"/>
                    <a:pt x="11008" y="4337"/>
                  </a:cubicBezTo>
                  <a:cubicBezTo>
                    <a:pt x="10908" y="3803"/>
                    <a:pt x="10841" y="3303"/>
                    <a:pt x="10708" y="2736"/>
                  </a:cubicBezTo>
                  <a:cubicBezTo>
                    <a:pt x="10574" y="2236"/>
                    <a:pt x="10408" y="1735"/>
                    <a:pt x="10174" y="1335"/>
                  </a:cubicBezTo>
                  <a:cubicBezTo>
                    <a:pt x="10041" y="1135"/>
                    <a:pt x="9907" y="968"/>
                    <a:pt x="9807" y="801"/>
                  </a:cubicBezTo>
                  <a:cubicBezTo>
                    <a:pt x="9707" y="701"/>
                    <a:pt x="9640" y="634"/>
                    <a:pt x="9507" y="534"/>
                  </a:cubicBezTo>
                  <a:lnTo>
                    <a:pt x="9140" y="267"/>
                  </a:lnTo>
                  <a:cubicBezTo>
                    <a:pt x="8906" y="167"/>
                    <a:pt x="8673" y="67"/>
                    <a:pt x="8473" y="34"/>
                  </a:cubicBezTo>
                  <a:cubicBezTo>
                    <a:pt x="8339" y="1"/>
                    <a:pt x="8173" y="1"/>
                    <a:pt x="803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6" name="Google Shape;1116;p54"/>
            <p:cNvSpPr/>
            <p:nvPr/>
          </p:nvSpPr>
          <p:spPr>
            <a:xfrm>
              <a:off x="2219150" y="3095988"/>
              <a:ext cx="65900" cy="75075"/>
            </a:xfrm>
            <a:custGeom>
              <a:avLst/>
              <a:gdLst/>
              <a:ahLst/>
              <a:cxnLst/>
              <a:rect l="l" t="t" r="r" b="b"/>
              <a:pathLst>
                <a:path w="2636" h="3003" extrusionOk="0">
                  <a:moveTo>
                    <a:pt x="2402" y="0"/>
                  </a:moveTo>
                  <a:cubicBezTo>
                    <a:pt x="2336" y="0"/>
                    <a:pt x="2302" y="0"/>
                    <a:pt x="2269" y="67"/>
                  </a:cubicBezTo>
                  <a:cubicBezTo>
                    <a:pt x="1802" y="334"/>
                    <a:pt x="1335" y="668"/>
                    <a:pt x="1001" y="1068"/>
                  </a:cubicBezTo>
                  <a:cubicBezTo>
                    <a:pt x="635" y="1468"/>
                    <a:pt x="334" y="1935"/>
                    <a:pt x="101" y="2436"/>
                  </a:cubicBezTo>
                  <a:cubicBezTo>
                    <a:pt x="1" y="2636"/>
                    <a:pt x="67" y="2903"/>
                    <a:pt x="268" y="2969"/>
                  </a:cubicBezTo>
                  <a:cubicBezTo>
                    <a:pt x="334" y="3003"/>
                    <a:pt x="468" y="3003"/>
                    <a:pt x="568" y="3003"/>
                  </a:cubicBezTo>
                  <a:cubicBezTo>
                    <a:pt x="635" y="2969"/>
                    <a:pt x="768" y="2903"/>
                    <a:pt x="801" y="2802"/>
                  </a:cubicBezTo>
                  <a:cubicBezTo>
                    <a:pt x="1001" y="2269"/>
                    <a:pt x="1268" y="1768"/>
                    <a:pt x="1602" y="1301"/>
                  </a:cubicBezTo>
                  <a:cubicBezTo>
                    <a:pt x="1769" y="1068"/>
                    <a:pt x="1969" y="801"/>
                    <a:pt x="2236" y="601"/>
                  </a:cubicBezTo>
                  <a:cubicBezTo>
                    <a:pt x="2302" y="501"/>
                    <a:pt x="2436" y="467"/>
                    <a:pt x="2503" y="401"/>
                  </a:cubicBezTo>
                  <a:cubicBezTo>
                    <a:pt x="2603" y="334"/>
                    <a:pt x="2636" y="167"/>
                    <a:pt x="2569" y="101"/>
                  </a:cubicBezTo>
                  <a:cubicBezTo>
                    <a:pt x="2503" y="0"/>
                    <a:pt x="2436" y="0"/>
                    <a:pt x="240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7" name="Google Shape;1117;p54"/>
            <p:cNvSpPr/>
            <p:nvPr/>
          </p:nvSpPr>
          <p:spPr>
            <a:xfrm>
              <a:off x="2105750" y="3184388"/>
              <a:ext cx="65900" cy="39225"/>
            </a:xfrm>
            <a:custGeom>
              <a:avLst/>
              <a:gdLst/>
              <a:ahLst/>
              <a:cxnLst/>
              <a:rect l="l" t="t" r="r" b="b"/>
              <a:pathLst>
                <a:path w="2636" h="1569" extrusionOk="0">
                  <a:moveTo>
                    <a:pt x="2002" y="0"/>
                  </a:moveTo>
                  <a:cubicBezTo>
                    <a:pt x="1701" y="0"/>
                    <a:pt x="1435" y="67"/>
                    <a:pt x="1134" y="167"/>
                  </a:cubicBezTo>
                  <a:cubicBezTo>
                    <a:pt x="701" y="334"/>
                    <a:pt x="334" y="634"/>
                    <a:pt x="100" y="968"/>
                  </a:cubicBezTo>
                  <a:cubicBezTo>
                    <a:pt x="34" y="1068"/>
                    <a:pt x="0" y="1134"/>
                    <a:pt x="0" y="1235"/>
                  </a:cubicBezTo>
                  <a:cubicBezTo>
                    <a:pt x="0" y="1301"/>
                    <a:pt x="34" y="1401"/>
                    <a:pt x="134" y="1468"/>
                  </a:cubicBezTo>
                  <a:cubicBezTo>
                    <a:pt x="200" y="1568"/>
                    <a:pt x="300" y="1568"/>
                    <a:pt x="367" y="1568"/>
                  </a:cubicBezTo>
                  <a:cubicBezTo>
                    <a:pt x="501" y="1568"/>
                    <a:pt x="634" y="1468"/>
                    <a:pt x="667" y="1335"/>
                  </a:cubicBezTo>
                  <a:cubicBezTo>
                    <a:pt x="701" y="1301"/>
                    <a:pt x="701" y="1268"/>
                    <a:pt x="767" y="1235"/>
                  </a:cubicBezTo>
                  <a:cubicBezTo>
                    <a:pt x="834" y="1101"/>
                    <a:pt x="968" y="1001"/>
                    <a:pt x="1034" y="901"/>
                  </a:cubicBezTo>
                  <a:cubicBezTo>
                    <a:pt x="1168" y="801"/>
                    <a:pt x="1301" y="667"/>
                    <a:pt x="1468" y="634"/>
                  </a:cubicBezTo>
                  <a:cubicBezTo>
                    <a:pt x="1601" y="601"/>
                    <a:pt x="1668" y="567"/>
                    <a:pt x="1801" y="501"/>
                  </a:cubicBezTo>
                  <a:cubicBezTo>
                    <a:pt x="1890" y="501"/>
                    <a:pt x="1965" y="486"/>
                    <a:pt x="2044" y="486"/>
                  </a:cubicBezTo>
                  <a:cubicBezTo>
                    <a:pt x="2083" y="486"/>
                    <a:pt x="2124" y="490"/>
                    <a:pt x="2168" y="501"/>
                  </a:cubicBezTo>
                  <a:lnTo>
                    <a:pt x="2268" y="501"/>
                  </a:lnTo>
                  <a:cubicBezTo>
                    <a:pt x="2369" y="501"/>
                    <a:pt x="2535" y="467"/>
                    <a:pt x="2535" y="301"/>
                  </a:cubicBezTo>
                  <a:cubicBezTo>
                    <a:pt x="2635" y="234"/>
                    <a:pt x="2535" y="67"/>
                    <a:pt x="2369" y="67"/>
                  </a:cubicBezTo>
                  <a:cubicBezTo>
                    <a:pt x="2268" y="67"/>
                    <a:pt x="2135" y="0"/>
                    <a:pt x="200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8" name="Google Shape;1118;p54"/>
            <p:cNvSpPr/>
            <p:nvPr/>
          </p:nvSpPr>
          <p:spPr>
            <a:xfrm>
              <a:off x="2130750" y="3327813"/>
              <a:ext cx="28400" cy="75925"/>
            </a:xfrm>
            <a:custGeom>
              <a:avLst/>
              <a:gdLst/>
              <a:ahLst/>
              <a:cxnLst/>
              <a:rect l="l" t="t" r="r" b="b"/>
              <a:pathLst>
                <a:path w="1136" h="3037" extrusionOk="0">
                  <a:moveTo>
                    <a:pt x="935" y="1"/>
                  </a:moveTo>
                  <a:cubicBezTo>
                    <a:pt x="835" y="1"/>
                    <a:pt x="768" y="34"/>
                    <a:pt x="701" y="101"/>
                  </a:cubicBezTo>
                  <a:cubicBezTo>
                    <a:pt x="468" y="501"/>
                    <a:pt x="301" y="901"/>
                    <a:pt x="134" y="1368"/>
                  </a:cubicBezTo>
                  <a:cubicBezTo>
                    <a:pt x="1" y="1835"/>
                    <a:pt x="1" y="2269"/>
                    <a:pt x="168" y="2736"/>
                  </a:cubicBezTo>
                  <a:cubicBezTo>
                    <a:pt x="201" y="2869"/>
                    <a:pt x="234" y="2970"/>
                    <a:pt x="368" y="3003"/>
                  </a:cubicBezTo>
                  <a:cubicBezTo>
                    <a:pt x="468" y="3036"/>
                    <a:pt x="568" y="3036"/>
                    <a:pt x="701" y="3036"/>
                  </a:cubicBezTo>
                  <a:cubicBezTo>
                    <a:pt x="968" y="2970"/>
                    <a:pt x="1068" y="2669"/>
                    <a:pt x="902" y="2402"/>
                  </a:cubicBezTo>
                  <a:cubicBezTo>
                    <a:pt x="868" y="2369"/>
                    <a:pt x="835" y="2302"/>
                    <a:pt x="835" y="2236"/>
                  </a:cubicBezTo>
                  <a:cubicBezTo>
                    <a:pt x="801" y="2136"/>
                    <a:pt x="735" y="2036"/>
                    <a:pt x="735" y="1902"/>
                  </a:cubicBezTo>
                  <a:cubicBezTo>
                    <a:pt x="701" y="1735"/>
                    <a:pt x="701" y="1569"/>
                    <a:pt x="701" y="1402"/>
                  </a:cubicBezTo>
                  <a:cubicBezTo>
                    <a:pt x="735" y="1202"/>
                    <a:pt x="801" y="1035"/>
                    <a:pt x="835" y="868"/>
                  </a:cubicBezTo>
                  <a:lnTo>
                    <a:pt x="1068" y="368"/>
                  </a:lnTo>
                  <a:cubicBezTo>
                    <a:pt x="1135" y="234"/>
                    <a:pt x="1102" y="101"/>
                    <a:pt x="1002" y="34"/>
                  </a:cubicBezTo>
                  <a:cubicBezTo>
                    <a:pt x="968" y="34"/>
                    <a:pt x="968" y="1"/>
                    <a:pt x="935"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19" name="Google Shape;1119;p54"/>
          <p:cNvGrpSpPr/>
          <p:nvPr/>
        </p:nvGrpSpPr>
        <p:grpSpPr>
          <a:xfrm rot="148811">
            <a:off x="8357294" y="4411704"/>
            <a:ext cx="371396" cy="375435"/>
            <a:chOff x="2079900" y="3077638"/>
            <a:chExt cx="367775" cy="382800"/>
          </a:xfrm>
        </p:grpSpPr>
        <p:sp>
          <p:nvSpPr>
            <p:cNvPr id="1120" name="Google Shape;1120;p54"/>
            <p:cNvSpPr/>
            <p:nvPr/>
          </p:nvSpPr>
          <p:spPr>
            <a:xfrm>
              <a:off x="2079900" y="3077638"/>
              <a:ext cx="367775" cy="382800"/>
            </a:xfrm>
            <a:custGeom>
              <a:avLst/>
              <a:gdLst/>
              <a:ahLst/>
              <a:cxnLst/>
              <a:rect l="l" t="t" r="r" b="b"/>
              <a:pathLst>
                <a:path w="14711" h="15312" extrusionOk="0">
                  <a:moveTo>
                    <a:pt x="7739" y="1"/>
                  </a:moveTo>
                  <a:cubicBezTo>
                    <a:pt x="7305" y="34"/>
                    <a:pt x="6838" y="267"/>
                    <a:pt x="6505" y="534"/>
                  </a:cubicBezTo>
                  <a:cubicBezTo>
                    <a:pt x="5704" y="1101"/>
                    <a:pt x="5137" y="2035"/>
                    <a:pt x="4670" y="2869"/>
                  </a:cubicBezTo>
                  <a:cubicBezTo>
                    <a:pt x="4537" y="3069"/>
                    <a:pt x="4403" y="3336"/>
                    <a:pt x="4270" y="3570"/>
                  </a:cubicBezTo>
                  <a:cubicBezTo>
                    <a:pt x="4003" y="3536"/>
                    <a:pt x="3669" y="3536"/>
                    <a:pt x="3369" y="3536"/>
                  </a:cubicBezTo>
                  <a:cubicBezTo>
                    <a:pt x="3036" y="3536"/>
                    <a:pt x="2702" y="3536"/>
                    <a:pt x="2402" y="3570"/>
                  </a:cubicBezTo>
                  <a:cubicBezTo>
                    <a:pt x="1901" y="3603"/>
                    <a:pt x="1501" y="3737"/>
                    <a:pt x="1168" y="3903"/>
                  </a:cubicBezTo>
                  <a:cubicBezTo>
                    <a:pt x="934" y="4003"/>
                    <a:pt x="767" y="4104"/>
                    <a:pt x="601" y="4270"/>
                  </a:cubicBezTo>
                  <a:cubicBezTo>
                    <a:pt x="434" y="4437"/>
                    <a:pt x="300" y="4671"/>
                    <a:pt x="167" y="4904"/>
                  </a:cubicBezTo>
                  <a:cubicBezTo>
                    <a:pt x="67" y="5071"/>
                    <a:pt x="0" y="5338"/>
                    <a:pt x="0" y="5571"/>
                  </a:cubicBezTo>
                  <a:cubicBezTo>
                    <a:pt x="0" y="5771"/>
                    <a:pt x="0" y="6038"/>
                    <a:pt x="33" y="6238"/>
                  </a:cubicBezTo>
                  <a:cubicBezTo>
                    <a:pt x="167" y="6705"/>
                    <a:pt x="367" y="7139"/>
                    <a:pt x="734" y="7573"/>
                  </a:cubicBezTo>
                  <a:cubicBezTo>
                    <a:pt x="1001" y="7906"/>
                    <a:pt x="1334" y="8240"/>
                    <a:pt x="1768" y="8607"/>
                  </a:cubicBezTo>
                  <a:cubicBezTo>
                    <a:pt x="1868" y="8673"/>
                    <a:pt x="1901" y="8707"/>
                    <a:pt x="2002" y="8774"/>
                  </a:cubicBezTo>
                  <a:lnTo>
                    <a:pt x="1735" y="9674"/>
                  </a:lnTo>
                  <a:cubicBezTo>
                    <a:pt x="1635" y="10175"/>
                    <a:pt x="1501" y="10675"/>
                    <a:pt x="1401" y="11175"/>
                  </a:cubicBezTo>
                  <a:cubicBezTo>
                    <a:pt x="1301" y="12143"/>
                    <a:pt x="1301" y="13243"/>
                    <a:pt x="2068" y="13911"/>
                  </a:cubicBezTo>
                  <a:cubicBezTo>
                    <a:pt x="2235" y="14044"/>
                    <a:pt x="2402" y="14177"/>
                    <a:pt x="2602" y="14211"/>
                  </a:cubicBezTo>
                  <a:cubicBezTo>
                    <a:pt x="2791" y="14258"/>
                    <a:pt x="2946" y="14305"/>
                    <a:pt x="3127" y="14305"/>
                  </a:cubicBezTo>
                  <a:cubicBezTo>
                    <a:pt x="3202" y="14305"/>
                    <a:pt x="3281" y="14297"/>
                    <a:pt x="3369" y="14277"/>
                  </a:cubicBezTo>
                  <a:cubicBezTo>
                    <a:pt x="3569" y="14277"/>
                    <a:pt x="3769" y="14244"/>
                    <a:pt x="4003" y="14177"/>
                  </a:cubicBezTo>
                  <a:cubicBezTo>
                    <a:pt x="4203" y="14111"/>
                    <a:pt x="4403" y="14011"/>
                    <a:pt x="4603" y="13911"/>
                  </a:cubicBezTo>
                  <a:cubicBezTo>
                    <a:pt x="5437" y="13510"/>
                    <a:pt x="6205" y="12843"/>
                    <a:pt x="6872" y="12176"/>
                  </a:cubicBezTo>
                  <a:cubicBezTo>
                    <a:pt x="6905" y="12243"/>
                    <a:pt x="6972" y="12276"/>
                    <a:pt x="6972" y="12376"/>
                  </a:cubicBezTo>
                  <a:cubicBezTo>
                    <a:pt x="7205" y="12843"/>
                    <a:pt x="7472" y="13277"/>
                    <a:pt x="7806" y="13710"/>
                  </a:cubicBezTo>
                  <a:cubicBezTo>
                    <a:pt x="8073" y="14111"/>
                    <a:pt x="8439" y="14511"/>
                    <a:pt x="8873" y="14778"/>
                  </a:cubicBezTo>
                  <a:cubicBezTo>
                    <a:pt x="9073" y="14911"/>
                    <a:pt x="9240" y="15045"/>
                    <a:pt x="9507" y="15111"/>
                  </a:cubicBezTo>
                  <a:lnTo>
                    <a:pt x="9874" y="15245"/>
                  </a:lnTo>
                  <a:cubicBezTo>
                    <a:pt x="10007" y="15312"/>
                    <a:pt x="10174" y="15312"/>
                    <a:pt x="10307" y="15312"/>
                  </a:cubicBezTo>
                  <a:cubicBezTo>
                    <a:pt x="10508" y="15312"/>
                    <a:pt x="10708" y="15245"/>
                    <a:pt x="10908" y="15178"/>
                  </a:cubicBezTo>
                  <a:cubicBezTo>
                    <a:pt x="11141" y="15078"/>
                    <a:pt x="11342" y="14911"/>
                    <a:pt x="11508" y="14744"/>
                  </a:cubicBezTo>
                  <a:cubicBezTo>
                    <a:pt x="11809" y="14478"/>
                    <a:pt x="12009" y="14077"/>
                    <a:pt x="12142" y="13710"/>
                  </a:cubicBezTo>
                  <a:cubicBezTo>
                    <a:pt x="12476" y="12810"/>
                    <a:pt x="12509" y="11776"/>
                    <a:pt x="12509" y="10842"/>
                  </a:cubicBezTo>
                  <a:cubicBezTo>
                    <a:pt x="12509" y="10508"/>
                    <a:pt x="12509" y="10175"/>
                    <a:pt x="12476" y="9841"/>
                  </a:cubicBezTo>
                  <a:cubicBezTo>
                    <a:pt x="12909" y="9574"/>
                    <a:pt x="13343" y="9307"/>
                    <a:pt x="13710" y="8974"/>
                  </a:cubicBezTo>
                  <a:cubicBezTo>
                    <a:pt x="13877" y="8840"/>
                    <a:pt x="14010" y="8673"/>
                    <a:pt x="14177" y="8507"/>
                  </a:cubicBezTo>
                  <a:cubicBezTo>
                    <a:pt x="14310" y="8340"/>
                    <a:pt x="14410" y="8140"/>
                    <a:pt x="14510" y="7973"/>
                  </a:cubicBezTo>
                  <a:cubicBezTo>
                    <a:pt x="14644" y="7706"/>
                    <a:pt x="14711" y="7239"/>
                    <a:pt x="14644" y="6839"/>
                  </a:cubicBezTo>
                  <a:cubicBezTo>
                    <a:pt x="14510" y="6138"/>
                    <a:pt x="13977" y="5571"/>
                    <a:pt x="12976" y="5171"/>
                  </a:cubicBezTo>
                  <a:cubicBezTo>
                    <a:pt x="12376" y="4904"/>
                    <a:pt x="11708" y="4737"/>
                    <a:pt x="11041" y="4637"/>
                  </a:cubicBezTo>
                  <a:cubicBezTo>
                    <a:pt x="11041" y="4537"/>
                    <a:pt x="11041" y="4404"/>
                    <a:pt x="11008" y="4337"/>
                  </a:cubicBezTo>
                  <a:cubicBezTo>
                    <a:pt x="10908" y="3803"/>
                    <a:pt x="10841" y="3303"/>
                    <a:pt x="10708" y="2736"/>
                  </a:cubicBezTo>
                  <a:cubicBezTo>
                    <a:pt x="10574" y="2236"/>
                    <a:pt x="10408" y="1735"/>
                    <a:pt x="10174" y="1335"/>
                  </a:cubicBezTo>
                  <a:cubicBezTo>
                    <a:pt x="10041" y="1135"/>
                    <a:pt x="9907" y="968"/>
                    <a:pt x="9807" y="801"/>
                  </a:cubicBezTo>
                  <a:cubicBezTo>
                    <a:pt x="9707" y="701"/>
                    <a:pt x="9640" y="634"/>
                    <a:pt x="9507" y="534"/>
                  </a:cubicBezTo>
                  <a:lnTo>
                    <a:pt x="9140" y="267"/>
                  </a:lnTo>
                  <a:cubicBezTo>
                    <a:pt x="8906" y="167"/>
                    <a:pt x="8673" y="67"/>
                    <a:pt x="8473" y="34"/>
                  </a:cubicBezTo>
                  <a:cubicBezTo>
                    <a:pt x="8339" y="1"/>
                    <a:pt x="8173" y="1"/>
                    <a:pt x="803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1" name="Google Shape;1121;p54"/>
            <p:cNvSpPr/>
            <p:nvPr/>
          </p:nvSpPr>
          <p:spPr>
            <a:xfrm>
              <a:off x="2219150" y="3095988"/>
              <a:ext cx="65900" cy="75075"/>
            </a:xfrm>
            <a:custGeom>
              <a:avLst/>
              <a:gdLst/>
              <a:ahLst/>
              <a:cxnLst/>
              <a:rect l="l" t="t" r="r" b="b"/>
              <a:pathLst>
                <a:path w="2636" h="3003" extrusionOk="0">
                  <a:moveTo>
                    <a:pt x="2402" y="0"/>
                  </a:moveTo>
                  <a:cubicBezTo>
                    <a:pt x="2336" y="0"/>
                    <a:pt x="2302" y="0"/>
                    <a:pt x="2269" y="67"/>
                  </a:cubicBezTo>
                  <a:cubicBezTo>
                    <a:pt x="1802" y="334"/>
                    <a:pt x="1335" y="668"/>
                    <a:pt x="1001" y="1068"/>
                  </a:cubicBezTo>
                  <a:cubicBezTo>
                    <a:pt x="635" y="1468"/>
                    <a:pt x="334" y="1935"/>
                    <a:pt x="101" y="2436"/>
                  </a:cubicBezTo>
                  <a:cubicBezTo>
                    <a:pt x="1" y="2636"/>
                    <a:pt x="67" y="2903"/>
                    <a:pt x="268" y="2969"/>
                  </a:cubicBezTo>
                  <a:cubicBezTo>
                    <a:pt x="334" y="3003"/>
                    <a:pt x="468" y="3003"/>
                    <a:pt x="568" y="3003"/>
                  </a:cubicBezTo>
                  <a:cubicBezTo>
                    <a:pt x="635" y="2969"/>
                    <a:pt x="768" y="2903"/>
                    <a:pt x="801" y="2802"/>
                  </a:cubicBezTo>
                  <a:cubicBezTo>
                    <a:pt x="1001" y="2269"/>
                    <a:pt x="1268" y="1768"/>
                    <a:pt x="1602" y="1301"/>
                  </a:cubicBezTo>
                  <a:cubicBezTo>
                    <a:pt x="1769" y="1068"/>
                    <a:pt x="1969" y="801"/>
                    <a:pt x="2236" y="601"/>
                  </a:cubicBezTo>
                  <a:cubicBezTo>
                    <a:pt x="2302" y="501"/>
                    <a:pt x="2436" y="467"/>
                    <a:pt x="2503" y="401"/>
                  </a:cubicBezTo>
                  <a:cubicBezTo>
                    <a:pt x="2603" y="334"/>
                    <a:pt x="2636" y="167"/>
                    <a:pt x="2569" y="101"/>
                  </a:cubicBezTo>
                  <a:cubicBezTo>
                    <a:pt x="2503" y="0"/>
                    <a:pt x="2436" y="0"/>
                    <a:pt x="240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2" name="Google Shape;1122;p54"/>
            <p:cNvSpPr/>
            <p:nvPr/>
          </p:nvSpPr>
          <p:spPr>
            <a:xfrm>
              <a:off x="2105750" y="3184388"/>
              <a:ext cx="65900" cy="39225"/>
            </a:xfrm>
            <a:custGeom>
              <a:avLst/>
              <a:gdLst/>
              <a:ahLst/>
              <a:cxnLst/>
              <a:rect l="l" t="t" r="r" b="b"/>
              <a:pathLst>
                <a:path w="2636" h="1569" extrusionOk="0">
                  <a:moveTo>
                    <a:pt x="2002" y="0"/>
                  </a:moveTo>
                  <a:cubicBezTo>
                    <a:pt x="1701" y="0"/>
                    <a:pt x="1435" y="67"/>
                    <a:pt x="1134" y="167"/>
                  </a:cubicBezTo>
                  <a:cubicBezTo>
                    <a:pt x="701" y="334"/>
                    <a:pt x="334" y="634"/>
                    <a:pt x="100" y="968"/>
                  </a:cubicBezTo>
                  <a:cubicBezTo>
                    <a:pt x="34" y="1068"/>
                    <a:pt x="0" y="1134"/>
                    <a:pt x="0" y="1235"/>
                  </a:cubicBezTo>
                  <a:cubicBezTo>
                    <a:pt x="0" y="1301"/>
                    <a:pt x="34" y="1401"/>
                    <a:pt x="134" y="1468"/>
                  </a:cubicBezTo>
                  <a:cubicBezTo>
                    <a:pt x="200" y="1568"/>
                    <a:pt x="300" y="1568"/>
                    <a:pt x="367" y="1568"/>
                  </a:cubicBezTo>
                  <a:cubicBezTo>
                    <a:pt x="501" y="1568"/>
                    <a:pt x="634" y="1468"/>
                    <a:pt x="667" y="1335"/>
                  </a:cubicBezTo>
                  <a:cubicBezTo>
                    <a:pt x="701" y="1301"/>
                    <a:pt x="701" y="1268"/>
                    <a:pt x="767" y="1235"/>
                  </a:cubicBezTo>
                  <a:cubicBezTo>
                    <a:pt x="834" y="1101"/>
                    <a:pt x="968" y="1001"/>
                    <a:pt x="1034" y="901"/>
                  </a:cubicBezTo>
                  <a:cubicBezTo>
                    <a:pt x="1168" y="801"/>
                    <a:pt x="1301" y="667"/>
                    <a:pt x="1468" y="634"/>
                  </a:cubicBezTo>
                  <a:cubicBezTo>
                    <a:pt x="1601" y="601"/>
                    <a:pt x="1668" y="567"/>
                    <a:pt x="1801" y="501"/>
                  </a:cubicBezTo>
                  <a:cubicBezTo>
                    <a:pt x="1890" y="501"/>
                    <a:pt x="1965" y="486"/>
                    <a:pt x="2044" y="486"/>
                  </a:cubicBezTo>
                  <a:cubicBezTo>
                    <a:pt x="2083" y="486"/>
                    <a:pt x="2124" y="490"/>
                    <a:pt x="2168" y="501"/>
                  </a:cubicBezTo>
                  <a:lnTo>
                    <a:pt x="2268" y="501"/>
                  </a:lnTo>
                  <a:cubicBezTo>
                    <a:pt x="2369" y="501"/>
                    <a:pt x="2535" y="467"/>
                    <a:pt x="2535" y="301"/>
                  </a:cubicBezTo>
                  <a:cubicBezTo>
                    <a:pt x="2635" y="234"/>
                    <a:pt x="2535" y="67"/>
                    <a:pt x="2369" y="67"/>
                  </a:cubicBezTo>
                  <a:cubicBezTo>
                    <a:pt x="2268" y="67"/>
                    <a:pt x="2135" y="0"/>
                    <a:pt x="200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3" name="Google Shape;1123;p54"/>
            <p:cNvSpPr/>
            <p:nvPr/>
          </p:nvSpPr>
          <p:spPr>
            <a:xfrm>
              <a:off x="2130750" y="3327813"/>
              <a:ext cx="28400" cy="75925"/>
            </a:xfrm>
            <a:custGeom>
              <a:avLst/>
              <a:gdLst/>
              <a:ahLst/>
              <a:cxnLst/>
              <a:rect l="l" t="t" r="r" b="b"/>
              <a:pathLst>
                <a:path w="1136" h="3037" extrusionOk="0">
                  <a:moveTo>
                    <a:pt x="935" y="1"/>
                  </a:moveTo>
                  <a:cubicBezTo>
                    <a:pt x="835" y="1"/>
                    <a:pt x="768" y="34"/>
                    <a:pt x="701" y="101"/>
                  </a:cubicBezTo>
                  <a:cubicBezTo>
                    <a:pt x="468" y="501"/>
                    <a:pt x="301" y="901"/>
                    <a:pt x="134" y="1368"/>
                  </a:cubicBezTo>
                  <a:cubicBezTo>
                    <a:pt x="1" y="1835"/>
                    <a:pt x="1" y="2269"/>
                    <a:pt x="168" y="2736"/>
                  </a:cubicBezTo>
                  <a:cubicBezTo>
                    <a:pt x="201" y="2869"/>
                    <a:pt x="234" y="2970"/>
                    <a:pt x="368" y="3003"/>
                  </a:cubicBezTo>
                  <a:cubicBezTo>
                    <a:pt x="468" y="3036"/>
                    <a:pt x="568" y="3036"/>
                    <a:pt x="701" y="3036"/>
                  </a:cubicBezTo>
                  <a:cubicBezTo>
                    <a:pt x="968" y="2970"/>
                    <a:pt x="1068" y="2669"/>
                    <a:pt x="902" y="2402"/>
                  </a:cubicBezTo>
                  <a:cubicBezTo>
                    <a:pt x="868" y="2369"/>
                    <a:pt x="835" y="2302"/>
                    <a:pt x="835" y="2236"/>
                  </a:cubicBezTo>
                  <a:cubicBezTo>
                    <a:pt x="801" y="2136"/>
                    <a:pt x="735" y="2036"/>
                    <a:pt x="735" y="1902"/>
                  </a:cubicBezTo>
                  <a:cubicBezTo>
                    <a:pt x="701" y="1735"/>
                    <a:pt x="701" y="1569"/>
                    <a:pt x="701" y="1402"/>
                  </a:cubicBezTo>
                  <a:cubicBezTo>
                    <a:pt x="735" y="1202"/>
                    <a:pt x="801" y="1035"/>
                    <a:pt x="835" y="868"/>
                  </a:cubicBezTo>
                  <a:lnTo>
                    <a:pt x="1068" y="368"/>
                  </a:lnTo>
                  <a:cubicBezTo>
                    <a:pt x="1135" y="234"/>
                    <a:pt x="1102" y="101"/>
                    <a:pt x="1002" y="34"/>
                  </a:cubicBezTo>
                  <a:cubicBezTo>
                    <a:pt x="968" y="34"/>
                    <a:pt x="968" y="1"/>
                    <a:pt x="935"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 name="Flowchart: Terminator 2"/>
          <p:cNvSpPr/>
          <p:nvPr/>
        </p:nvSpPr>
        <p:spPr>
          <a:xfrm>
            <a:off x="269749" y="125949"/>
            <a:ext cx="5544616" cy="945697"/>
          </a:xfrm>
          <a:prstGeom prst="flowChartTerminator">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id-ID" sz="1800" dirty="0" smtClean="0">
                <a:latin typeface="Arial Rounded MT Bold" panose="020F0704030504030204" pitchFamily="34" charset="0"/>
              </a:rPr>
              <a:t>B. </a:t>
            </a:r>
            <a:r>
              <a:rPr lang="en-US" sz="1800" dirty="0" err="1" smtClean="0">
                <a:latin typeface="Arial Rounded MT Bold" panose="020F0704030504030204" pitchFamily="34" charset="0"/>
              </a:rPr>
              <a:t>Latar</a:t>
            </a:r>
            <a:r>
              <a:rPr lang="id-ID" sz="1800" dirty="0" smtClean="0">
                <a:latin typeface="Arial Rounded MT Bold" panose="020F0704030504030204" pitchFamily="34" charset="0"/>
              </a:rPr>
              <a:t> dan Waktu Penelitian </a:t>
            </a:r>
            <a:endParaRPr lang="id-ID" sz="1800" dirty="0">
              <a:latin typeface="Arial Rounded MT Bold" panose="020F0704030504030204" pitchFamily="34" charset="0"/>
            </a:endParaRPr>
          </a:p>
        </p:txBody>
      </p:sp>
      <p:sp>
        <p:nvSpPr>
          <p:cNvPr id="15" name="Rectangle 14"/>
          <p:cNvSpPr/>
          <p:nvPr/>
        </p:nvSpPr>
        <p:spPr>
          <a:xfrm>
            <a:off x="1066800" y="1986975"/>
            <a:ext cx="6324600" cy="2000548"/>
          </a:xfrm>
          <a:prstGeom prst="rect">
            <a:avLst/>
          </a:prstGeom>
        </p:spPr>
        <p:txBody>
          <a:bodyPr wrap="square">
            <a:spAutoFit/>
          </a:bodyPr>
          <a:lstStyle/>
          <a:p>
            <a:r>
              <a:rPr lang="id-ID" sz="2400" dirty="0" smtClean="0"/>
              <a:t>Tempat penelitian ini yaitu di </a:t>
            </a:r>
            <a:r>
              <a:rPr lang="en-US" sz="2400" dirty="0" err="1" smtClean="0"/>
              <a:t>Badan</a:t>
            </a:r>
            <a:r>
              <a:rPr lang="en-US" sz="2400" dirty="0" smtClean="0"/>
              <a:t> </a:t>
            </a:r>
            <a:r>
              <a:rPr lang="en-US" sz="2400" dirty="0" err="1" smtClean="0"/>
              <a:t>Narkotika</a:t>
            </a:r>
            <a:r>
              <a:rPr lang="en-US" sz="2400" dirty="0" smtClean="0"/>
              <a:t> </a:t>
            </a:r>
            <a:r>
              <a:rPr lang="en-US" sz="2400" dirty="0" err="1" smtClean="0"/>
              <a:t>Nasional</a:t>
            </a:r>
            <a:r>
              <a:rPr lang="en-US" sz="2400" dirty="0" smtClean="0"/>
              <a:t> </a:t>
            </a:r>
            <a:r>
              <a:rPr lang="en-US" sz="2400" dirty="0" err="1" smtClean="0"/>
              <a:t>Kabupaten</a:t>
            </a:r>
            <a:r>
              <a:rPr lang="en-US" sz="2400" dirty="0" smtClean="0"/>
              <a:t> </a:t>
            </a:r>
            <a:r>
              <a:rPr lang="en-US" sz="2400" dirty="0" err="1" smtClean="0"/>
              <a:t>Solok</a:t>
            </a:r>
            <a:r>
              <a:rPr lang="id-ID" sz="2400" dirty="0" smtClean="0"/>
              <a:t>. Pelaksanaan penelitian ini adalah pada bulan </a:t>
            </a:r>
            <a:r>
              <a:rPr lang="en-US" sz="2400" dirty="0" smtClean="0"/>
              <a:t>Mei</a:t>
            </a:r>
            <a:r>
              <a:rPr lang="id-ID" sz="2400" dirty="0" smtClean="0"/>
              <a:t> sampai selesai</a:t>
            </a:r>
            <a:r>
              <a:rPr lang="id-ID" dirty="0" smtClean="0"/>
              <a:t>.</a:t>
            </a:r>
            <a:br>
              <a:rPr lang="id-ID" dirty="0" smtClean="0"/>
            </a:br>
            <a:r>
              <a:rPr lang="id-ID" dirty="0" smtClean="0"/>
              <a:t/>
            </a:r>
            <a:br>
              <a:rPr lang="id-ID" dirty="0" smtClean="0"/>
            </a:br>
            <a:endParaRPr lang="id-ID"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127"/>
        <p:cNvGrpSpPr/>
        <p:nvPr/>
      </p:nvGrpSpPr>
      <p:grpSpPr>
        <a:xfrm>
          <a:off x="0" y="0"/>
          <a:ext cx="0" cy="0"/>
          <a:chOff x="0" y="0"/>
          <a:chExt cx="0" cy="0"/>
        </a:xfrm>
      </p:grpSpPr>
      <p:grpSp>
        <p:nvGrpSpPr>
          <p:cNvPr id="1135" name="Google Shape;1135;p55"/>
          <p:cNvGrpSpPr/>
          <p:nvPr/>
        </p:nvGrpSpPr>
        <p:grpSpPr>
          <a:xfrm rot="-544829" flipH="1">
            <a:off x="366370" y="3088686"/>
            <a:ext cx="322982" cy="326452"/>
            <a:chOff x="2079900" y="3077638"/>
            <a:chExt cx="367775" cy="382800"/>
          </a:xfrm>
        </p:grpSpPr>
        <p:sp>
          <p:nvSpPr>
            <p:cNvPr id="1136" name="Google Shape;1136;p55"/>
            <p:cNvSpPr/>
            <p:nvPr/>
          </p:nvSpPr>
          <p:spPr>
            <a:xfrm>
              <a:off x="2079900" y="3077638"/>
              <a:ext cx="367775" cy="382800"/>
            </a:xfrm>
            <a:custGeom>
              <a:avLst/>
              <a:gdLst/>
              <a:ahLst/>
              <a:cxnLst/>
              <a:rect l="l" t="t" r="r" b="b"/>
              <a:pathLst>
                <a:path w="14711" h="15312" extrusionOk="0">
                  <a:moveTo>
                    <a:pt x="7739" y="1"/>
                  </a:moveTo>
                  <a:cubicBezTo>
                    <a:pt x="7305" y="34"/>
                    <a:pt x="6838" y="267"/>
                    <a:pt x="6505" y="534"/>
                  </a:cubicBezTo>
                  <a:cubicBezTo>
                    <a:pt x="5704" y="1101"/>
                    <a:pt x="5137" y="2035"/>
                    <a:pt x="4670" y="2869"/>
                  </a:cubicBezTo>
                  <a:cubicBezTo>
                    <a:pt x="4537" y="3069"/>
                    <a:pt x="4403" y="3336"/>
                    <a:pt x="4270" y="3570"/>
                  </a:cubicBezTo>
                  <a:cubicBezTo>
                    <a:pt x="4003" y="3536"/>
                    <a:pt x="3669" y="3536"/>
                    <a:pt x="3369" y="3536"/>
                  </a:cubicBezTo>
                  <a:cubicBezTo>
                    <a:pt x="3036" y="3536"/>
                    <a:pt x="2702" y="3536"/>
                    <a:pt x="2402" y="3570"/>
                  </a:cubicBezTo>
                  <a:cubicBezTo>
                    <a:pt x="1901" y="3603"/>
                    <a:pt x="1501" y="3737"/>
                    <a:pt x="1168" y="3903"/>
                  </a:cubicBezTo>
                  <a:cubicBezTo>
                    <a:pt x="934" y="4003"/>
                    <a:pt x="767" y="4104"/>
                    <a:pt x="601" y="4270"/>
                  </a:cubicBezTo>
                  <a:cubicBezTo>
                    <a:pt x="434" y="4437"/>
                    <a:pt x="300" y="4671"/>
                    <a:pt x="167" y="4904"/>
                  </a:cubicBezTo>
                  <a:cubicBezTo>
                    <a:pt x="67" y="5071"/>
                    <a:pt x="0" y="5338"/>
                    <a:pt x="0" y="5571"/>
                  </a:cubicBezTo>
                  <a:cubicBezTo>
                    <a:pt x="0" y="5771"/>
                    <a:pt x="0" y="6038"/>
                    <a:pt x="33" y="6238"/>
                  </a:cubicBezTo>
                  <a:cubicBezTo>
                    <a:pt x="167" y="6705"/>
                    <a:pt x="367" y="7139"/>
                    <a:pt x="734" y="7573"/>
                  </a:cubicBezTo>
                  <a:cubicBezTo>
                    <a:pt x="1001" y="7906"/>
                    <a:pt x="1334" y="8240"/>
                    <a:pt x="1768" y="8607"/>
                  </a:cubicBezTo>
                  <a:cubicBezTo>
                    <a:pt x="1868" y="8673"/>
                    <a:pt x="1901" y="8707"/>
                    <a:pt x="2002" y="8774"/>
                  </a:cubicBezTo>
                  <a:lnTo>
                    <a:pt x="1735" y="9674"/>
                  </a:lnTo>
                  <a:cubicBezTo>
                    <a:pt x="1635" y="10175"/>
                    <a:pt x="1501" y="10675"/>
                    <a:pt x="1401" y="11175"/>
                  </a:cubicBezTo>
                  <a:cubicBezTo>
                    <a:pt x="1301" y="12143"/>
                    <a:pt x="1301" y="13243"/>
                    <a:pt x="2068" y="13911"/>
                  </a:cubicBezTo>
                  <a:cubicBezTo>
                    <a:pt x="2235" y="14044"/>
                    <a:pt x="2402" y="14177"/>
                    <a:pt x="2602" y="14211"/>
                  </a:cubicBezTo>
                  <a:cubicBezTo>
                    <a:pt x="2791" y="14258"/>
                    <a:pt x="2946" y="14305"/>
                    <a:pt x="3127" y="14305"/>
                  </a:cubicBezTo>
                  <a:cubicBezTo>
                    <a:pt x="3202" y="14305"/>
                    <a:pt x="3281" y="14297"/>
                    <a:pt x="3369" y="14277"/>
                  </a:cubicBezTo>
                  <a:cubicBezTo>
                    <a:pt x="3569" y="14277"/>
                    <a:pt x="3769" y="14244"/>
                    <a:pt x="4003" y="14177"/>
                  </a:cubicBezTo>
                  <a:cubicBezTo>
                    <a:pt x="4203" y="14111"/>
                    <a:pt x="4403" y="14011"/>
                    <a:pt x="4603" y="13911"/>
                  </a:cubicBezTo>
                  <a:cubicBezTo>
                    <a:pt x="5437" y="13510"/>
                    <a:pt x="6205" y="12843"/>
                    <a:pt x="6872" y="12176"/>
                  </a:cubicBezTo>
                  <a:cubicBezTo>
                    <a:pt x="6905" y="12243"/>
                    <a:pt x="6972" y="12276"/>
                    <a:pt x="6972" y="12376"/>
                  </a:cubicBezTo>
                  <a:cubicBezTo>
                    <a:pt x="7205" y="12843"/>
                    <a:pt x="7472" y="13277"/>
                    <a:pt x="7806" y="13710"/>
                  </a:cubicBezTo>
                  <a:cubicBezTo>
                    <a:pt x="8073" y="14111"/>
                    <a:pt x="8439" y="14511"/>
                    <a:pt x="8873" y="14778"/>
                  </a:cubicBezTo>
                  <a:cubicBezTo>
                    <a:pt x="9073" y="14911"/>
                    <a:pt x="9240" y="15045"/>
                    <a:pt x="9507" y="15111"/>
                  </a:cubicBezTo>
                  <a:lnTo>
                    <a:pt x="9874" y="15245"/>
                  </a:lnTo>
                  <a:cubicBezTo>
                    <a:pt x="10007" y="15312"/>
                    <a:pt x="10174" y="15312"/>
                    <a:pt x="10307" y="15312"/>
                  </a:cubicBezTo>
                  <a:cubicBezTo>
                    <a:pt x="10508" y="15312"/>
                    <a:pt x="10708" y="15245"/>
                    <a:pt x="10908" y="15178"/>
                  </a:cubicBezTo>
                  <a:cubicBezTo>
                    <a:pt x="11141" y="15078"/>
                    <a:pt x="11342" y="14911"/>
                    <a:pt x="11508" y="14744"/>
                  </a:cubicBezTo>
                  <a:cubicBezTo>
                    <a:pt x="11809" y="14478"/>
                    <a:pt x="12009" y="14077"/>
                    <a:pt x="12142" y="13710"/>
                  </a:cubicBezTo>
                  <a:cubicBezTo>
                    <a:pt x="12476" y="12810"/>
                    <a:pt x="12509" y="11776"/>
                    <a:pt x="12509" y="10842"/>
                  </a:cubicBezTo>
                  <a:cubicBezTo>
                    <a:pt x="12509" y="10508"/>
                    <a:pt x="12509" y="10175"/>
                    <a:pt x="12476" y="9841"/>
                  </a:cubicBezTo>
                  <a:cubicBezTo>
                    <a:pt x="12909" y="9574"/>
                    <a:pt x="13343" y="9307"/>
                    <a:pt x="13710" y="8974"/>
                  </a:cubicBezTo>
                  <a:cubicBezTo>
                    <a:pt x="13877" y="8840"/>
                    <a:pt x="14010" y="8673"/>
                    <a:pt x="14177" y="8507"/>
                  </a:cubicBezTo>
                  <a:cubicBezTo>
                    <a:pt x="14310" y="8340"/>
                    <a:pt x="14410" y="8140"/>
                    <a:pt x="14510" y="7973"/>
                  </a:cubicBezTo>
                  <a:cubicBezTo>
                    <a:pt x="14644" y="7706"/>
                    <a:pt x="14711" y="7239"/>
                    <a:pt x="14644" y="6839"/>
                  </a:cubicBezTo>
                  <a:cubicBezTo>
                    <a:pt x="14510" y="6138"/>
                    <a:pt x="13977" y="5571"/>
                    <a:pt x="12976" y="5171"/>
                  </a:cubicBezTo>
                  <a:cubicBezTo>
                    <a:pt x="12376" y="4904"/>
                    <a:pt x="11708" y="4737"/>
                    <a:pt x="11041" y="4637"/>
                  </a:cubicBezTo>
                  <a:cubicBezTo>
                    <a:pt x="11041" y="4537"/>
                    <a:pt x="11041" y="4404"/>
                    <a:pt x="11008" y="4337"/>
                  </a:cubicBezTo>
                  <a:cubicBezTo>
                    <a:pt x="10908" y="3803"/>
                    <a:pt x="10841" y="3303"/>
                    <a:pt x="10708" y="2736"/>
                  </a:cubicBezTo>
                  <a:cubicBezTo>
                    <a:pt x="10574" y="2236"/>
                    <a:pt x="10408" y="1735"/>
                    <a:pt x="10174" y="1335"/>
                  </a:cubicBezTo>
                  <a:cubicBezTo>
                    <a:pt x="10041" y="1135"/>
                    <a:pt x="9907" y="968"/>
                    <a:pt x="9807" y="801"/>
                  </a:cubicBezTo>
                  <a:cubicBezTo>
                    <a:pt x="9707" y="701"/>
                    <a:pt x="9640" y="634"/>
                    <a:pt x="9507" y="534"/>
                  </a:cubicBezTo>
                  <a:lnTo>
                    <a:pt x="9140" y="267"/>
                  </a:lnTo>
                  <a:cubicBezTo>
                    <a:pt x="8906" y="167"/>
                    <a:pt x="8673" y="67"/>
                    <a:pt x="8473" y="34"/>
                  </a:cubicBezTo>
                  <a:cubicBezTo>
                    <a:pt x="8339" y="1"/>
                    <a:pt x="8173" y="1"/>
                    <a:pt x="803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7" name="Google Shape;1137;p55"/>
            <p:cNvSpPr/>
            <p:nvPr/>
          </p:nvSpPr>
          <p:spPr>
            <a:xfrm>
              <a:off x="2219150" y="3095988"/>
              <a:ext cx="65900" cy="75075"/>
            </a:xfrm>
            <a:custGeom>
              <a:avLst/>
              <a:gdLst/>
              <a:ahLst/>
              <a:cxnLst/>
              <a:rect l="l" t="t" r="r" b="b"/>
              <a:pathLst>
                <a:path w="2636" h="3003" extrusionOk="0">
                  <a:moveTo>
                    <a:pt x="2402" y="0"/>
                  </a:moveTo>
                  <a:cubicBezTo>
                    <a:pt x="2336" y="0"/>
                    <a:pt x="2302" y="0"/>
                    <a:pt x="2269" y="67"/>
                  </a:cubicBezTo>
                  <a:cubicBezTo>
                    <a:pt x="1802" y="334"/>
                    <a:pt x="1335" y="668"/>
                    <a:pt x="1001" y="1068"/>
                  </a:cubicBezTo>
                  <a:cubicBezTo>
                    <a:pt x="635" y="1468"/>
                    <a:pt x="334" y="1935"/>
                    <a:pt x="101" y="2436"/>
                  </a:cubicBezTo>
                  <a:cubicBezTo>
                    <a:pt x="1" y="2636"/>
                    <a:pt x="67" y="2903"/>
                    <a:pt x="268" y="2969"/>
                  </a:cubicBezTo>
                  <a:cubicBezTo>
                    <a:pt x="334" y="3003"/>
                    <a:pt x="468" y="3003"/>
                    <a:pt x="568" y="3003"/>
                  </a:cubicBezTo>
                  <a:cubicBezTo>
                    <a:pt x="635" y="2969"/>
                    <a:pt x="768" y="2903"/>
                    <a:pt x="801" y="2802"/>
                  </a:cubicBezTo>
                  <a:cubicBezTo>
                    <a:pt x="1001" y="2269"/>
                    <a:pt x="1268" y="1768"/>
                    <a:pt x="1602" y="1301"/>
                  </a:cubicBezTo>
                  <a:cubicBezTo>
                    <a:pt x="1769" y="1068"/>
                    <a:pt x="1969" y="801"/>
                    <a:pt x="2236" y="601"/>
                  </a:cubicBezTo>
                  <a:cubicBezTo>
                    <a:pt x="2302" y="501"/>
                    <a:pt x="2436" y="467"/>
                    <a:pt x="2503" y="401"/>
                  </a:cubicBezTo>
                  <a:cubicBezTo>
                    <a:pt x="2603" y="334"/>
                    <a:pt x="2636" y="167"/>
                    <a:pt x="2569" y="101"/>
                  </a:cubicBezTo>
                  <a:cubicBezTo>
                    <a:pt x="2503" y="0"/>
                    <a:pt x="2436" y="0"/>
                    <a:pt x="240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8" name="Google Shape;1138;p55"/>
            <p:cNvSpPr/>
            <p:nvPr/>
          </p:nvSpPr>
          <p:spPr>
            <a:xfrm>
              <a:off x="2105750" y="3184388"/>
              <a:ext cx="65900" cy="39225"/>
            </a:xfrm>
            <a:custGeom>
              <a:avLst/>
              <a:gdLst/>
              <a:ahLst/>
              <a:cxnLst/>
              <a:rect l="l" t="t" r="r" b="b"/>
              <a:pathLst>
                <a:path w="2636" h="1569" extrusionOk="0">
                  <a:moveTo>
                    <a:pt x="2002" y="0"/>
                  </a:moveTo>
                  <a:cubicBezTo>
                    <a:pt x="1701" y="0"/>
                    <a:pt x="1435" y="67"/>
                    <a:pt x="1134" y="167"/>
                  </a:cubicBezTo>
                  <a:cubicBezTo>
                    <a:pt x="701" y="334"/>
                    <a:pt x="334" y="634"/>
                    <a:pt x="100" y="968"/>
                  </a:cubicBezTo>
                  <a:cubicBezTo>
                    <a:pt x="34" y="1068"/>
                    <a:pt x="0" y="1134"/>
                    <a:pt x="0" y="1235"/>
                  </a:cubicBezTo>
                  <a:cubicBezTo>
                    <a:pt x="0" y="1301"/>
                    <a:pt x="34" y="1401"/>
                    <a:pt x="134" y="1468"/>
                  </a:cubicBezTo>
                  <a:cubicBezTo>
                    <a:pt x="200" y="1568"/>
                    <a:pt x="300" y="1568"/>
                    <a:pt x="367" y="1568"/>
                  </a:cubicBezTo>
                  <a:cubicBezTo>
                    <a:pt x="501" y="1568"/>
                    <a:pt x="634" y="1468"/>
                    <a:pt x="667" y="1335"/>
                  </a:cubicBezTo>
                  <a:cubicBezTo>
                    <a:pt x="701" y="1301"/>
                    <a:pt x="701" y="1268"/>
                    <a:pt x="767" y="1235"/>
                  </a:cubicBezTo>
                  <a:cubicBezTo>
                    <a:pt x="834" y="1101"/>
                    <a:pt x="968" y="1001"/>
                    <a:pt x="1034" y="901"/>
                  </a:cubicBezTo>
                  <a:cubicBezTo>
                    <a:pt x="1168" y="801"/>
                    <a:pt x="1301" y="667"/>
                    <a:pt x="1468" y="634"/>
                  </a:cubicBezTo>
                  <a:cubicBezTo>
                    <a:pt x="1601" y="601"/>
                    <a:pt x="1668" y="567"/>
                    <a:pt x="1801" y="501"/>
                  </a:cubicBezTo>
                  <a:cubicBezTo>
                    <a:pt x="1890" y="501"/>
                    <a:pt x="1965" y="486"/>
                    <a:pt x="2044" y="486"/>
                  </a:cubicBezTo>
                  <a:cubicBezTo>
                    <a:pt x="2083" y="486"/>
                    <a:pt x="2124" y="490"/>
                    <a:pt x="2168" y="501"/>
                  </a:cubicBezTo>
                  <a:lnTo>
                    <a:pt x="2268" y="501"/>
                  </a:lnTo>
                  <a:cubicBezTo>
                    <a:pt x="2369" y="501"/>
                    <a:pt x="2535" y="467"/>
                    <a:pt x="2535" y="301"/>
                  </a:cubicBezTo>
                  <a:cubicBezTo>
                    <a:pt x="2635" y="234"/>
                    <a:pt x="2535" y="67"/>
                    <a:pt x="2369" y="67"/>
                  </a:cubicBezTo>
                  <a:cubicBezTo>
                    <a:pt x="2268" y="67"/>
                    <a:pt x="2135" y="0"/>
                    <a:pt x="200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9" name="Google Shape;1139;p55"/>
            <p:cNvSpPr/>
            <p:nvPr/>
          </p:nvSpPr>
          <p:spPr>
            <a:xfrm>
              <a:off x="2130750" y="3327813"/>
              <a:ext cx="28400" cy="75925"/>
            </a:xfrm>
            <a:custGeom>
              <a:avLst/>
              <a:gdLst/>
              <a:ahLst/>
              <a:cxnLst/>
              <a:rect l="l" t="t" r="r" b="b"/>
              <a:pathLst>
                <a:path w="1136" h="3037" extrusionOk="0">
                  <a:moveTo>
                    <a:pt x="935" y="1"/>
                  </a:moveTo>
                  <a:cubicBezTo>
                    <a:pt x="835" y="1"/>
                    <a:pt x="768" y="34"/>
                    <a:pt x="701" y="101"/>
                  </a:cubicBezTo>
                  <a:cubicBezTo>
                    <a:pt x="468" y="501"/>
                    <a:pt x="301" y="901"/>
                    <a:pt x="134" y="1368"/>
                  </a:cubicBezTo>
                  <a:cubicBezTo>
                    <a:pt x="1" y="1835"/>
                    <a:pt x="1" y="2269"/>
                    <a:pt x="168" y="2736"/>
                  </a:cubicBezTo>
                  <a:cubicBezTo>
                    <a:pt x="201" y="2869"/>
                    <a:pt x="234" y="2970"/>
                    <a:pt x="368" y="3003"/>
                  </a:cubicBezTo>
                  <a:cubicBezTo>
                    <a:pt x="468" y="3036"/>
                    <a:pt x="568" y="3036"/>
                    <a:pt x="701" y="3036"/>
                  </a:cubicBezTo>
                  <a:cubicBezTo>
                    <a:pt x="968" y="2970"/>
                    <a:pt x="1068" y="2669"/>
                    <a:pt x="902" y="2402"/>
                  </a:cubicBezTo>
                  <a:cubicBezTo>
                    <a:pt x="868" y="2369"/>
                    <a:pt x="835" y="2302"/>
                    <a:pt x="835" y="2236"/>
                  </a:cubicBezTo>
                  <a:cubicBezTo>
                    <a:pt x="801" y="2136"/>
                    <a:pt x="735" y="2036"/>
                    <a:pt x="735" y="1902"/>
                  </a:cubicBezTo>
                  <a:cubicBezTo>
                    <a:pt x="701" y="1735"/>
                    <a:pt x="701" y="1569"/>
                    <a:pt x="701" y="1402"/>
                  </a:cubicBezTo>
                  <a:cubicBezTo>
                    <a:pt x="735" y="1202"/>
                    <a:pt x="801" y="1035"/>
                    <a:pt x="835" y="868"/>
                  </a:cubicBezTo>
                  <a:lnTo>
                    <a:pt x="1068" y="368"/>
                  </a:lnTo>
                  <a:cubicBezTo>
                    <a:pt x="1135" y="234"/>
                    <a:pt x="1102" y="101"/>
                    <a:pt x="1002" y="34"/>
                  </a:cubicBezTo>
                  <a:cubicBezTo>
                    <a:pt x="968" y="34"/>
                    <a:pt x="968" y="1"/>
                    <a:pt x="935"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40" name="Google Shape;1140;p55"/>
          <p:cNvGrpSpPr/>
          <p:nvPr/>
        </p:nvGrpSpPr>
        <p:grpSpPr>
          <a:xfrm rot="632919">
            <a:off x="8039421" y="852037"/>
            <a:ext cx="641652" cy="668105"/>
            <a:chOff x="2079900" y="3077638"/>
            <a:chExt cx="367775" cy="382800"/>
          </a:xfrm>
        </p:grpSpPr>
        <p:sp>
          <p:nvSpPr>
            <p:cNvPr id="1141" name="Google Shape;1141;p55"/>
            <p:cNvSpPr/>
            <p:nvPr/>
          </p:nvSpPr>
          <p:spPr>
            <a:xfrm>
              <a:off x="2079900" y="3077638"/>
              <a:ext cx="367775" cy="382800"/>
            </a:xfrm>
            <a:custGeom>
              <a:avLst/>
              <a:gdLst/>
              <a:ahLst/>
              <a:cxnLst/>
              <a:rect l="l" t="t" r="r" b="b"/>
              <a:pathLst>
                <a:path w="14711" h="15312" extrusionOk="0">
                  <a:moveTo>
                    <a:pt x="7739" y="1"/>
                  </a:moveTo>
                  <a:cubicBezTo>
                    <a:pt x="7305" y="34"/>
                    <a:pt x="6838" y="267"/>
                    <a:pt x="6505" y="534"/>
                  </a:cubicBezTo>
                  <a:cubicBezTo>
                    <a:pt x="5704" y="1101"/>
                    <a:pt x="5137" y="2035"/>
                    <a:pt x="4670" y="2869"/>
                  </a:cubicBezTo>
                  <a:cubicBezTo>
                    <a:pt x="4537" y="3069"/>
                    <a:pt x="4403" y="3336"/>
                    <a:pt x="4270" y="3570"/>
                  </a:cubicBezTo>
                  <a:cubicBezTo>
                    <a:pt x="4003" y="3536"/>
                    <a:pt x="3669" y="3536"/>
                    <a:pt x="3369" y="3536"/>
                  </a:cubicBezTo>
                  <a:cubicBezTo>
                    <a:pt x="3036" y="3536"/>
                    <a:pt x="2702" y="3536"/>
                    <a:pt x="2402" y="3570"/>
                  </a:cubicBezTo>
                  <a:cubicBezTo>
                    <a:pt x="1901" y="3603"/>
                    <a:pt x="1501" y="3737"/>
                    <a:pt x="1168" y="3903"/>
                  </a:cubicBezTo>
                  <a:cubicBezTo>
                    <a:pt x="934" y="4003"/>
                    <a:pt x="767" y="4104"/>
                    <a:pt x="601" y="4270"/>
                  </a:cubicBezTo>
                  <a:cubicBezTo>
                    <a:pt x="434" y="4437"/>
                    <a:pt x="300" y="4671"/>
                    <a:pt x="167" y="4904"/>
                  </a:cubicBezTo>
                  <a:cubicBezTo>
                    <a:pt x="67" y="5071"/>
                    <a:pt x="0" y="5338"/>
                    <a:pt x="0" y="5571"/>
                  </a:cubicBezTo>
                  <a:cubicBezTo>
                    <a:pt x="0" y="5771"/>
                    <a:pt x="0" y="6038"/>
                    <a:pt x="33" y="6238"/>
                  </a:cubicBezTo>
                  <a:cubicBezTo>
                    <a:pt x="167" y="6705"/>
                    <a:pt x="367" y="7139"/>
                    <a:pt x="734" y="7573"/>
                  </a:cubicBezTo>
                  <a:cubicBezTo>
                    <a:pt x="1001" y="7906"/>
                    <a:pt x="1334" y="8240"/>
                    <a:pt x="1768" y="8607"/>
                  </a:cubicBezTo>
                  <a:cubicBezTo>
                    <a:pt x="1868" y="8673"/>
                    <a:pt x="1901" y="8707"/>
                    <a:pt x="2002" y="8774"/>
                  </a:cubicBezTo>
                  <a:lnTo>
                    <a:pt x="1735" y="9674"/>
                  </a:lnTo>
                  <a:cubicBezTo>
                    <a:pt x="1635" y="10175"/>
                    <a:pt x="1501" y="10675"/>
                    <a:pt x="1401" y="11175"/>
                  </a:cubicBezTo>
                  <a:cubicBezTo>
                    <a:pt x="1301" y="12143"/>
                    <a:pt x="1301" y="13243"/>
                    <a:pt x="2068" y="13911"/>
                  </a:cubicBezTo>
                  <a:cubicBezTo>
                    <a:pt x="2235" y="14044"/>
                    <a:pt x="2402" y="14177"/>
                    <a:pt x="2602" y="14211"/>
                  </a:cubicBezTo>
                  <a:cubicBezTo>
                    <a:pt x="2791" y="14258"/>
                    <a:pt x="2946" y="14305"/>
                    <a:pt x="3127" y="14305"/>
                  </a:cubicBezTo>
                  <a:cubicBezTo>
                    <a:pt x="3202" y="14305"/>
                    <a:pt x="3281" y="14297"/>
                    <a:pt x="3369" y="14277"/>
                  </a:cubicBezTo>
                  <a:cubicBezTo>
                    <a:pt x="3569" y="14277"/>
                    <a:pt x="3769" y="14244"/>
                    <a:pt x="4003" y="14177"/>
                  </a:cubicBezTo>
                  <a:cubicBezTo>
                    <a:pt x="4203" y="14111"/>
                    <a:pt x="4403" y="14011"/>
                    <a:pt x="4603" y="13911"/>
                  </a:cubicBezTo>
                  <a:cubicBezTo>
                    <a:pt x="5437" y="13510"/>
                    <a:pt x="6205" y="12843"/>
                    <a:pt x="6872" y="12176"/>
                  </a:cubicBezTo>
                  <a:cubicBezTo>
                    <a:pt x="6905" y="12243"/>
                    <a:pt x="6972" y="12276"/>
                    <a:pt x="6972" y="12376"/>
                  </a:cubicBezTo>
                  <a:cubicBezTo>
                    <a:pt x="7205" y="12843"/>
                    <a:pt x="7472" y="13277"/>
                    <a:pt x="7806" y="13710"/>
                  </a:cubicBezTo>
                  <a:cubicBezTo>
                    <a:pt x="8073" y="14111"/>
                    <a:pt x="8439" y="14511"/>
                    <a:pt x="8873" y="14778"/>
                  </a:cubicBezTo>
                  <a:cubicBezTo>
                    <a:pt x="9073" y="14911"/>
                    <a:pt x="9240" y="15045"/>
                    <a:pt x="9507" y="15111"/>
                  </a:cubicBezTo>
                  <a:lnTo>
                    <a:pt x="9874" y="15245"/>
                  </a:lnTo>
                  <a:cubicBezTo>
                    <a:pt x="10007" y="15312"/>
                    <a:pt x="10174" y="15312"/>
                    <a:pt x="10307" y="15312"/>
                  </a:cubicBezTo>
                  <a:cubicBezTo>
                    <a:pt x="10508" y="15312"/>
                    <a:pt x="10708" y="15245"/>
                    <a:pt x="10908" y="15178"/>
                  </a:cubicBezTo>
                  <a:cubicBezTo>
                    <a:pt x="11141" y="15078"/>
                    <a:pt x="11342" y="14911"/>
                    <a:pt x="11508" y="14744"/>
                  </a:cubicBezTo>
                  <a:cubicBezTo>
                    <a:pt x="11809" y="14478"/>
                    <a:pt x="12009" y="14077"/>
                    <a:pt x="12142" y="13710"/>
                  </a:cubicBezTo>
                  <a:cubicBezTo>
                    <a:pt x="12476" y="12810"/>
                    <a:pt x="12509" y="11776"/>
                    <a:pt x="12509" y="10842"/>
                  </a:cubicBezTo>
                  <a:cubicBezTo>
                    <a:pt x="12509" y="10508"/>
                    <a:pt x="12509" y="10175"/>
                    <a:pt x="12476" y="9841"/>
                  </a:cubicBezTo>
                  <a:cubicBezTo>
                    <a:pt x="12909" y="9574"/>
                    <a:pt x="13343" y="9307"/>
                    <a:pt x="13710" y="8974"/>
                  </a:cubicBezTo>
                  <a:cubicBezTo>
                    <a:pt x="13877" y="8840"/>
                    <a:pt x="14010" y="8673"/>
                    <a:pt x="14177" y="8507"/>
                  </a:cubicBezTo>
                  <a:cubicBezTo>
                    <a:pt x="14310" y="8340"/>
                    <a:pt x="14410" y="8140"/>
                    <a:pt x="14510" y="7973"/>
                  </a:cubicBezTo>
                  <a:cubicBezTo>
                    <a:pt x="14644" y="7706"/>
                    <a:pt x="14711" y="7239"/>
                    <a:pt x="14644" y="6839"/>
                  </a:cubicBezTo>
                  <a:cubicBezTo>
                    <a:pt x="14510" y="6138"/>
                    <a:pt x="13977" y="5571"/>
                    <a:pt x="12976" y="5171"/>
                  </a:cubicBezTo>
                  <a:cubicBezTo>
                    <a:pt x="12376" y="4904"/>
                    <a:pt x="11708" y="4737"/>
                    <a:pt x="11041" y="4637"/>
                  </a:cubicBezTo>
                  <a:cubicBezTo>
                    <a:pt x="11041" y="4537"/>
                    <a:pt x="11041" y="4404"/>
                    <a:pt x="11008" y="4337"/>
                  </a:cubicBezTo>
                  <a:cubicBezTo>
                    <a:pt x="10908" y="3803"/>
                    <a:pt x="10841" y="3303"/>
                    <a:pt x="10708" y="2736"/>
                  </a:cubicBezTo>
                  <a:cubicBezTo>
                    <a:pt x="10574" y="2236"/>
                    <a:pt x="10408" y="1735"/>
                    <a:pt x="10174" y="1335"/>
                  </a:cubicBezTo>
                  <a:cubicBezTo>
                    <a:pt x="10041" y="1135"/>
                    <a:pt x="9907" y="968"/>
                    <a:pt x="9807" y="801"/>
                  </a:cubicBezTo>
                  <a:cubicBezTo>
                    <a:pt x="9707" y="701"/>
                    <a:pt x="9640" y="634"/>
                    <a:pt x="9507" y="534"/>
                  </a:cubicBezTo>
                  <a:lnTo>
                    <a:pt x="9140" y="267"/>
                  </a:lnTo>
                  <a:cubicBezTo>
                    <a:pt x="8906" y="167"/>
                    <a:pt x="8673" y="67"/>
                    <a:pt x="8473" y="34"/>
                  </a:cubicBezTo>
                  <a:cubicBezTo>
                    <a:pt x="8339" y="1"/>
                    <a:pt x="8173" y="1"/>
                    <a:pt x="803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2" name="Google Shape;1142;p55"/>
            <p:cNvSpPr/>
            <p:nvPr/>
          </p:nvSpPr>
          <p:spPr>
            <a:xfrm>
              <a:off x="2219150" y="3095988"/>
              <a:ext cx="65900" cy="75075"/>
            </a:xfrm>
            <a:custGeom>
              <a:avLst/>
              <a:gdLst/>
              <a:ahLst/>
              <a:cxnLst/>
              <a:rect l="l" t="t" r="r" b="b"/>
              <a:pathLst>
                <a:path w="2636" h="3003" extrusionOk="0">
                  <a:moveTo>
                    <a:pt x="2402" y="0"/>
                  </a:moveTo>
                  <a:cubicBezTo>
                    <a:pt x="2336" y="0"/>
                    <a:pt x="2302" y="0"/>
                    <a:pt x="2269" y="67"/>
                  </a:cubicBezTo>
                  <a:cubicBezTo>
                    <a:pt x="1802" y="334"/>
                    <a:pt x="1335" y="668"/>
                    <a:pt x="1001" y="1068"/>
                  </a:cubicBezTo>
                  <a:cubicBezTo>
                    <a:pt x="635" y="1468"/>
                    <a:pt x="334" y="1935"/>
                    <a:pt x="101" y="2436"/>
                  </a:cubicBezTo>
                  <a:cubicBezTo>
                    <a:pt x="1" y="2636"/>
                    <a:pt x="67" y="2903"/>
                    <a:pt x="268" y="2969"/>
                  </a:cubicBezTo>
                  <a:cubicBezTo>
                    <a:pt x="334" y="3003"/>
                    <a:pt x="468" y="3003"/>
                    <a:pt x="568" y="3003"/>
                  </a:cubicBezTo>
                  <a:cubicBezTo>
                    <a:pt x="635" y="2969"/>
                    <a:pt x="768" y="2903"/>
                    <a:pt x="801" y="2802"/>
                  </a:cubicBezTo>
                  <a:cubicBezTo>
                    <a:pt x="1001" y="2269"/>
                    <a:pt x="1268" y="1768"/>
                    <a:pt x="1602" y="1301"/>
                  </a:cubicBezTo>
                  <a:cubicBezTo>
                    <a:pt x="1769" y="1068"/>
                    <a:pt x="1969" y="801"/>
                    <a:pt x="2236" y="601"/>
                  </a:cubicBezTo>
                  <a:cubicBezTo>
                    <a:pt x="2302" y="501"/>
                    <a:pt x="2436" y="467"/>
                    <a:pt x="2503" y="401"/>
                  </a:cubicBezTo>
                  <a:cubicBezTo>
                    <a:pt x="2603" y="334"/>
                    <a:pt x="2636" y="167"/>
                    <a:pt x="2569" y="101"/>
                  </a:cubicBezTo>
                  <a:cubicBezTo>
                    <a:pt x="2503" y="0"/>
                    <a:pt x="2436" y="0"/>
                    <a:pt x="240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3" name="Google Shape;1143;p55"/>
            <p:cNvSpPr/>
            <p:nvPr/>
          </p:nvSpPr>
          <p:spPr>
            <a:xfrm>
              <a:off x="2105750" y="3184388"/>
              <a:ext cx="65900" cy="39225"/>
            </a:xfrm>
            <a:custGeom>
              <a:avLst/>
              <a:gdLst/>
              <a:ahLst/>
              <a:cxnLst/>
              <a:rect l="l" t="t" r="r" b="b"/>
              <a:pathLst>
                <a:path w="2636" h="1569" extrusionOk="0">
                  <a:moveTo>
                    <a:pt x="2002" y="0"/>
                  </a:moveTo>
                  <a:cubicBezTo>
                    <a:pt x="1701" y="0"/>
                    <a:pt x="1435" y="67"/>
                    <a:pt x="1134" y="167"/>
                  </a:cubicBezTo>
                  <a:cubicBezTo>
                    <a:pt x="701" y="334"/>
                    <a:pt x="334" y="634"/>
                    <a:pt x="100" y="968"/>
                  </a:cubicBezTo>
                  <a:cubicBezTo>
                    <a:pt x="34" y="1068"/>
                    <a:pt x="0" y="1134"/>
                    <a:pt x="0" y="1235"/>
                  </a:cubicBezTo>
                  <a:cubicBezTo>
                    <a:pt x="0" y="1301"/>
                    <a:pt x="34" y="1401"/>
                    <a:pt x="134" y="1468"/>
                  </a:cubicBezTo>
                  <a:cubicBezTo>
                    <a:pt x="200" y="1568"/>
                    <a:pt x="300" y="1568"/>
                    <a:pt x="367" y="1568"/>
                  </a:cubicBezTo>
                  <a:cubicBezTo>
                    <a:pt x="501" y="1568"/>
                    <a:pt x="634" y="1468"/>
                    <a:pt x="667" y="1335"/>
                  </a:cubicBezTo>
                  <a:cubicBezTo>
                    <a:pt x="701" y="1301"/>
                    <a:pt x="701" y="1268"/>
                    <a:pt x="767" y="1235"/>
                  </a:cubicBezTo>
                  <a:cubicBezTo>
                    <a:pt x="834" y="1101"/>
                    <a:pt x="968" y="1001"/>
                    <a:pt x="1034" y="901"/>
                  </a:cubicBezTo>
                  <a:cubicBezTo>
                    <a:pt x="1168" y="801"/>
                    <a:pt x="1301" y="667"/>
                    <a:pt x="1468" y="634"/>
                  </a:cubicBezTo>
                  <a:cubicBezTo>
                    <a:pt x="1601" y="601"/>
                    <a:pt x="1668" y="567"/>
                    <a:pt x="1801" y="501"/>
                  </a:cubicBezTo>
                  <a:cubicBezTo>
                    <a:pt x="1890" y="501"/>
                    <a:pt x="1965" y="486"/>
                    <a:pt x="2044" y="486"/>
                  </a:cubicBezTo>
                  <a:cubicBezTo>
                    <a:pt x="2083" y="486"/>
                    <a:pt x="2124" y="490"/>
                    <a:pt x="2168" y="501"/>
                  </a:cubicBezTo>
                  <a:lnTo>
                    <a:pt x="2268" y="501"/>
                  </a:lnTo>
                  <a:cubicBezTo>
                    <a:pt x="2369" y="501"/>
                    <a:pt x="2535" y="467"/>
                    <a:pt x="2535" y="301"/>
                  </a:cubicBezTo>
                  <a:cubicBezTo>
                    <a:pt x="2635" y="234"/>
                    <a:pt x="2535" y="67"/>
                    <a:pt x="2369" y="67"/>
                  </a:cubicBezTo>
                  <a:cubicBezTo>
                    <a:pt x="2268" y="67"/>
                    <a:pt x="2135" y="0"/>
                    <a:pt x="200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4" name="Google Shape;1144;p55"/>
            <p:cNvSpPr/>
            <p:nvPr/>
          </p:nvSpPr>
          <p:spPr>
            <a:xfrm>
              <a:off x="2130750" y="3327813"/>
              <a:ext cx="28400" cy="75925"/>
            </a:xfrm>
            <a:custGeom>
              <a:avLst/>
              <a:gdLst/>
              <a:ahLst/>
              <a:cxnLst/>
              <a:rect l="l" t="t" r="r" b="b"/>
              <a:pathLst>
                <a:path w="1136" h="3037" extrusionOk="0">
                  <a:moveTo>
                    <a:pt x="935" y="1"/>
                  </a:moveTo>
                  <a:cubicBezTo>
                    <a:pt x="835" y="1"/>
                    <a:pt x="768" y="34"/>
                    <a:pt x="701" y="101"/>
                  </a:cubicBezTo>
                  <a:cubicBezTo>
                    <a:pt x="468" y="501"/>
                    <a:pt x="301" y="901"/>
                    <a:pt x="134" y="1368"/>
                  </a:cubicBezTo>
                  <a:cubicBezTo>
                    <a:pt x="1" y="1835"/>
                    <a:pt x="1" y="2269"/>
                    <a:pt x="168" y="2736"/>
                  </a:cubicBezTo>
                  <a:cubicBezTo>
                    <a:pt x="201" y="2869"/>
                    <a:pt x="234" y="2970"/>
                    <a:pt x="368" y="3003"/>
                  </a:cubicBezTo>
                  <a:cubicBezTo>
                    <a:pt x="468" y="3036"/>
                    <a:pt x="568" y="3036"/>
                    <a:pt x="701" y="3036"/>
                  </a:cubicBezTo>
                  <a:cubicBezTo>
                    <a:pt x="968" y="2970"/>
                    <a:pt x="1068" y="2669"/>
                    <a:pt x="902" y="2402"/>
                  </a:cubicBezTo>
                  <a:cubicBezTo>
                    <a:pt x="868" y="2369"/>
                    <a:pt x="835" y="2302"/>
                    <a:pt x="835" y="2236"/>
                  </a:cubicBezTo>
                  <a:cubicBezTo>
                    <a:pt x="801" y="2136"/>
                    <a:pt x="735" y="2036"/>
                    <a:pt x="735" y="1902"/>
                  </a:cubicBezTo>
                  <a:cubicBezTo>
                    <a:pt x="701" y="1735"/>
                    <a:pt x="701" y="1569"/>
                    <a:pt x="701" y="1402"/>
                  </a:cubicBezTo>
                  <a:cubicBezTo>
                    <a:pt x="735" y="1202"/>
                    <a:pt x="801" y="1035"/>
                    <a:pt x="835" y="868"/>
                  </a:cubicBezTo>
                  <a:lnTo>
                    <a:pt x="1068" y="368"/>
                  </a:lnTo>
                  <a:cubicBezTo>
                    <a:pt x="1135" y="234"/>
                    <a:pt x="1102" y="101"/>
                    <a:pt x="1002" y="34"/>
                  </a:cubicBezTo>
                  <a:cubicBezTo>
                    <a:pt x="968" y="34"/>
                    <a:pt x="968" y="1"/>
                    <a:pt x="935"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45" name="Google Shape;1145;p55"/>
          <p:cNvGrpSpPr/>
          <p:nvPr/>
        </p:nvGrpSpPr>
        <p:grpSpPr>
          <a:xfrm rot="1765296" flipH="1">
            <a:off x="1029092" y="4288986"/>
            <a:ext cx="661771" cy="680768"/>
            <a:chOff x="2510200" y="3361463"/>
            <a:chExt cx="488700" cy="510950"/>
          </a:xfrm>
        </p:grpSpPr>
        <p:sp>
          <p:nvSpPr>
            <p:cNvPr id="1146" name="Google Shape;1146;p55"/>
            <p:cNvSpPr/>
            <p:nvPr/>
          </p:nvSpPr>
          <p:spPr>
            <a:xfrm>
              <a:off x="2696175" y="3569838"/>
              <a:ext cx="95925" cy="92400"/>
            </a:xfrm>
            <a:custGeom>
              <a:avLst/>
              <a:gdLst/>
              <a:ahLst/>
              <a:cxnLst/>
              <a:rect l="l" t="t" r="r" b="b"/>
              <a:pathLst>
                <a:path w="3837" h="3696" extrusionOk="0">
                  <a:moveTo>
                    <a:pt x="1933" y="1"/>
                  </a:moveTo>
                  <a:cubicBezTo>
                    <a:pt x="1676" y="1"/>
                    <a:pt x="1415" y="53"/>
                    <a:pt x="1168" y="160"/>
                  </a:cubicBezTo>
                  <a:cubicBezTo>
                    <a:pt x="400" y="494"/>
                    <a:pt x="0" y="1228"/>
                    <a:pt x="67" y="2028"/>
                  </a:cubicBezTo>
                  <a:cubicBezTo>
                    <a:pt x="67" y="2228"/>
                    <a:pt x="167" y="2462"/>
                    <a:pt x="234" y="2595"/>
                  </a:cubicBezTo>
                  <a:cubicBezTo>
                    <a:pt x="534" y="3296"/>
                    <a:pt x="1201" y="3696"/>
                    <a:pt x="1935" y="3696"/>
                  </a:cubicBezTo>
                  <a:cubicBezTo>
                    <a:pt x="2202" y="3696"/>
                    <a:pt x="2435" y="3663"/>
                    <a:pt x="2702" y="3529"/>
                  </a:cubicBezTo>
                  <a:cubicBezTo>
                    <a:pt x="3169" y="3329"/>
                    <a:pt x="3503" y="2995"/>
                    <a:pt x="3669" y="2495"/>
                  </a:cubicBezTo>
                  <a:cubicBezTo>
                    <a:pt x="3836" y="2061"/>
                    <a:pt x="3836" y="1561"/>
                    <a:pt x="3603" y="1127"/>
                  </a:cubicBezTo>
                  <a:cubicBezTo>
                    <a:pt x="3536" y="961"/>
                    <a:pt x="3436" y="827"/>
                    <a:pt x="3336" y="660"/>
                  </a:cubicBezTo>
                  <a:cubicBezTo>
                    <a:pt x="2997" y="231"/>
                    <a:pt x="2474" y="1"/>
                    <a:pt x="193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7" name="Google Shape;1147;p55"/>
            <p:cNvSpPr/>
            <p:nvPr/>
          </p:nvSpPr>
          <p:spPr>
            <a:xfrm>
              <a:off x="2630275" y="3361463"/>
              <a:ext cx="229375" cy="510950"/>
            </a:xfrm>
            <a:custGeom>
              <a:avLst/>
              <a:gdLst/>
              <a:ahLst/>
              <a:cxnLst/>
              <a:rect l="l" t="t" r="r" b="b"/>
              <a:pathLst>
                <a:path w="9175" h="20438" extrusionOk="0">
                  <a:moveTo>
                    <a:pt x="7239" y="489"/>
                  </a:moveTo>
                  <a:cubicBezTo>
                    <a:pt x="7339" y="489"/>
                    <a:pt x="7406" y="523"/>
                    <a:pt x="7506" y="556"/>
                  </a:cubicBezTo>
                  <a:cubicBezTo>
                    <a:pt x="7540" y="556"/>
                    <a:pt x="7573" y="623"/>
                    <a:pt x="7640" y="656"/>
                  </a:cubicBezTo>
                  <a:cubicBezTo>
                    <a:pt x="7673" y="690"/>
                    <a:pt x="7706" y="690"/>
                    <a:pt x="7706" y="723"/>
                  </a:cubicBezTo>
                  <a:lnTo>
                    <a:pt x="7973" y="990"/>
                  </a:lnTo>
                  <a:cubicBezTo>
                    <a:pt x="8073" y="1190"/>
                    <a:pt x="8207" y="1357"/>
                    <a:pt x="8307" y="1557"/>
                  </a:cubicBezTo>
                  <a:cubicBezTo>
                    <a:pt x="8474" y="2057"/>
                    <a:pt x="8574" y="2591"/>
                    <a:pt x="8640" y="3158"/>
                  </a:cubicBezTo>
                  <a:lnTo>
                    <a:pt x="8640" y="3058"/>
                  </a:lnTo>
                  <a:cubicBezTo>
                    <a:pt x="8707" y="3825"/>
                    <a:pt x="8707" y="4559"/>
                    <a:pt x="8674" y="5326"/>
                  </a:cubicBezTo>
                  <a:cubicBezTo>
                    <a:pt x="8640" y="6093"/>
                    <a:pt x="8540" y="6927"/>
                    <a:pt x="8373" y="7728"/>
                  </a:cubicBezTo>
                  <a:lnTo>
                    <a:pt x="8373" y="7695"/>
                  </a:lnTo>
                  <a:cubicBezTo>
                    <a:pt x="8173" y="8995"/>
                    <a:pt x="7873" y="10230"/>
                    <a:pt x="7506" y="11497"/>
                  </a:cubicBezTo>
                  <a:cubicBezTo>
                    <a:pt x="7139" y="12732"/>
                    <a:pt x="6672" y="13932"/>
                    <a:pt x="6139" y="15133"/>
                  </a:cubicBezTo>
                  <a:cubicBezTo>
                    <a:pt x="5571" y="16334"/>
                    <a:pt x="4904" y="17502"/>
                    <a:pt x="4070" y="18536"/>
                  </a:cubicBezTo>
                  <a:cubicBezTo>
                    <a:pt x="3737" y="18903"/>
                    <a:pt x="3403" y="19303"/>
                    <a:pt x="3036" y="19570"/>
                  </a:cubicBezTo>
                  <a:cubicBezTo>
                    <a:pt x="2870" y="19703"/>
                    <a:pt x="2703" y="19770"/>
                    <a:pt x="2503" y="19870"/>
                  </a:cubicBezTo>
                  <a:cubicBezTo>
                    <a:pt x="2369" y="19903"/>
                    <a:pt x="2236" y="19937"/>
                    <a:pt x="2136" y="19937"/>
                  </a:cubicBezTo>
                  <a:lnTo>
                    <a:pt x="1869" y="19937"/>
                  </a:lnTo>
                  <a:cubicBezTo>
                    <a:pt x="1802" y="19937"/>
                    <a:pt x="1702" y="19903"/>
                    <a:pt x="1669" y="19870"/>
                  </a:cubicBezTo>
                  <a:cubicBezTo>
                    <a:pt x="1569" y="19837"/>
                    <a:pt x="1502" y="19770"/>
                    <a:pt x="1469" y="19737"/>
                  </a:cubicBezTo>
                  <a:cubicBezTo>
                    <a:pt x="1368" y="19670"/>
                    <a:pt x="1302" y="19570"/>
                    <a:pt x="1202" y="19436"/>
                  </a:cubicBezTo>
                  <a:cubicBezTo>
                    <a:pt x="1068" y="19303"/>
                    <a:pt x="1002" y="19069"/>
                    <a:pt x="901" y="18903"/>
                  </a:cubicBezTo>
                  <a:cubicBezTo>
                    <a:pt x="868" y="18869"/>
                    <a:pt x="868" y="18769"/>
                    <a:pt x="835" y="18736"/>
                  </a:cubicBezTo>
                  <a:cubicBezTo>
                    <a:pt x="668" y="18269"/>
                    <a:pt x="568" y="17768"/>
                    <a:pt x="535" y="17268"/>
                  </a:cubicBezTo>
                  <a:lnTo>
                    <a:pt x="535" y="17368"/>
                  </a:lnTo>
                  <a:cubicBezTo>
                    <a:pt x="468" y="16568"/>
                    <a:pt x="468" y="15834"/>
                    <a:pt x="501" y="15033"/>
                  </a:cubicBezTo>
                  <a:lnTo>
                    <a:pt x="501" y="14766"/>
                  </a:lnTo>
                  <a:lnTo>
                    <a:pt x="501" y="14733"/>
                  </a:lnTo>
                  <a:cubicBezTo>
                    <a:pt x="535" y="14032"/>
                    <a:pt x="635" y="13365"/>
                    <a:pt x="735" y="12665"/>
                  </a:cubicBezTo>
                  <a:lnTo>
                    <a:pt x="735" y="12598"/>
                  </a:lnTo>
                  <a:cubicBezTo>
                    <a:pt x="901" y="11664"/>
                    <a:pt x="1135" y="10730"/>
                    <a:pt x="1368" y="9763"/>
                  </a:cubicBezTo>
                  <a:cubicBezTo>
                    <a:pt x="1368" y="9729"/>
                    <a:pt x="1368" y="9696"/>
                    <a:pt x="1402" y="9663"/>
                  </a:cubicBezTo>
                  <a:lnTo>
                    <a:pt x="1469" y="9563"/>
                  </a:lnTo>
                  <a:lnTo>
                    <a:pt x="1469" y="9529"/>
                  </a:lnTo>
                  <a:lnTo>
                    <a:pt x="1502" y="9429"/>
                  </a:lnTo>
                  <a:lnTo>
                    <a:pt x="1502" y="9396"/>
                  </a:lnTo>
                  <a:cubicBezTo>
                    <a:pt x="1502" y="9362"/>
                    <a:pt x="1502" y="9362"/>
                    <a:pt x="1535" y="9329"/>
                  </a:cubicBezTo>
                  <a:lnTo>
                    <a:pt x="1535" y="9262"/>
                  </a:lnTo>
                  <a:lnTo>
                    <a:pt x="1535" y="9229"/>
                  </a:lnTo>
                  <a:lnTo>
                    <a:pt x="1535" y="9196"/>
                  </a:lnTo>
                  <a:lnTo>
                    <a:pt x="1535" y="9162"/>
                  </a:lnTo>
                  <a:lnTo>
                    <a:pt x="1535" y="9062"/>
                  </a:lnTo>
                  <a:lnTo>
                    <a:pt x="1535" y="9029"/>
                  </a:lnTo>
                  <a:lnTo>
                    <a:pt x="1535" y="8929"/>
                  </a:lnTo>
                  <a:lnTo>
                    <a:pt x="1535" y="8895"/>
                  </a:lnTo>
                  <a:lnTo>
                    <a:pt x="1535" y="8862"/>
                  </a:lnTo>
                  <a:cubicBezTo>
                    <a:pt x="1535" y="8829"/>
                    <a:pt x="1535" y="8829"/>
                    <a:pt x="1569" y="8762"/>
                  </a:cubicBezTo>
                  <a:cubicBezTo>
                    <a:pt x="1702" y="8362"/>
                    <a:pt x="1835" y="7928"/>
                    <a:pt x="2002" y="7528"/>
                  </a:cubicBezTo>
                  <a:cubicBezTo>
                    <a:pt x="2002" y="7494"/>
                    <a:pt x="2036" y="7428"/>
                    <a:pt x="2036" y="7428"/>
                  </a:cubicBezTo>
                  <a:lnTo>
                    <a:pt x="2069" y="7394"/>
                  </a:lnTo>
                  <a:lnTo>
                    <a:pt x="2069" y="7361"/>
                  </a:lnTo>
                  <a:cubicBezTo>
                    <a:pt x="2336" y="6694"/>
                    <a:pt x="2636" y="5993"/>
                    <a:pt x="2903" y="5360"/>
                  </a:cubicBezTo>
                  <a:cubicBezTo>
                    <a:pt x="3470" y="4159"/>
                    <a:pt x="4137" y="2991"/>
                    <a:pt x="4971" y="1990"/>
                  </a:cubicBezTo>
                  <a:cubicBezTo>
                    <a:pt x="5305" y="1590"/>
                    <a:pt x="5638" y="1257"/>
                    <a:pt x="6005" y="990"/>
                  </a:cubicBezTo>
                  <a:cubicBezTo>
                    <a:pt x="6139" y="890"/>
                    <a:pt x="6239" y="823"/>
                    <a:pt x="6372" y="756"/>
                  </a:cubicBezTo>
                  <a:lnTo>
                    <a:pt x="6505" y="756"/>
                  </a:lnTo>
                  <a:cubicBezTo>
                    <a:pt x="6539" y="756"/>
                    <a:pt x="6572" y="723"/>
                    <a:pt x="6639" y="723"/>
                  </a:cubicBezTo>
                  <a:lnTo>
                    <a:pt x="6672" y="723"/>
                  </a:lnTo>
                  <a:cubicBezTo>
                    <a:pt x="6706" y="723"/>
                    <a:pt x="6806" y="690"/>
                    <a:pt x="6839" y="690"/>
                  </a:cubicBezTo>
                  <a:lnTo>
                    <a:pt x="6872" y="690"/>
                  </a:lnTo>
                  <a:cubicBezTo>
                    <a:pt x="7073" y="489"/>
                    <a:pt x="7173" y="489"/>
                    <a:pt x="7239" y="489"/>
                  </a:cubicBezTo>
                  <a:close/>
                  <a:moveTo>
                    <a:pt x="6953" y="0"/>
                  </a:moveTo>
                  <a:cubicBezTo>
                    <a:pt x="6928" y="0"/>
                    <a:pt x="6900" y="9"/>
                    <a:pt x="6872" y="22"/>
                  </a:cubicBezTo>
                  <a:cubicBezTo>
                    <a:pt x="6839" y="22"/>
                    <a:pt x="6739" y="22"/>
                    <a:pt x="6706" y="56"/>
                  </a:cubicBezTo>
                  <a:cubicBezTo>
                    <a:pt x="6572" y="122"/>
                    <a:pt x="6505" y="156"/>
                    <a:pt x="6372" y="189"/>
                  </a:cubicBezTo>
                  <a:cubicBezTo>
                    <a:pt x="6305" y="223"/>
                    <a:pt x="6205" y="289"/>
                    <a:pt x="6172" y="323"/>
                  </a:cubicBezTo>
                  <a:cubicBezTo>
                    <a:pt x="5905" y="489"/>
                    <a:pt x="5672" y="656"/>
                    <a:pt x="5405" y="856"/>
                  </a:cubicBezTo>
                  <a:lnTo>
                    <a:pt x="5238" y="1023"/>
                  </a:lnTo>
                  <a:lnTo>
                    <a:pt x="5205" y="1056"/>
                  </a:lnTo>
                  <a:cubicBezTo>
                    <a:pt x="5004" y="1290"/>
                    <a:pt x="4838" y="1457"/>
                    <a:pt x="4671" y="1657"/>
                  </a:cubicBezTo>
                  <a:cubicBezTo>
                    <a:pt x="4604" y="1690"/>
                    <a:pt x="4571" y="1724"/>
                    <a:pt x="4571" y="1790"/>
                  </a:cubicBezTo>
                  <a:cubicBezTo>
                    <a:pt x="4371" y="2024"/>
                    <a:pt x="4204" y="2291"/>
                    <a:pt x="4004" y="2558"/>
                  </a:cubicBezTo>
                  <a:cubicBezTo>
                    <a:pt x="3737" y="2924"/>
                    <a:pt x="3503" y="3358"/>
                    <a:pt x="3270" y="3758"/>
                  </a:cubicBezTo>
                  <a:cubicBezTo>
                    <a:pt x="3170" y="3992"/>
                    <a:pt x="3070" y="4192"/>
                    <a:pt x="2936" y="4392"/>
                  </a:cubicBezTo>
                  <a:cubicBezTo>
                    <a:pt x="2536" y="5193"/>
                    <a:pt x="2202" y="6027"/>
                    <a:pt x="1869" y="6861"/>
                  </a:cubicBezTo>
                  <a:cubicBezTo>
                    <a:pt x="1569" y="7594"/>
                    <a:pt x="1335" y="8362"/>
                    <a:pt x="1102" y="9096"/>
                  </a:cubicBezTo>
                  <a:cubicBezTo>
                    <a:pt x="1102" y="9162"/>
                    <a:pt x="1102" y="9162"/>
                    <a:pt x="1068" y="9196"/>
                  </a:cubicBezTo>
                  <a:lnTo>
                    <a:pt x="1068" y="9262"/>
                  </a:lnTo>
                  <a:cubicBezTo>
                    <a:pt x="668" y="10763"/>
                    <a:pt x="334" y="12265"/>
                    <a:pt x="168" y="13832"/>
                  </a:cubicBezTo>
                  <a:cubicBezTo>
                    <a:pt x="168" y="13899"/>
                    <a:pt x="168" y="13932"/>
                    <a:pt x="101" y="14032"/>
                  </a:cubicBezTo>
                  <a:cubicBezTo>
                    <a:pt x="34" y="14866"/>
                    <a:pt x="1" y="15700"/>
                    <a:pt x="1" y="16501"/>
                  </a:cubicBezTo>
                  <a:cubicBezTo>
                    <a:pt x="1" y="16901"/>
                    <a:pt x="34" y="17268"/>
                    <a:pt x="68" y="17702"/>
                  </a:cubicBezTo>
                  <a:cubicBezTo>
                    <a:pt x="101" y="18069"/>
                    <a:pt x="201" y="18436"/>
                    <a:pt x="334" y="18836"/>
                  </a:cubicBezTo>
                  <a:lnTo>
                    <a:pt x="334" y="18869"/>
                  </a:lnTo>
                  <a:lnTo>
                    <a:pt x="334" y="18903"/>
                  </a:lnTo>
                  <a:cubicBezTo>
                    <a:pt x="401" y="19169"/>
                    <a:pt x="535" y="19403"/>
                    <a:pt x="668" y="19603"/>
                  </a:cubicBezTo>
                  <a:cubicBezTo>
                    <a:pt x="768" y="19837"/>
                    <a:pt x="1002" y="20037"/>
                    <a:pt x="1202" y="20204"/>
                  </a:cubicBezTo>
                  <a:cubicBezTo>
                    <a:pt x="1268" y="20270"/>
                    <a:pt x="1402" y="20337"/>
                    <a:pt x="1502" y="20370"/>
                  </a:cubicBezTo>
                  <a:cubicBezTo>
                    <a:pt x="1602" y="20404"/>
                    <a:pt x="1702" y="20437"/>
                    <a:pt x="1835" y="20437"/>
                  </a:cubicBezTo>
                  <a:lnTo>
                    <a:pt x="2169" y="20437"/>
                  </a:lnTo>
                  <a:cubicBezTo>
                    <a:pt x="2302" y="20437"/>
                    <a:pt x="2436" y="20404"/>
                    <a:pt x="2569" y="20370"/>
                  </a:cubicBezTo>
                  <a:cubicBezTo>
                    <a:pt x="2836" y="20270"/>
                    <a:pt x="3070" y="20170"/>
                    <a:pt x="3270" y="20003"/>
                  </a:cubicBezTo>
                  <a:cubicBezTo>
                    <a:pt x="3570" y="19770"/>
                    <a:pt x="3870" y="19536"/>
                    <a:pt x="4104" y="19236"/>
                  </a:cubicBezTo>
                  <a:cubicBezTo>
                    <a:pt x="4604" y="18736"/>
                    <a:pt x="5004" y="18169"/>
                    <a:pt x="5371" y="17535"/>
                  </a:cubicBezTo>
                  <a:cubicBezTo>
                    <a:pt x="5738" y="16901"/>
                    <a:pt x="6072" y="16267"/>
                    <a:pt x="6405" y="15600"/>
                  </a:cubicBezTo>
                  <a:cubicBezTo>
                    <a:pt x="6706" y="14933"/>
                    <a:pt x="7006" y="14333"/>
                    <a:pt x="7239" y="13599"/>
                  </a:cubicBezTo>
                  <a:cubicBezTo>
                    <a:pt x="7773" y="12231"/>
                    <a:pt x="8207" y="10763"/>
                    <a:pt x="8540" y="9362"/>
                  </a:cubicBezTo>
                  <a:cubicBezTo>
                    <a:pt x="8874" y="7895"/>
                    <a:pt x="9074" y="6427"/>
                    <a:pt x="9107" y="4993"/>
                  </a:cubicBezTo>
                  <a:cubicBezTo>
                    <a:pt x="9174" y="4259"/>
                    <a:pt x="9107" y="3558"/>
                    <a:pt x="9041" y="2858"/>
                  </a:cubicBezTo>
                  <a:cubicBezTo>
                    <a:pt x="8974" y="2191"/>
                    <a:pt x="8807" y="1523"/>
                    <a:pt x="8440" y="923"/>
                  </a:cubicBezTo>
                  <a:cubicBezTo>
                    <a:pt x="8340" y="723"/>
                    <a:pt x="8173" y="523"/>
                    <a:pt x="7973" y="389"/>
                  </a:cubicBezTo>
                  <a:lnTo>
                    <a:pt x="7906" y="356"/>
                  </a:lnTo>
                  <a:cubicBezTo>
                    <a:pt x="7873" y="356"/>
                    <a:pt x="7873" y="323"/>
                    <a:pt x="7840" y="323"/>
                  </a:cubicBezTo>
                  <a:cubicBezTo>
                    <a:pt x="7740" y="223"/>
                    <a:pt x="7640" y="189"/>
                    <a:pt x="7506" y="156"/>
                  </a:cubicBezTo>
                  <a:cubicBezTo>
                    <a:pt x="7473" y="156"/>
                    <a:pt x="7406" y="89"/>
                    <a:pt x="7373" y="89"/>
                  </a:cubicBezTo>
                  <a:cubicBezTo>
                    <a:pt x="7306" y="89"/>
                    <a:pt x="7239" y="56"/>
                    <a:pt x="7173" y="56"/>
                  </a:cubicBezTo>
                  <a:lnTo>
                    <a:pt x="7039" y="56"/>
                  </a:lnTo>
                  <a:cubicBezTo>
                    <a:pt x="7020" y="17"/>
                    <a:pt x="6989" y="0"/>
                    <a:pt x="6953" y="0"/>
                  </a:cubicBezTo>
                  <a:close/>
                </a:path>
              </a:pathLst>
            </a:custGeom>
            <a:solidFill>
              <a:schemeClr val="lt1"/>
            </a:solidFill>
            <a:ln w="1905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8" name="Google Shape;1148;p55"/>
            <p:cNvSpPr/>
            <p:nvPr/>
          </p:nvSpPr>
          <p:spPr>
            <a:xfrm>
              <a:off x="2546900" y="3408713"/>
              <a:ext cx="385300" cy="408650"/>
            </a:xfrm>
            <a:custGeom>
              <a:avLst/>
              <a:gdLst/>
              <a:ahLst/>
              <a:cxnLst/>
              <a:rect l="l" t="t" r="r" b="b"/>
              <a:pathLst>
                <a:path w="15412" h="16346" extrusionOk="0">
                  <a:moveTo>
                    <a:pt x="11708" y="15378"/>
                  </a:moveTo>
                  <a:lnTo>
                    <a:pt x="11708" y="15378"/>
                  </a:lnTo>
                  <a:cubicBezTo>
                    <a:pt x="11714" y="15381"/>
                    <a:pt x="11720" y="15384"/>
                    <a:pt x="11725" y="15386"/>
                  </a:cubicBezTo>
                  <a:lnTo>
                    <a:pt x="11725" y="15386"/>
                  </a:lnTo>
                  <a:cubicBezTo>
                    <a:pt x="11717" y="15378"/>
                    <a:pt x="11708" y="15378"/>
                    <a:pt x="11708" y="15378"/>
                  </a:cubicBezTo>
                  <a:close/>
                  <a:moveTo>
                    <a:pt x="13959" y="15882"/>
                  </a:moveTo>
                  <a:cubicBezTo>
                    <a:pt x="13940" y="15882"/>
                    <a:pt x="13910" y="15912"/>
                    <a:pt x="13910" y="15912"/>
                  </a:cubicBezTo>
                  <a:lnTo>
                    <a:pt x="13977" y="15912"/>
                  </a:lnTo>
                  <a:cubicBezTo>
                    <a:pt x="13977" y="15890"/>
                    <a:pt x="13969" y="15882"/>
                    <a:pt x="13959" y="15882"/>
                  </a:cubicBezTo>
                  <a:close/>
                  <a:moveTo>
                    <a:pt x="1568" y="601"/>
                  </a:moveTo>
                  <a:cubicBezTo>
                    <a:pt x="1801" y="601"/>
                    <a:pt x="2035" y="601"/>
                    <a:pt x="2235" y="634"/>
                  </a:cubicBezTo>
                  <a:cubicBezTo>
                    <a:pt x="2777" y="730"/>
                    <a:pt x="3258" y="917"/>
                    <a:pt x="3736" y="1137"/>
                  </a:cubicBezTo>
                  <a:lnTo>
                    <a:pt x="3736" y="1137"/>
                  </a:lnTo>
                  <a:cubicBezTo>
                    <a:pt x="3736" y="1136"/>
                    <a:pt x="3736" y="1135"/>
                    <a:pt x="3736" y="1135"/>
                  </a:cubicBezTo>
                  <a:lnTo>
                    <a:pt x="3736" y="1135"/>
                  </a:lnTo>
                  <a:cubicBezTo>
                    <a:pt x="3757" y="1145"/>
                    <a:pt x="3779" y="1156"/>
                    <a:pt x="3800" y="1166"/>
                  </a:cubicBezTo>
                  <a:lnTo>
                    <a:pt x="3800" y="1166"/>
                  </a:lnTo>
                  <a:cubicBezTo>
                    <a:pt x="3779" y="1157"/>
                    <a:pt x="3757" y="1147"/>
                    <a:pt x="3736" y="1137"/>
                  </a:cubicBezTo>
                  <a:lnTo>
                    <a:pt x="3736" y="1137"/>
                  </a:lnTo>
                  <a:cubicBezTo>
                    <a:pt x="3739" y="1167"/>
                    <a:pt x="3798" y="1168"/>
                    <a:pt x="3803" y="1168"/>
                  </a:cubicBezTo>
                  <a:lnTo>
                    <a:pt x="3803" y="1168"/>
                  </a:lnTo>
                  <a:cubicBezTo>
                    <a:pt x="3802" y="1167"/>
                    <a:pt x="3801" y="1167"/>
                    <a:pt x="3800" y="1166"/>
                  </a:cubicBezTo>
                  <a:lnTo>
                    <a:pt x="3800" y="1166"/>
                  </a:lnTo>
                  <a:cubicBezTo>
                    <a:pt x="3801" y="1167"/>
                    <a:pt x="3802" y="1167"/>
                    <a:pt x="3803" y="1168"/>
                  </a:cubicBezTo>
                  <a:cubicBezTo>
                    <a:pt x="3803" y="1168"/>
                    <a:pt x="3803" y="1168"/>
                    <a:pt x="3803" y="1168"/>
                  </a:cubicBezTo>
                  <a:lnTo>
                    <a:pt x="3803" y="1168"/>
                  </a:lnTo>
                  <a:cubicBezTo>
                    <a:pt x="4448" y="1493"/>
                    <a:pt x="5091" y="1849"/>
                    <a:pt x="5704" y="2269"/>
                  </a:cubicBezTo>
                  <a:cubicBezTo>
                    <a:pt x="6371" y="2736"/>
                    <a:pt x="7005" y="3236"/>
                    <a:pt x="7639" y="3736"/>
                  </a:cubicBezTo>
                  <a:lnTo>
                    <a:pt x="7572" y="3736"/>
                  </a:lnTo>
                  <a:cubicBezTo>
                    <a:pt x="8573" y="4570"/>
                    <a:pt x="9507" y="5471"/>
                    <a:pt x="10374" y="6438"/>
                  </a:cubicBezTo>
                  <a:cubicBezTo>
                    <a:pt x="11241" y="7406"/>
                    <a:pt x="12042" y="8406"/>
                    <a:pt x="12809" y="9474"/>
                  </a:cubicBezTo>
                  <a:cubicBezTo>
                    <a:pt x="13543" y="10575"/>
                    <a:pt x="14210" y="11742"/>
                    <a:pt x="14677" y="12976"/>
                  </a:cubicBezTo>
                  <a:cubicBezTo>
                    <a:pt x="14844" y="13443"/>
                    <a:pt x="14977" y="13910"/>
                    <a:pt x="15011" y="14411"/>
                  </a:cubicBezTo>
                  <a:lnTo>
                    <a:pt x="15011" y="15011"/>
                  </a:lnTo>
                  <a:cubicBezTo>
                    <a:pt x="14977" y="15145"/>
                    <a:pt x="14977" y="15278"/>
                    <a:pt x="14877" y="15378"/>
                  </a:cubicBezTo>
                  <a:cubicBezTo>
                    <a:pt x="14844" y="15478"/>
                    <a:pt x="14811" y="15545"/>
                    <a:pt x="14744" y="15612"/>
                  </a:cubicBezTo>
                  <a:lnTo>
                    <a:pt x="14577" y="15778"/>
                  </a:lnTo>
                  <a:lnTo>
                    <a:pt x="14344" y="15878"/>
                  </a:lnTo>
                  <a:cubicBezTo>
                    <a:pt x="14210" y="15945"/>
                    <a:pt x="14077" y="15945"/>
                    <a:pt x="13977" y="15979"/>
                  </a:cubicBezTo>
                  <a:cubicBezTo>
                    <a:pt x="13743" y="15979"/>
                    <a:pt x="13543" y="15979"/>
                    <a:pt x="13343" y="15945"/>
                  </a:cubicBezTo>
                  <a:cubicBezTo>
                    <a:pt x="13310" y="15945"/>
                    <a:pt x="13210" y="15878"/>
                    <a:pt x="13143" y="15878"/>
                  </a:cubicBezTo>
                  <a:cubicBezTo>
                    <a:pt x="12648" y="15780"/>
                    <a:pt x="12187" y="15616"/>
                    <a:pt x="11725" y="15386"/>
                  </a:cubicBezTo>
                  <a:lnTo>
                    <a:pt x="11725" y="15386"/>
                  </a:lnTo>
                  <a:cubicBezTo>
                    <a:pt x="11733" y="15395"/>
                    <a:pt x="11742" y="15411"/>
                    <a:pt x="11742" y="15445"/>
                  </a:cubicBezTo>
                  <a:cubicBezTo>
                    <a:pt x="11041" y="15111"/>
                    <a:pt x="10374" y="14678"/>
                    <a:pt x="9740" y="14277"/>
                  </a:cubicBezTo>
                  <a:cubicBezTo>
                    <a:pt x="9674" y="14211"/>
                    <a:pt x="9607" y="14177"/>
                    <a:pt x="9540" y="14144"/>
                  </a:cubicBezTo>
                  <a:cubicBezTo>
                    <a:pt x="8940" y="13710"/>
                    <a:pt x="8406" y="13310"/>
                    <a:pt x="7872" y="12843"/>
                  </a:cubicBezTo>
                  <a:cubicBezTo>
                    <a:pt x="7105" y="12209"/>
                    <a:pt x="6438" y="11542"/>
                    <a:pt x="5738" y="10875"/>
                  </a:cubicBezTo>
                  <a:lnTo>
                    <a:pt x="5671" y="10808"/>
                  </a:lnTo>
                  <a:lnTo>
                    <a:pt x="5571" y="10708"/>
                  </a:lnTo>
                  <a:lnTo>
                    <a:pt x="5504" y="10641"/>
                  </a:lnTo>
                  <a:lnTo>
                    <a:pt x="5471" y="10608"/>
                  </a:lnTo>
                  <a:lnTo>
                    <a:pt x="5404" y="10541"/>
                  </a:lnTo>
                  <a:lnTo>
                    <a:pt x="5371" y="10508"/>
                  </a:lnTo>
                  <a:lnTo>
                    <a:pt x="5337" y="10475"/>
                  </a:lnTo>
                  <a:lnTo>
                    <a:pt x="5304" y="10441"/>
                  </a:lnTo>
                  <a:lnTo>
                    <a:pt x="5237" y="10375"/>
                  </a:lnTo>
                  <a:lnTo>
                    <a:pt x="5204" y="10341"/>
                  </a:lnTo>
                  <a:lnTo>
                    <a:pt x="5170" y="10308"/>
                  </a:lnTo>
                  <a:lnTo>
                    <a:pt x="5137" y="10274"/>
                  </a:lnTo>
                  <a:lnTo>
                    <a:pt x="5070" y="10208"/>
                  </a:lnTo>
                  <a:lnTo>
                    <a:pt x="5037" y="10174"/>
                  </a:lnTo>
                  <a:cubicBezTo>
                    <a:pt x="5037" y="10141"/>
                    <a:pt x="5004" y="10141"/>
                    <a:pt x="5004" y="10108"/>
                  </a:cubicBezTo>
                  <a:cubicBezTo>
                    <a:pt x="4703" y="9774"/>
                    <a:pt x="4403" y="9440"/>
                    <a:pt x="4170" y="9107"/>
                  </a:cubicBezTo>
                  <a:lnTo>
                    <a:pt x="4070" y="9007"/>
                  </a:lnTo>
                  <a:lnTo>
                    <a:pt x="4036" y="8973"/>
                  </a:lnTo>
                  <a:cubicBezTo>
                    <a:pt x="4036" y="8973"/>
                    <a:pt x="4036" y="8940"/>
                    <a:pt x="4003" y="8940"/>
                  </a:cubicBezTo>
                  <a:cubicBezTo>
                    <a:pt x="3536" y="8340"/>
                    <a:pt x="3069" y="7806"/>
                    <a:pt x="2702" y="7172"/>
                  </a:cubicBezTo>
                  <a:cubicBezTo>
                    <a:pt x="1968" y="6105"/>
                    <a:pt x="1301" y="4937"/>
                    <a:pt x="834" y="3703"/>
                  </a:cubicBezTo>
                  <a:cubicBezTo>
                    <a:pt x="667" y="3269"/>
                    <a:pt x="534" y="2802"/>
                    <a:pt x="500" y="2302"/>
                  </a:cubicBezTo>
                  <a:lnTo>
                    <a:pt x="500" y="1868"/>
                  </a:lnTo>
                  <a:lnTo>
                    <a:pt x="500" y="1835"/>
                  </a:lnTo>
                  <a:lnTo>
                    <a:pt x="500" y="1802"/>
                  </a:lnTo>
                  <a:lnTo>
                    <a:pt x="500" y="1768"/>
                  </a:lnTo>
                  <a:lnTo>
                    <a:pt x="500" y="1702"/>
                  </a:lnTo>
                  <a:cubicBezTo>
                    <a:pt x="500" y="1668"/>
                    <a:pt x="500" y="1635"/>
                    <a:pt x="534" y="1602"/>
                  </a:cubicBezTo>
                  <a:lnTo>
                    <a:pt x="534" y="1535"/>
                  </a:lnTo>
                  <a:cubicBezTo>
                    <a:pt x="534" y="1501"/>
                    <a:pt x="567" y="1435"/>
                    <a:pt x="567" y="1368"/>
                  </a:cubicBezTo>
                  <a:lnTo>
                    <a:pt x="567" y="1335"/>
                  </a:lnTo>
                  <a:cubicBezTo>
                    <a:pt x="634" y="1101"/>
                    <a:pt x="667" y="1001"/>
                    <a:pt x="734" y="934"/>
                  </a:cubicBezTo>
                  <a:cubicBezTo>
                    <a:pt x="801" y="901"/>
                    <a:pt x="867" y="801"/>
                    <a:pt x="967" y="768"/>
                  </a:cubicBezTo>
                  <a:cubicBezTo>
                    <a:pt x="1001" y="768"/>
                    <a:pt x="1034" y="734"/>
                    <a:pt x="1068" y="734"/>
                  </a:cubicBezTo>
                  <a:cubicBezTo>
                    <a:pt x="1134" y="734"/>
                    <a:pt x="1168" y="668"/>
                    <a:pt x="1201" y="668"/>
                  </a:cubicBezTo>
                  <a:cubicBezTo>
                    <a:pt x="1334" y="634"/>
                    <a:pt x="1468" y="634"/>
                    <a:pt x="1568" y="601"/>
                  </a:cubicBezTo>
                  <a:close/>
                  <a:moveTo>
                    <a:pt x="1668" y="0"/>
                  </a:moveTo>
                  <a:cubicBezTo>
                    <a:pt x="1401" y="0"/>
                    <a:pt x="1168" y="67"/>
                    <a:pt x="967" y="134"/>
                  </a:cubicBezTo>
                  <a:lnTo>
                    <a:pt x="901" y="134"/>
                  </a:lnTo>
                  <a:cubicBezTo>
                    <a:pt x="867" y="134"/>
                    <a:pt x="867" y="167"/>
                    <a:pt x="834" y="167"/>
                  </a:cubicBezTo>
                  <a:cubicBezTo>
                    <a:pt x="701" y="234"/>
                    <a:pt x="634" y="301"/>
                    <a:pt x="534" y="401"/>
                  </a:cubicBezTo>
                  <a:lnTo>
                    <a:pt x="467" y="467"/>
                  </a:lnTo>
                  <a:cubicBezTo>
                    <a:pt x="400" y="501"/>
                    <a:pt x="367" y="601"/>
                    <a:pt x="334" y="634"/>
                  </a:cubicBezTo>
                  <a:cubicBezTo>
                    <a:pt x="334" y="668"/>
                    <a:pt x="300" y="668"/>
                    <a:pt x="300" y="734"/>
                  </a:cubicBezTo>
                  <a:lnTo>
                    <a:pt x="300" y="768"/>
                  </a:lnTo>
                  <a:cubicBezTo>
                    <a:pt x="167" y="901"/>
                    <a:pt x="167" y="968"/>
                    <a:pt x="134" y="1001"/>
                  </a:cubicBezTo>
                  <a:cubicBezTo>
                    <a:pt x="67" y="1068"/>
                    <a:pt x="67" y="1101"/>
                    <a:pt x="67" y="1168"/>
                  </a:cubicBezTo>
                  <a:cubicBezTo>
                    <a:pt x="33" y="1301"/>
                    <a:pt x="33" y="1435"/>
                    <a:pt x="0" y="1501"/>
                  </a:cubicBezTo>
                  <a:lnTo>
                    <a:pt x="0" y="1768"/>
                  </a:lnTo>
                  <a:cubicBezTo>
                    <a:pt x="0" y="2069"/>
                    <a:pt x="33" y="2402"/>
                    <a:pt x="67" y="2669"/>
                  </a:cubicBezTo>
                  <a:cubicBezTo>
                    <a:pt x="67" y="2769"/>
                    <a:pt x="134" y="2836"/>
                    <a:pt x="134" y="2936"/>
                  </a:cubicBezTo>
                  <a:lnTo>
                    <a:pt x="134" y="2969"/>
                  </a:lnTo>
                  <a:lnTo>
                    <a:pt x="367" y="3736"/>
                  </a:lnTo>
                  <a:cubicBezTo>
                    <a:pt x="367" y="3770"/>
                    <a:pt x="400" y="3803"/>
                    <a:pt x="400" y="3903"/>
                  </a:cubicBezTo>
                  <a:lnTo>
                    <a:pt x="801" y="4770"/>
                  </a:lnTo>
                  <a:cubicBezTo>
                    <a:pt x="1001" y="5171"/>
                    <a:pt x="1201" y="5604"/>
                    <a:pt x="1468" y="6005"/>
                  </a:cubicBezTo>
                  <a:lnTo>
                    <a:pt x="1835" y="6638"/>
                  </a:lnTo>
                  <a:cubicBezTo>
                    <a:pt x="2335" y="7406"/>
                    <a:pt x="2835" y="8140"/>
                    <a:pt x="3403" y="8807"/>
                  </a:cubicBezTo>
                  <a:cubicBezTo>
                    <a:pt x="3903" y="9440"/>
                    <a:pt x="4403" y="10008"/>
                    <a:pt x="4970" y="10608"/>
                  </a:cubicBezTo>
                  <a:lnTo>
                    <a:pt x="5037" y="10675"/>
                  </a:lnTo>
                  <a:lnTo>
                    <a:pt x="5070" y="10741"/>
                  </a:lnTo>
                  <a:cubicBezTo>
                    <a:pt x="6104" y="11842"/>
                    <a:pt x="7305" y="12910"/>
                    <a:pt x="8506" y="13844"/>
                  </a:cubicBezTo>
                  <a:cubicBezTo>
                    <a:pt x="8540" y="13910"/>
                    <a:pt x="8573" y="13944"/>
                    <a:pt x="8673" y="13977"/>
                  </a:cubicBezTo>
                  <a:cubicBezTo>
                    <a:pt x="9340" y="14477"/>
                    <a:pt x="10007" y="14944"/>
                    <a:pt x="10741" y="15345"/>
                  </a:cubicBezTo>
                  <a:cubicBezTo>
                    <a:pt x="11075" y="15578"/>
                    <a:pt x="11442" y="15745"/>
                    <a:pt x="11842" y="15912"/>
                  </a:cubicBezTo>
                  <a:cubicBezTo>
                    <a:pt x="12175" y="16079"/>
                    <a:pt x="12542" y="16179"/>
                    <a:pt x="12909" y="16279"/>
                  </a:cubicBezTo>
                  <a:lnTo>
                    <a:pt x="13009" y="16279"/>
                  </a:lnTo>
                  <a:cubicBezTo>
                    <a:pt x="13243" y="16312"/>
                    <a:pt x="13543" y="16345"/>
                    <a:pt x="13777" y="16345"/>
                  </a:cubicBezTo>
                  <a:cubicBezTo>
                    <a:pt x="14043" y="16345"/>
                    <a:pt x="14277" y="16312"/>
                    <a:pt x="14544" y="16179"/>
                  </a:cubicBezTo>
                  <a:cubicBezTo>
                    <a:pt x="14611" y="16145"/>
                    <a:pt x="14744" y="16079"/>
                    <a:pt x="14844" y="16012"/>
                  </a:cubicBezTo>
                  <a:lnTo>
                    <a:pt x="15078" y="15778"/>
                  </a:lnTo>
                  <a:cubicBezTo>
                    <a:pt x="15178" y="15678"/>
                    <a:pt x="15211" y="15578"/>
                    <a:pt x="15244" y="15478"/>
                  </a:cubicBezTo>
                  <a:cubicBezTo>
                    <a:pt x="15278" y="15345"/>
                    <a:pt x="15344" y="15245"/>
                    <a:pt x="15378" y="15078"/>
                  </a:cubicBezTo>
                  <a:cubicBezTo>
                    <a:pt x="15411" y="14811"/>
                    <a:pt x="15411" y="14511"/>
                    <a:pt x="15411" y="14244"/>
                  </a:cubicBezTo>
                  <a:cubicBezTo>
                    <a:pt x="15378" y="13844"/>
                    <a:pt x="15278" y="13510"/>
                    <a:pt x="15211" y="13143"/>
                  </a:cubicBezTo>
                  <a:cubicBezTo>
                    <a:pt x="15011" y="12476"/>
                    <a:pt x="14711" y="11809"/>
                    <a:pt x="14377" y="11175"/>
                  </a:cubicBezTo>
                  <a:cubicBezTo>
                    <a:pt x="14043" y="10508"/>
                    <a:pt x="13677" y="9941"/>
                    <a:pt x="13243" y="9307"/>
                  </a:cubicBezTo>
                  <a:cubicBezTo>
                    <a:pt x="12843" y="8740"/>
                    <a:pt x="12409" y="8140"/>
                    <a:pt x="11942" y="7572"/>
                  </a:cubicBezTo>
                  <a:cubicBezTo>
                    <a:pt x="11041" y="6405"/>
                    <a:pt x="10007" y="5304"/>
                    <a:pt x="8973" y="4270"/>
                  </a:cubicBezTo>
                  <a:cubicBezTo>
                    <a:pt x="7872" y="3269"/>
                    <a:pt x="6738" y="2302"/>
                    <a:pt x="5504" y="1501"/>
                  </a:cubicBezTo>
                  <a:cubicBezTo>
                    <a:pt x="4904" y="1135"/>
                    <a:pt x="4236" y="768"/>
                    <a:pt x="3603" y="501"/>
                  </a:cubicBezTo>
                  <a:cubicBezTo>
                    <a:pt x="3002" y="267"/>
                    <a:pt x="2335" y="0"/>
                    <a:pt x="1668" y="0"/>
                  </a:cubicBezTo>
                  <a:close/>
                </a:path>
              </a:pathLst>
            </a:custGeom>
            <a:solidFill>
              <a:schemeClr val="lt1"/>
            </a:solidFill>
            <a:ln w="1905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9" name="Google Shape;1149;p55"/>
            <p:cNvSpPr/>
            <p:nvPr/>
          </p:nvSpPr>
          <p:spPr>
            <a:xfrm>
              <a:off x="2510200" y="3478763"/>
              <a:ext cx="488700" cy="271875"/>
            </a:xfrm>
            <a:custGeom>
              <a:avLst/>
              <a:gdLst/>
              <a:ahLst/>
              <a:cxnLst/>
              <a:rect l="l" t="t" r="r" b="b"/>
              <a:pathLst>
                <a:path w="19548" h="10875" extrusionOk="0">
                  <a:moveTo>
                    <a:pt x="16312" y="401"/>
                  </a:moveTo>
                  <a:cubicBezTo>
                    <a:pt x="16842" y="401"/>
                    <a:pt x="17344" y="409"/>
                    <a:pt x="17846" y="534"/>
                  </a:cubicBezTo>
                  <a:lnTo>
                    <a:pt x="18480" y="801"/>
                  </a:lnTo>
                  <a:cubicBezTo>
                    <a:pt x="18547" y="834"/>
                    <a:pt x="18680" y="934"/>
                    <a:pt x="18780" y="1001"/>
                  </a:cubicBezTo>
                  <a:lnTo>
                    <a:pt x="18847" y="1101"/>
                  </a:lnTo>
                  <a:cubicBezTo>
                    <a:pt x="18881" y="1101"/>
                    <a:pt x="18881" y="1135"/>
                    <a:pt x="18914" y="1168"/>
                  </a:cubicBezTo>
                  <a:cubicBezTo>
                    <a:pt x="18981" y="1201"/>
                    <a:pt x="19014" y="1301"/>
                    <a:pt x="19047" y="1368"/>
                  </a:cubicBezTo>
                  <a:cubicBezTo>
                    <a:pt x="19047" y="1466"/>
                    <a:pt x="19083" y="1528"/>
                    <a:pt x="19011" y="1528"/>
                  </a:cubicBezTo>
                  <a:cubicBezTo>
                    <a:pt x="18984" y="1528"/>
                    <a:pt x="18943" y="1519"/>
                    <a:pt x="18881" y="1501"/>
                  </a:cubicBezTo>
                  <a:lnTo>
                    <a:pt x="18881" y="1535"/>
                  </a:lnTo>
                  <a:lnTo>
                    <a:pt x="18881" y="1702"/>
                  </a:lnTo>
                  <a:lnTo>
                    <a:pt x="18881" y="1735"/>
                  </a:lnTo>
                  <a:lnTo>
                    <a:pt x="18881" y="1868"/>
                  </a:lnTo>
                  <a:lnTo>
                    <a:pt x="18881" y="1902"/>
                  </a:lnTo>
                  <a:lnTo>
                    <a:pt x="18881" y="1968"/>
                  </a:lnTo>
                  <a:lnTo>
                    <a:pt x="18881" y="2002"/>
                  </a:lnTo>
                  <a:cubicBezTo>
                    <a:pt x="18847" y="2169"/>
                    <a:pt x="18814" y="2302"/>
                    <a:pt x="18714" y="2402"/>
                  </a:cubicBezTo>
                  <a:cubicBezTo>
                    <a:pt x="18480" y="2836"/>
                    <a:pt x="18180" y="3203"/>
                    <a:pt x="17846" y="3570"/>
                  </a:cubicBezTo>
                  <a:cubicBezTo>
                    <a:pt x="16912" y="4537"/>
                    <a:pt x="15878" y="5338"/>
                    <a:pt x="14744" y="6038"/>
                  </a:cubicBezTo>
                  <a:cubicBezTo>
                    <a:pt x="14177" y="6405"/>
                    <a:pt x="13510" y="6805"/>
                    <a:pt x="12876" y="7139"/>
                  </a:cubicBezTo>
                  <a:cubicBezTo>
                    <a:pt x="12876" y="7172"/>
                    <a:pt x="12843" y="7172"/>
                    <a:pt x="12843" y="7172"/>
                  </a:cubicBezTo>
                  <a:cubicBezTo>
                    <a:pt x="12843" y="7206"/>
                    <a:pt x="12810" y="7206"/>
                    <a:pt x="12810" y="7206"/>
                  </a:cubicBezTo>
                  <a:cubicBezTo>
                    <a:pt x="12743" y="7206"/>
                    <a:pt x="12743" y="7239"/>
                    <a:pt x="12709" y="7239"/>
                  </a:cubicBezTo>
                  <a:cubicBezTo>
                    <a:pt x="12343" y="7472"/>
                    <a:pt x="11909" y="7673"/>
                    <a:pt x="11542" y="7839"/>
                  </a:cubicBezTo>
                  <a:cubicBezTo>
                    <a:pt x="11509" y="7839"/>
                    <a:pt x="11509" y="7873"/>
                    <a:pt x="11475" y="7873"/>
                  </a:cubicBezTo>
                  <a:cubicBezTo>
                    <a:pt x="11475" y="7906"/>
                    <a:pt x="11409" y="7906"/>
                    <a:pt x="11409" y="7906"/>
                  </a:cubicBezTo>
                  <a:cubicBezTo>
                    <a:pt x="11409" y="7973"/>
                    <a:pt x="11375" y="7973"/>
                    <a:pt x="11375" y="7973"/>
                  </a:cubicBezTo>
                  <a:lnTo>
                    <a:pt x="11308" y="8006"/>
                  </a:lnTo>
                  <a:cubicBezTo>
                    <a:pt x="11308" y="8040"/>
                    <a:pt x="11242" y="8040"/>
                    <a:pt x="11242" y="8040"/>
                  </a:cubicBezTo>
                  <a:cubicBezTo>
                    <a:pt x="11242" y="8073"/>
                    <a:pt x="11208" y="8073"/>
                    <a:pt x="11208" y="8073"/>
                  </a:cubicBezTo>
                  <a:cubicBezTo>
                    <a:pt x="11208" y="8140"/>
                    <a:pt x="11175" y="8140"/>
                    <a:pt x="11175" y="8140"/>
                  </a:cubicBezTo>
                  <a:cubicBezTo>
                    <a:pt x="11175" y="8173"/>
                    <a:pt x="11142" y="8173"/>
                    <a:pt x="11142" y="8173"/>
                  </a:cubicBezTo>
                  <a:cubicBezTo>
                    <a:pt x="11142" y="8206"/>
                    <a:pt x="11075" y="8206"/>
                    <a:pt x="11075" y="8206"/>
                  </a:cubicBezTo>
                  <a:lnTo>
                    <a:pt x="11042" y="8240"/>
                  </a:lnTo>
                  <a:cubicBezTo>
                    <a:pt x="11008" y="8240"/>
                    <a:pt x="11008" y="8306"/>
                    <a:pt x="10975" y="8306"/>
                  </a:cubicBezTo>
                  <a:lnTo>
                    <a:pt x="10908" y="8306"/>
                  </a:lnTo>
                  <a:cubicBezTo>
                    <a:pt x="10875" y="8306"/>
                    <a:pt x="10875" y="8340"/>
                    <a:pt x="10841" y="8340"/>
                  </a:cubicBezTo>
                  <a:lnTo>
                    <a:pt x="10808" y="8340"/>
                  </a:lnTo>
                  <a:cubicBezTo>
                    <a:pt x="10741" y="8340"/>
                    <a:pt x="10741" y="8373"/>
                    <a:pt x="10708" y="8373"/>
                  </a:cubicBezTo>
                  <a:cubicBezTo>
                    <a:pt x="10708" y="8373"/>
                    <a:pt x="10675" y="8406"/>
                    <a:pt x="10641" y="8406"/>
                  </a:cubicBezTo>
                  <a:cubicBezTo>
                    <a:pt x="9774" y="8807"/>
                    <a:pt x="8840" y="9140"/>
                    <a:pt x="7939" y="9407"/>
                  </a:cubicBezTo>
                  <a:lnTo>
                    <a:pt x="7873" y="9407"/>
                  </a:lnTo>
                  <a:cubicBezTo>
                    <a:pt x="7206" y="9641"/>
                    <a:pt x="6538" y="9807"/>
                    <a:pt x="5871" y="9974"/>
                  </a:cubicBezTo>
                  <a:lnTo>
                    <a:pt x="5838" y="9974"/>
                  </a:lnTo>
                  <a:cubicBezTo>
                    <a:pt x="5771" y="9974"/>
                    <a:pt x="5671" y="10008"/>
                    <a:pt x="5604" y="10008"/>
                  </a:cubicBezTo>
                  <a:cubicBezTo>
                    <a:pt x="4837" y="10174"/>
                    <a:pt x="4103" y="10241"/>
                    <a:pt x="3303" y="10308"/>
                  </a:cubicBezTo>
                  <a:lnTo>
                    <a:pt x="3369" y="10308"/>
                  </a:lnTo>
                  <a:cubicBezTo>
                    <a:pt x="3244" y="10316"/>
                    <a:pt x="3119" y="10320"/>
                    <a:pt x="2994" y="10320"/>
                  </a:cubicBezTo>
                  <a:cubicBezTo>
                    <a:pt x="2619" y="10320"/>
                    <a:pt x="2244" y="10283"/>
                    <a:pt x="1868" y="10208"/>
                  </a:cubicBezTo>
                  <a:cubicBezTo>
                    <a:pt x="1802" y="10208"/>
                    <a:pt x="1702" y="10174"/>
                    <a:pt x="1668" y="10174"/>
                  </a:cubicBezTo>
                  <a:cubicBezTo>
                    <a:pt x="1468" y="10141"/>
                    <a:pt x="1301" y="10041"/>
                    <a:pt x="1101" y="9974"/>
                  </a:cubicBezTo>
                  <a:cubicBezTo>
                    <a:pt x="1001" y="9908"/>
                    <a:pt x="868" y="9841"/>
                    <a:pt x="801" y="9741"/>
                  </a:cubicBezTo>
                  <a:cubicBezTo>
                    <a:pt x="768" y="9674"/>
                    <a:pt x="668" y="9641"/>
                    <a:pt x="634" y="9541"/>
                  </a:cubicBezTo>
                  <a:cubicBezTo>
                    <a:pt x="601" y="9474"/>
                    <a:pt x="601" y="9407"/>
                    <a:pt x="534" y="9340"/>
                  </a:cubicBezTo>
                  <a:cubicBezTo>
                    <a:pt x="534" y="9240"/>
                    <a:pt x="501" y="9174"/>
                    <a:pt x="501" y="9074"/>
                  </a:cubicBezTo>
                  <a:cubicBezTo>
                    <a:pt x="501" y="8974"/>
                    <a:pt x="501" y="8840"/>
                    <a:pt x="534" y="8707"/>
                  </a:cubicBezTo>
                  <a:cubicBezTo>
                    <a:pt x="601" y="8507"/>
                    <a:pt x="668" y="8306"/>
                    <a:pt x="768" y="8140"/>
                  </a:cubicBezTo>
                  <a:cubicBezTo>
                    <a:pt x="1001" y="7706"/>
                    <a:pt x="1301" y="7339"/>
                    <a:pt x="1635" y="6972"/>
                  </a:cubicBezTo>
                  <a:cubicBezTo>
                    <a:pt x="2536" y="6005"/>
                    <a:pt x="3603" y="5204"/>
                    <a:pt x="4704" y="4504"/>
                  </a:cubicBezTo>
                  <a:cubicBezTo>
                    <a:pt x="5805" y="3836"/>
                    <a:pt x="6972" y="3203"/>
                    <a:pt x="8140" y="2669"/>
                  </a:cubicBezTo>
                  <a:cubicBezTo>
                    <a:pt x="9307" y="2169"/>
                    <a:pt x="10508" y="1668"/>
                    <a:pt x="11742" y="1301"/>
                  </a:cubicBezTo>
                  <a:lnTo>
                    <a:pt x="11709" y="1301"/>
                  </a:lnTo>
                  <a:cubicBezTo>
                    <a:pt x="12476" y="1068"/>
                    <a:pt x="13243" y="868"/>
                    <a:pt x="14044" y="701"/>
                  </a:cubicBezTo>
                  <a:cubicBezTo>
                    <a:pt x="14811" y="534"/>
                    <a:pt x="15545" y="467"/>
                    <a:pt x="16312" y="401"/>
                  </a:cubicBezTo>
                  <a:close/>
                  <a:moveTo>
                    <a:pt x="16479" y="0"/>
                  </a:moveTo>
                  <a:cubicBezTo>
                    <a:pt x="15778" y="0"/>
                    <a:pt x="15044" y="100"/>
                    <a:pt x="14344" y="201"/>
                  </a:cubicBezTo>
                  <a:cubicBezTo>
                    <a:pt x="12876" y="467"/>
                    <a:pt x="11475" y="868"/>
                    <a:pt x="10108" y="1368"/>
                  </a:cubicBezTo>
                  <a:cubicBezTo>
                    <a:pt x="8707" y="1868"/>
                    <a:pt x="7339" y="2502"/>
                    <a:pt x="6038" y="3203"/>
                  </a:cubicBezTo>
                  <a:cubicBezTo>
                    <a:pt x="5438" y="3536"/>
                    <a:pt x="4804" y="3937"/>
                    <a:pt x="4203" y="4303"/>
                  </a:cubicBezTo>
                  <a:cubicBezTo>
                    <a:pt x="3636" y="4704"/>
                    <a:pt x="3003" y="5137"/>
                    <a:pt x="2469" y="5604"/>
                  </a:cubicBezTo>
                  <a:cubicBezTo>
                    <a:pt x="1935" y="6005"/>
                    <a:pt x="1435" y="6505"/>
                    <a:pt x="968" y="7039"/>
                  </a:cubicBezTo>
                  <a:cubicBezTo>
                    <a:pt x="701" y="7339"/>
                    <a:pt x="501" y="7639"/>
                    <a:pt x="334" y="7973"/>
                  </a:cubicBezTo>
                  <a:cubicBezTo>
                    <a:pt x="201" y="8173"/>
                    <a:pt x="100" y="8473"/>
                    <a:pt x="34" y="8707"/>
                  </a:cubicBezTo>
                  <a:cubicBezTo>
                    <a:pt x="0" y="8840"/>
                    <a:pt x="0" y="9007"/>
                    <a:pt x="0" y="9140"/>
                  </a:cubicBezTo>
                  <a:cubicBezTo>
                    <a:pt x="0" y="9274"/>
                    <a:pt x="0" y="9340"/>
                    <a:pt x="34" y="9474"/>
                  </a:cubicBezTo>
                  <a:cubicBezTo>
                    <a:pt x="100" y="9607"/>
                    <a:pt x="134" y="9707"/>
                    <a:pt x="167" y="9807"/>
                  </a:cubicBezTo>
                  <a:cubicBezTo>
                    <a:pt x="267" y="9941"/>
                    <a:pt x="301" y="10008"/>
                    <a:pt x="367" y="10108"/>
                  </a:cubicBezTo>
                  <a:cubicBezTo>
                    <a:pt x="534" y="10308"/>
                    <a:pt x="768" y="10441"/>
                    <a:pt x="1001" y="10541"/>
                  </a:cubicBezTo>
                  <a:cubicBezTo>
                    <a:pt x="1268" y="10675"/>
                    <a:pt x="1501" y="10775"/>
                    <a:pt x="1768" y="10808"/>
                  </a:cubicBezTo>
                  <a:lnTo>
                    <a:pt x="1835" y="10808"/>
                  </a:lnTo>
                  <a:cubicBezTo>
                    <a:pt x="2202" y="10842"/>
                    <a:pt x="2602" y="10875"/>
                    <a:pt x="2969" y="10875"/>
                  </a:cubicBezTo>
                  <a:cubicBezTo>
                    <a:pt x="3369" y="10875"/>
                    <a:pt x="3770" y="10842"/>
                    <a:pt x="4170" y="10808"/>
                  </a:cubicBezTo>
                  <a:cubicBezTo>
                    <a:pt x="5004" y="10708"/>
                    <a:pt x="5838" y="10541"/>
                    <a:pt x="6638" y="10341"/>
                  </a:cubicBezTo>
                  <a:lnTo>
                    <a:pt x="6805" y="10308"/>
                  </a:lnTo>
                  <a:cubicBezTo>
                    <a:pt x="8306" y="9941"/>
                    <a:pt x="9774" y="9374"/>
                    <a:pt x="11175" y="8773"/>
                  </a:cubicBezTo>
                  <a:cubicBezTo>
                    <a:pt x="11208" y="8707"/>
                    <a:pt x="11208" y="8707"/>
                    <a:pt x="11275" y="8707"/>
                  </a:cubicBezTo>
                  <a:cubicBezTo>
                    <a:pt x="11308" y="8707"/>
                    <a:pt x="11308" y="8673"/>
                    <a:pt x="11342" y="8673"/>
                  </a:cubicBezTo>
                  <a:cubicBezTo>
                    <a:pt x="12042" y="8340"/>
                    <a:pt x="12776" y="8006"/>
                    <a:pt x="13477" y="7639"/>
                  </a:cubicBezTo>
                  <a:cubicBezTo>
                    <a:pt x="14277" y="7172"/>
                    <a:pt x="15011" y="6705"/>
                    <a:pt x="15778" y="6205"/>
                  </a:cubicBezTo>
                  <a:cubicBezTo>
                    <a:pt x="15978" y="6105"/>
                    <a:pt x="16145" y="5938"/>
                    <a:pt x="16345" y="5805"/>
                  </a:cubicBezTo>
                  <a:cubicBezTo>
                    <a:pt x="16712" y="5504"/>
                    <a:pt x="17113" y="5204"/>
                    <a:pt x="17446" y="4937"/>
                  </a:cubicBezTo>
                  <a:cubicBezTo>
                    <a:pt x="17680" y="4704"/>
                    <a:pt x="17947" y="4504"/>
                    <a:pt x="18147" y="4270"/>
                  </a:cubicBezTo>
                  <a:lnTo>
                    <a:pt x="18280" y="4137"/>
                  </a:lnTo>
                  <a:lnTo>
                    <a:pt x="18780" y="3503"/>
                  </a:lnTo>
                  <a:lnTo>
                    <a:pt x="18814" y="3470"/>
                  </a:lnTo>
                  <a:cubicBezTo>
                    <a:pt x="18847" y="3369"/>
                    <a:pt x="18881" y="3336"/>
                    <a:pt x="18947" y="3236"/>
                  </a:cubicBezTo>
                  <a:cubicBezTo>
                    <a:pt x="19114" y="3003"/>
                    <a:pt x="19281" y="2769"/>
                    <a:pt x="19381" y="2469"/>
                  </a:cubicBezTo>
                  <a:cubicBezTo>
                    <a:pt x="19448" y="2369"/>
                    <a:pt x="19448" y="2302"/>
                    <a:pt x="19481" y="2202"/>
                  </a:cubicBezTo>
                  <a:cubicBezTo>
                    <a:pt x="19514" y="2135"/>
                    <a:pt x="19548" y="2002"/>
                    <a:pt x="19548" y="1868"/>
                  </a:cubicBezTo>
                  <a:lnTo>
                    <a:pt x="19548" y="1702"/>
                  </a:lnTo>
                  <a:cubicBezTo>
                    <a:pt x="19548" y="1647"/>
                    <a:pt x="19548" y="1593"/>
                    <a:pt x="19511" y="1593"/>
                  </a:cubicBezTo>
                  <a:cubicBezTo>
                    <a:pt x="19503" y="1593"/>
                    <a:pt x="19493" y="1595"/>
                    <a:pt x="19481" y="1602"/>
                  </a:cubicBezTo>
                  <a:lnTo>
                    <a:pt x="19481" y="1535"/>
                  </a:lnTo>
                  <a:lnTo>
                    <a:pt x="19481" y="1468"/>
                  </a:lnTo>
                  <a:cubicBezTo>
                    <a:pt x="19481" y="1368"/>
                    <a:pt x="19481" y="1335"/>
                    <a:pt x="19448" y="1268"/>
                  </a:cubicBezTo>
                  <a:cubicBezTo>
                    <a:pt x="19448" y="1201"/>
                    <a:pt x="19381" y="1168"/>
                    <a:pt x="19381" y="1135"/>
                  </a:cubicBezTo>
                  <a:cubicBezTo>
                    <a:pt x="19314" y="1034"/>
                    <a:pt x="19281" y="934"/>
                    <a:pt x="19181" y="834"/>
                  </a:cubicBezTo>
                  <a:lnTo>
                    <a:pt x="19147" y="801"/>
                  </a:lnTo>
                  <a:lnTo>
                    <a:pt x="19114" y="768"/>
                  </a:lnTo>
                  <a:cubicBezTo>
                    <a:pt x="18947" y="601"/>
                    <a:pt x="18714" y="434"/>
                    <a:pt x="18480" y="334"/>
                  </a:cubicBezTo>
                  <a:cubicBezTo>
                    <a:pt x="17846" y="34"/>
                    <a:pt x="17146" y="0"/>
                    <a:pt x="16479" y="0"/>
                  </a:cubicBezTo>
                  <a:close/>
                </a:path>
              </a:pathLst>
            </a:custGeom>
            <a:solidFill>
              <a:schemeClr val="lt1"/>
            </a:solidFill>
            <a:ln w="1905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7" name="Flowchart: Terminator 6"/>
          <p:cNvSpPr/>
          <p:nvPr/>
        </p:nvSpPr>
        <p:spPr>
          <a:xfrm>
            <a:off x="486131" y="229672"/>
            <a:ext cx="5087372" cy="1089713"/>
          </a:xfrm>
          <a:prstGeom prst="flowChartTerminator">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id-ID" sz="2800" b="1" dirty="0" smtClean="0"/>
              <a:t>C. </a:t>
            </a:r>
            <a:r>
              <a:rPr lang="en-US" sz="2800" b="1" dirty="0" err="1" smtClean="0"/>
              <a:t>Subjek</a:t>
            </a:r>
            <a:r>
              <a:rPr lang="id-ID" sz="2800" b="1" dirty="0" smtClean="0"/>
              <a:t> Penelitian </a:t>
            </a:r>
            <a:endParaRPr lang="id-ID" sz="2800" b="1" dirty="0"/>
          </a:p>
        </p:txBody>
      </p:sp>
      <p:sp>
        <p:nvSpPr>
          <p:cNvPr id="19" name="Rectangle 18"/>
          <p:cNvSpPr/>
          <p:nvPr/>
        </p:nvSpPr>
        <p:spPr>
          <a:xfrm>
            <a:off x="1143000" y="1771531"/>
            <a:ext cx="5715000" cy="1938992"/>
          </a:xfrm>
          <a:prstGeom prst="rect">
            <a:avLst/>
          </a:prstGeom>
        </p:spPr>
        <p:txBody>
          <a:bodyPr wrap="square">
            <a:spAutoFit/>
          </a:bodyPr>
          <a:lstStyle/>
          <a:p>
            <a:pPr algn="ctr"/>
            <a:r>
              <a:rPr lang="id-ID" sz="2400" dirty="0" smtClean="0">
                <a:latin typeface="Times New Roman" panose="02020603050405020304" pitchFamily="18" charset="0"/>
                <a:cs typeface="Times New Roman" panose="02020603050405020304" pitchFamily="18" charset="0"/>
              </a:rPr>
              <a:t>Dalam penelitian ini, yang menjadi </a:t>
            </a:r>
            <a:r>
              <a:rPr lang="en-US" sz="2400" dirty="0" err="1" smtClean="0">
                <a:latin typeface="Times New Roman" panose="02020603050405020304" pitchFamily="18" charset="0"/>
                <a:cs typeface="Times New Roman" panose="02020603050405020304" pitchFamily="18" charset="0"/>
              </a:rPr>
              <a:t>subjek</a:t>
            </a:r>
            <a:r>
              <a:rPr lang="en-US" sz="2400" dirty="0" smtClean="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penelitian</a:t>
            </a:r>
            <a:r>
              <a:rPr lang="en-US" sz="2400" dirty="0" smtClean="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adalah</a:t>
            </a:r>
            <a:r>
              <a:rPr lang="en-US" sz="2400" dirty="0" smtClean="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tiga</a:t>
            </a:r>
            <a:r>
              <a:rPr lang="en-US" sz="2400" dirty="0" smtClean="0">
                <a:latin typeface="Times New Roman" panose="02020603050405020304" pitchFamily="18" charset="0"/>
                <a:cs typeface="Times New Roman" panose="02020603050405020304" pitchFamily="18" charset="0"/>
              </a:rPr>
              <a:t> orang </a:t>
            </a:r>
            <a:r>
              <a:rPr lang="en-US" sz="2400" dirty="0" err="1" smtClean="0">
                <a:latin typeface="Times New Roman" panose="02020603050405020304" pitchFamily="18" charset="0"/>
                <a:cs typeface="Times New Roman" panose="02020603050405020304" pitchFamily="18" charset="0"/>
              </a:rPr>
              <a:t>pecandu</a:t>
            </a:r>
            <a:r>
              <a:rPr lang="en-US" sz="2400" dirty="0" smtClean="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narkoba</a:t>
            </a:r>
            <a:r>
              <a:rPr lang="en-US" sz="2400" dirty="0" smtClean="0">
                <a:latin typeface="Times New Roman" panose="02020603050405020304" pitchFamily="18" charset="0"/>
                <a:cs typeface="Times New Roman" panose="02020603050405020304" pitchFamily="18" charset="0"/>
              </a:rPr>
              <a:t> yang </a:t>
            </a:r>
            <a:r>
              <a:rPr lang="en-US" sz="2400" dirty="0" err="1" smtClean="0">
                <a:latin typeface="Times New Roman" panose="02020603050405020304" pitchFamily="18" charset="0"/>
                <a:cs typeface="Times New Roman" panose="02020603050405020304" pitchFamily="18" charset="0"/>
              </a:rPr>
              <a:t>sedang</a:t>
            </a:r>
            <a:r>
              <a:rPr lang="en-US" sz="2400" dirty="0" smtClean="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melaksanakan</a:t>
            </a:r>
            <a:r>
              <a:rPr lang="en-US" sz="2400" dirty="0" smtClean="0">
                <a:latin typeface="Times New Roman" panose="02020603050405020304" pitchFamily="18" charset="0"/>
                <a:cs typeface="Times New Roman" panose="02020603050405020304" pitchFamily="18" charset="0"/>
              </a:rPr>
              <a:t> program </a:t>
            </a:r>
            <a:r>
              <a:rPr lang="en-US" sz="2400" dirty="0" err="1" smtClean="0">
                <a:latin typeface="Times New Roman" panose="02020603050405020304" pitchFamily="18" charset="0"/>
                <a:cs typeface="Times New Roman" panose="02020603050405020304" pitchFamily="18" charset="0"/>
              </a:rPr>
              <a:t>pascarehabilitasi</a:t>
            </a:r>
            <a:r>
              <a:rPr lang="en-US" sz="2400" dirty="0">
                <a:latin typeface="Times New Roman" panose="02020603050405020304" pitchFamily="18" charset="0"/>
                <a:cs typeface="Times New Roman" panose="02020603050405020304" pitchFamily="18" charset="0"/>
              </a:rPr>
              <a:t>.</a:t>
            </a:r>
            <a:r>
              <a:rPr lang="id-ID" sz="2400" dirty="0" smtClean="0">
                <a:latin typeface="Times New Roman" panose="02020603050405020304" pitchFamily="18" charset="0"/>
                <a:cs typeface="Times New Roman" panose="02020603050405020304" pitchFamily="18" charset="0"/>
              </a:rPr>
              <a:t/>
            </a:r>
            <a:br>
              <a:rPr lang="id-ID" sz="2400" dirty="0" smtClean="0">
                <a:latin typeface="Times New Roman" panose="02020603050405020304" pitchFamily="18" charset="0"/>
                <a:cs typeface="Times New Roman" panose="02020603050405020304" pitchFamily="18" charset="0"/>
              </a:rPr>
            </a:br>
            <a:endParaRPr lang="id-ID" sz="2400" dirty="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Flowchart: Terminator 8"/>
          <p:cNvSpPr/>
          <p:nvPr/>
        </p:nvSpPr>
        <p:spPr>
          <a:xfrm>
            <a:off x="269749" y="125949"/>
            <a:ext cx="5544616" cy="945697"/>
          </a:xfrm>
          <a:prstGeom prst="flowChartTerminator">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sz="1800" dirty="0" smtClean="0">
                <a:latin typeface="Arial Rounded MT Bold" panose="020F0704030504030204" pitchFamily="34" charset="0"/>
              </a:rPr>
              <a:t>D. </a:t>
            </a:r>
            <a:r>
              <a:rPr lang="en-US" sz="1800" dirty="0" err="1" smtClean="0">
                <a:latin typeface="Arial Rounded MT Bold" panose="020F0704030504030204" pitchFamily="34" charset="0"/>
              </a:rPr>
              <a:t>Instrumen</a:t>
            </a:r>
            <a:r>
              <a:rPr lang="en-US" sz="1800" dirty="0" smtClean="0">
                <a:latin typeface="Arial Rounded MT Bold" panose="020F0704030504030204" pitchFamily="34" charset="0"/>
              </a:rPr>
              <a:t> </a:t>
            </a:r>
            <a:r>
              <a:rPr lang="en-US" sz="1800" dirty="0" err="1" smtClean="0">
                <a:latin typeface="Arial Rounded MT Bold" panose="020F0704030504030204" pitchFamily="34" charset="0"/>
              </a:rPr>
              <a:t>Penelitian</a:t>
            </a:r>
            <a:r>
              <a:rPr lang="id-ID" sz="1800" dirty="0" smtClean="0">
                <a:latin typeface="Arial Rounded MT Bold" panose="020F0704030504030204" pitchFamily="34" charset="0"/>
              </a:rPr>
              <a:t> </a:t>
            </a:r>
            <a:endParaRPr lang="id-ID" sz="1800" dirty="0">
              <a:latin typeface="Arial Rounded MT Bold" panose="020F0704030504030204" pitchFamily="34" charset="0"/>
            </a:endParaRPr>
          </a:p>
        </p:txBody>
      </p:sp>
      <p:sp>
        <p:nvSpPr>
          <p:cNvPr id="11" name="Rectangle 10"/>
          <p:cNvSpPr/>
          <p:nvPr/>
        </p:nvSpPr>
        <p:spPr>
          <a:xfrm>
            <a:off x="1676400" y="1504950"/>
            <a:ext cx="5791200" cy="2133600"/>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just"/>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Dalam</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penelitian</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kualitatif</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peneliti</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adalah</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instrumen</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atau</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alat</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peneliti</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itu</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sendiri</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Peneliti</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menggunakan</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alat-alat</a:t>
            </a:r>
            <a:r>
              <a:rPr lang="en-US" sz="2000" dirty="0" smtClean="0">
                <a:latin typeface="Times New Roman" pitchFamily="18" charset="0"/>
                <a:cs typeface="Times New Roman" pitchFamily="18" charset="0"/>
              </a:rPr>
              <a:t> bantu </a:t>
            </a:r>
            <a:r>
              <a:rPr lang="en-US" sz="2000" dirty="0" err="1" smtClean="0">
                <a:latin typeface="Times New Roman" pitchFamily="18" charset="0"/>
                <a:cs typeface="Times New Roman" pitchFamily="18" charset="0"/>
              </a:rPr>
              <a:t>seperti</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handphone</a:t>
            </a:r>
            <a:r>
              <a:rPr lang="en-US" sz="2000" dirty="0">
                <a:latin typeface="Times New Roman" pitchFamily="18" charset="0"/>
                <a:cs typeface="Times New Roman" pitchFamily="18" charset="0"/>
              </a:rPr>
              <a:t> </a:t>
            </a:r>
            <a:r>
              <a:rPr lang="en-US" sz="2000" dirty="0" err="1" smtClean="0">
                <a:latin typeface="Times New Roman" pitchFamily="18" charset="0"/>
                <a:cs typeface="Times New Roman" pitchFamily="18" charset="0"/>
              </a:rPr>
              <a:t>dan</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pedoman</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wawancara</a:t>
            </a:r>
            <a:r>
              <a:rPr lang="en-US" sz="2000" dirty="0" smtClean="0">
                <a:latin typeface="Times New Roman" pitchFamily="18" charset="0"/>
                <a:cs typeface="Times New Roman" pitchFamily="18" charset="0"/>
              </a:rPr>
              <a:t>.</a:t>
            </a:r>
            <a:endParaRPr lang="en-US" sz="2000" dirty="0">
              <a:latin typeface="Times New Roman" pitchFamily="18" charset="0"/>
              <a:cs typeface="Times New Roman" pitchFamily="18" charset="0"/>
            </a:endParaRPr>
          </a:p>
        </p:txBody>
      </p:sp>
    </p:spTree>
    <p:extLst>
      <p:ext uri="{BB962C8B-B14F-4D97-AF65-F5344CB8AC3E}">
        <p14:creationId xmlns:p14="http://schemas.microsoft.com/office/powerpoint/2010/main" val="420339509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201"/>
        <p:cNvGrpSpPr/>
        <p:nvPr/>
      </p:nvGrpSpPr>
      <p:grpSpPr>
        <a:xfrm>
          <a:off x="0" y="0"/>
          <a:ext cx="0" cy="0"/>
          <a:chOff x="0" y="0"/>
          <a:chExt cx="0" cy="0"/>
        </a:xfrm>
      </p:grpSpPr>
      <p:grpSp>
        <p:nvGrpSpPr>
          <p:cNvPr id="1224" name="Google Shape;1224;p57"/>
          <p:cNvGrpSpPr/>
          <p:nvPr/>
        </p:nvGrpSpPr>
        <p:grpSpPr>
          <a:xfrm rot="632919">
            <a:off x="8039421" y="852037"/>
            <a:ext cx="641652" cy="668105"/>
            <a:chOff x="2079900" y="3077638"/>
            <a:chExt cx="367775" cy="382800"/>
          </a:xfrm>
        </p:grpSpPr>
        <p:sp>
          <p:nvSpPr>
            <p:cNvPr id="1225" name="Google Shape;1225;p57"/>
            <p:cNvSpPr/>
            <p:nvPr/>
          </p:nvSpPr>
          <p:spPr>
            <a:xfrm>
              <a:off x="2079900" y="3077638"/>
              <a:ext cx="367775" cy="382800"/>
            </a:xfrm>
            <a:custGeom>
              <a:avLst/>
              <a:gdLst/>
              <a:ahLst/>
              <a:cxnLst/>
              <a:rect l="l" t="t" r="r" b="b"/>
              <a:pathLst>
                <a:path w="14711" h="15312" extrusionOk="0">
                  <a:moveTo>
                    <a:pt x="7739" y="1"/>
                  </a:moveTo>
                  <a:cubicBezTo>
                    <a:pt x="7305" y="34"/>
                    <a:pt x="6838" y="267"/>
                    <a:pt x="6505" y="534"/>
                  </a:cubicBezTo>
                  <a:cubicBezTo>
                    <a:pt x="5704" y="1101"/>
                    <a:pt x="5137" y="2035"/>
                    <a:pt x="4670" y="2869"/>
                  </a:cubicBezTo>
                  <a:cubicBezTo>
                    <a:pt x="4537" y="3069"/>
                    <a:pt x="4403" y="3336"/>
                    <a:pt x="4270" y="3570"/>
                  </a:cubicBezTo>
                  <a:cubicBezTo>
                    <a:pt x="4003" y="3536"/>
                    <a:pt x="3669" y="3536"/>
                    <a:pt x="3369" y="3536"/>
                  </a:cubicBezTo>
                  <a:cubicBezTo>
                    <a:pt x="3036" y="3536"/>
                    <a:pt x="2702" y="3536"/>
                    <a:pt x="2402" y="3570"/>
                  </a:cubicBezTo>
                  <a:cubicBezTo>
                    <a:pt x="1901" y="3603"/>
                    <a:pt x="1501" y="3737"/>
                    <a:pt x="1168" y="3903"/>
                  </a:cubicBezTo>
                  <a:cubicBezTo>
                    <a:pt x="934" y="4003"/>
                    <a:pt x="767" y="4104"/>
                    <a:pt x="601" y="4270"/>
                  </a:cubicBezTo>
                  <a:cubicBezTo>
                    <a:pt x="434" y="4437"/>
                    <a:pt x="300" y="4671"/>
                    <a:pt x="167" y="4904"/>
                  </a:cubicBezTo>
                  <a:cubicBezTo>
                    <a:pt x="67" y="5071"/>
                    <a:pt x="0" y="5338"/>
                    <a:pt x="0" y="5571"/>
                  </a:cubicBezTo>
                  <a:cubicBezTo>
                    <a:pt x="0" y="5771"/>
                    <a:pt x="0" y="6038"/>
                    <a:pt x="33" y="6238"/>
                  </a:cubicBezTo>
                  <a:cubicBezTo>
                    <a:pt x="167" y="6705"/>
                    <a:pt x="367" y="7139"/>
                    <a:pt x="734" y="7573"/>
                  </a:cubicBezTo>
                  <a:cubicBezTo>
                    <a:pt x="1001" y="7906"/>
                    <a:pt x="1334" y="8240"/>
                    <a:pt x="1768" y="8607"/>
                  </a:cubicBezTo>
                  <a:cubicBezTo>
                    <a:pt x="1868" y="8673"/>
                    <a:pt x="1901" y="8707"/>
                    <a:pt x="2002" y="8774"/>
                  </a:cubicBezTo>
                  <a:lnTo>
                    <a:pt x="1735" y="9674"/>
                  </a:lnTo>
                  <a:cubicBezTo>
                    <a:pt x="1635" y="10175"/>
                    <a:pt x="1501" y="10675"/>
                    <a:pt x="1401" y="11175"/>
                  </a:cubicBezTo>
                  <a:cubicBezTo>
                    <a:pt x="1301" y="12143"/>
                    <a:pt x="1301" y="13243"/>
                    <a:pt x="2068" y="13911"/>
                  </a:cubicBezTo>
                  <a:cubicBezTo>
                    <a:pt x="2235" y="14044"/>
                    <a:pt x="2402" y="14177"/>
                    <a:pt x="2602" y="14211"/>
                  </a:cubicBezTo>
                  <a:cubicBezTo>
                    <a:pt x="2791" y="14258"/>
                    <a:pt x="2946" y="14305"/>
                    <a:pt x="3127" y="14305"/>
                  </a:cubicBezTo>
                  <a:cubicBezTo>
                    <a:pt x="3202" y="14305"/>
                    <a:pt x="3281" y="14297"/>
                    <a:pt x="3369" y="14277"/>
                  </a:cubicBezTo>
                  <a:cubicBezTo>
                    <a:pt x="3569" y="14277"/>
                    <a:pt x="3769" y="14244"/>
                    <a:pt x="4003" y="14177"/>
                  </a:cubicBezTo>
                  <a:cubicBezTo>
                    <a:pt x="4203" y="14111"/>
                    <a:pt x="4403" y="14011"/>
                    <a:pt x="4603" y="13911"/>
                  </a:cubicBezTo>
                  <a:cubicBezTo>
                    <a:pt x="5437" y="13510"/>
                    <a:pt x="6205" y="12843"/>
                    <a:pt x="6872" y="12176"/>
                  </a:cubicBezTo>
                  <a:cubicBezTo>
                    <a:pt x="6905" y="12243"/>
                    <a:pt x="6972" y="12276"/>
                    <a:pt x="6972" y="12376"/>
                  </a:cubicBezTo>
                  <a:cubicBezTo>
                    <a:pt x="7205" y="12843"/>
                    <a:pt x="7472" y="13277"/>
                    <a:pt x="7806" y="13710"/>
                  </a:cubicBezTo>
                  <a:cubicBezTo>
                    <a:pt x="8073" y="14111"/>
                    <a:pt x="8439" y="14511"/>
                    <a:pt x="8873" y="14778"/>
                  </a:cubicBezTo>
                  <a:cubicBezTo>
                    <a:pt x="9073" y="14911"/>
                    <a:pt x="9240" y="15045"/>
                    <a:pt x="9507" y="15111"/>
                  </a:cubicBezTo>
                  <a:lnTo>
                    <a:pt x="9874" y="15245"/>
                  </a:lnTo>
                  <a:cubicBezTo>
                    <a:pt x="10007" y="15312"/>
                    <a:pt x="10174" y="15312"/>
                    <a:pt x="10307" y="15312"/>
                  </a:cubicBezTo>
                  <a:cubicBezTo>
                    <a:pt x="10508" y="15312"/>
                    <a:pt x="10708" y="15245"/>
                    <a:pt x="10908" y="15178"/>
                  </a:cubicBezTo>
                  <a:cubicBezTo>
                    <a:pt x="11141" y="15078"/>
                    <a:pt x="11342" y="14911"/>
                    <a:pt x="11508" y="14744"/>
                  </a:cubicBezTo>
                  <a:cubicBezTo>
                    <a:pt x="11809" y="14478"/>
                    <a:pt x="12009" y="14077"/>
                    <a:pt x="12142" y="13710"/>
                  </a:cubicBezTo>
                  <a:cubicBezTo>
                    <a:pt x="12476" y="12810"/>
                    <a:pt x="12509" y="11776"/>
                    <a:pt x="12509" y="10842"/>
                  </a:cubicBezTo>
                  <a:cubicBezTo>
                    <a:pt x="12509" y="10508"/>
                    <a:pt x="12509" y="10175"/>
                    <a:pt x="12476" y="9841"/>
                  </a:cubicBezTo>
                  <a:cubicBezTo>
                    <a:pt x="12909" y="9574"/>
                    <a:pt x="13343" y="9307"/>
                    <a:pt x="13710" y="8974"/>
                  </a:cubicBezTo>
                  <a:cubicBezTo>
                    <a:pt x="13877" y="8840"/>
                    <a:pt x="14010" y="8673"/>
                    <a:pt x="14177" y="8507"/>
                  </a:cubicBezTo>
                  <a:cubicBezTo>
                    <a:pt x="14310" y="8340"/>
                    <a:pt x="14410" y="8140"/>
                    <a:pt x="14510" y="7973"/>
                  </a:cubicBezTo>
                  <a:cubicBezTo>
                    <a:pt x="14644" y="7706"/>
                    <a:pt x="14711" y="7239"/>
                    <a:pt x="14644" y="6839"/>
                  </a:cubicBezTo>
                  <a:cubicBezTo>
                    <a:pt x="14510" y="6138"/>
                    <a:pt x="13977" y="5571"/>
                    <a:pt x="12976" y="5171"/>
                  </a:cubicBezTo>
                  <a:cubicBezTo>
                    <a:pt x="12376" y="4904"/>
                    <a:pt x="11708" y="4737"/>
                    <a:pt x="11041" y="4637"/>
                  </a:cubicBezTo>
                  <a:cubicBezTo>
                    <a:pt x="11041" y="4537"/>
                    <a:pt x="11041" y="4404"/>
                    <a:pt x="11008" y="4337"/>
                  </a:cubicBezTo>
                  <a:cubicBezTo>
                    <a:pt x="10908" y="3803"/>
                    <a:pt x="10841" y="3303"/>
                    <a:pt x="10708" y="2736"/>
                  </a:cubicBezTo>
                  <a:cubicBezTo>
                    <a:pt x="10574" y="2236"/>
                    <a:pt x="10408" y="1735"/>
                    <a:pt x="10174" y="1335"/>
                  </a:cubicBezTo>
                  <a:cubicBezTo>
                    <a:pt x="10041" y="1135"/>
                    <a:pt x="9907" y="968"/>
                    <a:pt x="9807" y="801"/>
                  </a:cubicBezTo>
                  <a:cubicBezTo>
                    <a:pt x="9707" y="701"/>
                    <a:pt x="9640" y="634"/>
                    <a:pt x="9507" y="534"/>
                  </a:cubicBezTo>
                  <a:lnTo>
                    <a:pt x="9140" y="267"/>
                  </a:lnTo>
                  <a:cubicBezTo>
                    <a:pt x="8906" y="167"/>
                    <a:pt x="8673" y="67"/>
                    <a:pt x="8473" y="34"/>
                  </a:cubicBezTo>
                  <a:cubicBezTo>
                    <a:pt x="8339" y="1"/>
                    <a:pt x="8173" y="1"/>
                    <a:pt x="803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6" name="Google Shape;1226;p57"/>
            <p:cNvSpPr/>
            <p:nvPr/>
          </p:nvSpPr>
          <p:spPr>
            <a:xfrm>
              <a:off x="2219150" y="3095988"/>
              <a:ext cx="65900" cy="75075"/>
            </a:xfrm>
            <a:custGeom>
              <a:avLst/>
              <a:gdLst/>
              <a:ahLst/>
              <a:cxnLst/>
              <a:rect l="l" t="t" r="r" b="b"/>
              <a:pathLst>
                <a:path w="2636" h="3003" extrusionOk="0">
                  <a:moveTo>
                    <a:pt x="2402" y="0"/>
                  </a:moveTo>
                  <a:cubicBezTo>
                    <a:pt x="2336" y="0"/>
                    <a:pt x="2302" y="0"/>
                    <a:pt x="2269" y="67"/>
                  </a:cubicBezTo>
                  <a:cubicBezTo>
                    <a:pt x="1802" y="334"/>
                    <a:pt x="1335" y="668"/>
                    <a:pt x="1001" y="1068"/>
                  </a:cubicBezTo>
                  <a:cubicBezTo>
                    <a:pt x="635" y="1468"/>
                    <a:pt x="334" y="1935"/>
                    <a:pt x="101" y="2436"/>
                  </a:cubicBezTo>
                  <a:cubicBezTo>
                    <a:pt x="1" y="2636"/>
                    <a:pt x="67" y="2903"/>
                    <a:pt x="268" y="2969"/>
                  </a:cubicBezTo>
                  <a:cubicBezTo>
                    <a:pt x="334" y="3003"/>
                    <a:pt x="468" y="3003"/>
                    <a:pt x="568" y="3003"/>
                  </a:cubicBezTo>
                  <a:cubicBezTo>
                    <a:pt x="635" y="2969"/>
                    <a:pt x="768" y="2903"/>
                    <a:pt x="801" y="2802"/>
                  </a:cubicBezTo>
                  <a:cubicBezTo>
                    <a:pt x="1001" y="2269"/>
                    <a:pt x="1268" y="1768"/>
                    <a:pt x="1602" y="1301"/>
                  </a:cubicBezTo>
                  <a:cubicBezTo>
                    <a:pt x="1769" y="1068"/>
                    <a:pt x="1969" y="801"/>
                    <a:pt x="2236" y="601"/>
                  </a:cubicBezTo>
                  <a:cubicBezTo>
                    <a:pt x="2302" y="501"/>
                    <a:pt x="2436" y="467"/>
                    <a:pt x="2503" y="401"/>
                  </a:cubicBezTo>
                  <a:cubicBezTo>
                    <a:pt x="2603" y="334"/>
                    <a:pt x="2636" y="167"/>
                    <a:pt x="2569" y="101"/>
                  </a:cubicBezTo>
                  <a:cubicBezTo>
                    <a:pt x="2503" y="0"/>
                    <a:pt x="2436" y="0"/>
                    <a:pt x="240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7" name="Google Shape;1227;p57"/>
            <p:cNvSpPr/>
            <p:nvPr/>
          </p:nvSpPr>
          <p:spPr>
            <a:xfrm>
              <a:off x="2105750" y="3184388"/>
              <a:ext cx="65900" cy="39225"/>
            </a:xfrm>
            <a:custGeom>
              <a:avLst/>
              <a:gdLst/>
              <a:ahLst/>
              <a:cxnLst/>
              <a:rect l="l" t="t" r="r" b="b"/>
              <a:pathLst>
                <a:path w="2636" h="1569" extrusionOk="0">
                  <a:moveTo>
                    <a:pt x="2002" y="0"/>
                  </a:moveTo>
                  <a:cubicBezTo>
                    <a:pt x="1701" y="0"/>
                    <a:pt x="1435" y="67"/>
                    <a:pt x="1134" y="167"/>
                  </a:cubicBezTo>
                  <a:cubicBezTo>
                    <a:pt x="701" y="334"/>
                    <a:pt x="334" y="634"/>
                    <a:pt x="100" y="968"/>
                  </a:cubicBezTo>
                  <a:cubicBezTo>
                    <a:pt x="34" y="1068"/>
                    <a:pt x="0" y="1134"/>
                    <a:pt x="0" y="1235"/>
                  </a:cubicBezTo>
                  <a:cubicBezTo>
                    <a:pt x="0" y="1301"/>
                    <a:pt x="34" y="1401"/>
                    <a:pt x="134" y="1468"/>
                  </a:cubicBezTo>
                  <a:cubicBezTo>
                    <a:pt x="200" y="1568"/>
                    <a:pt x="300" y="1568"/>
                    <a:pt x="367" y="1568"/>
                  </a:cubicBezTo>
                  <a:cubicBezTo>
                    <a:pt x="501" y="1568"/>
                    <a:pt x="634" y="1468"/>
                    <a:pt x="667" y="1335"/>
                  </a:cubicBezTo>
                  <a:cubicBezTo>
                    <a:pt x="701" y="1301"/>
                    <a:pt x="701" y="1268"/>
                    <a:pt x="767" y="1235"/>
                  </a:cubicBezTo>
                  <a:cubicBezTo>
                    <a:pt x="834" y="1101"/>
                    <a:pt x="968" y="1001"/>
                    <a:pt x="1034" y="901"/>
                  </a:cubicBezTo>
                  <a:cubicBezTo>
                    <a:pt x="1168" y="801"/>
                    <a:pt x="1301" y="667"/>
                    <a:pt x="1468" y="634"/>
                  </a:cubicBezTo>
                  <a:cubicBezTo>
                    <a:pt x="1601" y="601"/>
                    <a:pt x="1668" y="567"/>
                    <a:pt x="1801" y="501"/>
                  </a:cubicBezTo>
                  <a:cubicBezTo>
                    <a:pt x="1890" y="501"/>
                    <a:pt x="1965" y="486"/>
                    <a:pt x="2044" y="486"/>
                  </a:cubicBezTo>
                  <a:cubicBezTo>
                    <a:pt x="2083" y="486"/>
                    <a:pt x="2124" y="490"/>
                    <a:pt x="2168" y="501"/>
                  </a:cubicBezTo>
                  <a:lnTo>
                    <a:pt x="2268" y="501"/>
                  </a:lnTo>
                  <a:cubicBezTo>
                    <a:pt x="2369" y="501"/>
                    <a:pt x="2535" y="467"/>
                    <a:pt x="2535" y="301"/>
                  </a:cubicBezTo>
                  <a:cubicBezTo>
                    <a:pt x="2635" y="234"/>
                    <a:pt x="2535" y="67"/>
                    <a:pt x="2369" y="67"/>
                  </a:cubicBezTo>
                  <a:cubicBezTo>
                    <a:pt x="2268" y="67"/>
                    <a:pt x="2135" y="0"/>
                    <a:pt x="200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8" name="Google Shape;1228;p57"/>
            <p:cNvSpPr/>
            <p:nvPr/>
          </p:nvSpPr>
          <p:spPr>
            <a:xfrm>
              <a:off x="2130750" y="3327813"/>
              <a:ext cx="28400" cy="75925"/>
            </a:xfrm>
            <a:custGeom>
              <a:avLst/>
              <a:gdLst/>
              <a:ahLst/>
              <a:cxnLst/>
              <a:rect l="l" t="t" r="r" b="b"/>
              <a:pathLst>
                <a:path w="1136" h="3037" extrusionOk="0">
                  <a:moveTo>
                    <a:pt x="935" y="1"/>
                  </a:moveTo>
                  <a:cubicBezTo>
                    <a:pt x="835" y="1"/>
                    <a:pt x="768" y="34"/>
                    <a:pt x="701" y="101"/>
                  </a:cubicBezTo>
                  <a:cubicBezTo>
                    <a:pt x="468" y="501"/>
                    <a:pt x="301" y="901"/>
                    <a:pt x="134" y="1368"/>
                  </a:cubicBezTo>
                  <a:cubicBezTo>
                    <a:pt x="1" y="1835"/>
                    <a:pt x="1" y="2269"/>
                    <a:pt x="168" y="2736"/>
                  </a:cubicBezTo>
                  <a:cubicBezTo>
                    <a:pt x="201" y="2869"/>
                    <a:pt x="234" y="2970"/>
                    <a:pt x="368" y="3003"/>
                  </a:cubicBezTo>
                  <a:cubicBezTo>
                    <a:pt x="468" y="3036"/>
                    <a:pt x="568" y="3036"/>
                    <a:pt x="701" y="3036"/>
                  </a:cubicBezTo>
                  <a:cubicBezTo>
                    <a:pt x="968" y="2970"/>
                    <a:pt x="1068" y="2669"/>
                    <a:pt x="902" y="2402"/>
                  </a:cubicBezTo>
                  <a:cubicBezTo>
                    <a:pt x="868" y="2369"/>
                    <a:pt x="835" y="2302"/>
                    <a:pt x="835" y="2236"/>
                  </a:cubicBezTo>
                  <a:cubicBezTo>
                    <a:pt x="801" y="2136"/>
                    <a:pt x="735" y="2036"/>
                    <a:pt x="735" y="1902"/>
                  </a:cubicBezTo>
                  <a:cubicBezTo>
                    <a:pt x="701" y="1735"/>
                    <a:pt x="701" y="1569"/>
                    <a:pt x="701" y="1402"/>
                  </a:cubicBezTo>
                  <a:cubicBezTo>
                    <a:pt x="735" y="1202"/>
                    <a:pt x="801" y="1035"/>
                    <a:pt x="835" y="868"/>
                  </a:cubicBezTo>
                  <a:lnTo>
                    <a:pt x="1068" y="368"/>
                  </a:lnTo>
                  <a:cubicBezTo>
                    <a:pt x="1135" y="234"/>
                    <a:pt x="1102" y="101"/>
                    <a:pt x="1002" y="34"/>
                  </a:cubicBezTo>
                  <a:cubicBezTo>
                    <a:pt x="968" y="34"/>
                    <a:pt x="968" y="1"/>
                    <a:pt x="935"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29" name="Google Shape;1229;p57"/>
          <p:cNvGrpSpPr/>
          <p:nvPr/>
        </p:nvGrpSpPr>
        <p:grpSpPr>
          <a:xfrm rot="-148811" flipH="1">
            <a:off x="617740" y="4411704"/>
            <a:ext cx="371396" cy="375435"/>
            <a:chOff x="2079900" y="3077638"/>
            <a:chExt cx="367775" cy="382800"/>
          </a:xfrm>
        </p:grpSpPr>
        <p:sp>
          <p:nvSpPr>
            <p:cNvPr id="1230" name="Google Shape;1230;p57"/>
            <p:cNvSpPr/>
            <p:nvPr/>
          </p:nvSpPr>
          <p:spPr>
            <a:xfrm>
              <a:off x="2079900" y="3077638"/>
              <a:ext cx="367775" cy="382800"/>
            </a:xfrm>
            <a:custGeom>
              <a:avLst/>
              <a:gdLst/>
              <a:ahLst/>
              <a:cxnLst/>
              <a:rect l="l" t="t" r="r" b="b"/>
              <a:pathLst>
                <a:path w="14711" h="15312" extrusionOk="0">
                  <a:moveTo>
                    <a:pt x="7739" y="1"/>
                  </a:moveTo>
                  <a:cubicBezTo>
                    <a:pt x="7305" y="34"/>
                    <a:pt x="6838" y="267"/>
                    <a:pt x="6505" y="534"/>
                  </a:cubicBezTo>
                  <a:cubicBezTo>
                    <a:pt x="5704" y="1101"/>
                    <a:pt x="5137" y="2035"/>
                    <a:pt x="4670" y="2869"/>
                  </a:cubicBezTo>
                  <a:cubicBezTo>
                    <a:pt x="4537" y="3069"/>
                    <a:pt x="4403" y="3336"/>
                    <a:pt x="4270" y="3570"/>
                  </a:cubicBezTo>
                  <a:cubicBezTo>
                    <a:pt x="4003" y="3536"/>
                    <a:pt x="3669" y="3536"/>
                    <a:pt x="3369" y="3536"/>
                  </a:cubicBezTo>
                  <a:cubicBezTo>
                    <a:pt x="3036" y="3536"/>
                    <a:pt x="2702" y="3536"/>
                    <a:pt x="2402" y="3570"/>
                  </a:cubicBezTo>
                  <a:cubicBezTo>
                    <a:pt x="1901" y="3603"/>
                    <a:pt x="1501" y="3737"/>
                    <a:pt x="1168" y="3903"/>
                  </a:cubicBezTo>
                  <a:cubicBezTo>
                    <a:pt x="934" y="4003"/>
                    <a:pt x="767" y="4104"/>
                    <a:pt x="601" y="4270"/>
                  </a:cubicBezTo>
                  <a:cubicBezTo>
                    <a:pt x="434" y="4437"/>
                    <a:pt x="300" y="4671"/>
                    <a:pt x="167" y="4904"/>
                  </a:cubicBezTo>
                  <a:cubicBezTo>
                    <a:pt x="67" y="5071"/>
                    <a:pt x="0" y="5338"/>
                    <a:pt x="0" y="5571"/>
                  </a:cubicBezTo>
                  <a:cubicBezTo>
                    <a:pt x="0" y="5771"/>
                    <a:pt x="0" y="6038"/>
                    <a:pt x="33" y="6238"/>
                  </a:cubicBezTo>
                  <a:cubicBezTo>
                    <a:pt x="167" y="6705"/>
                    <a:pt x="367" y="7139"/>
                    <a:pt x="734" y="7573"/>
                  </a:cubicBezTo>
                  <a:cubicBezTo>
                    <a:pt x="1001" y="7906"/>
                    <a:pt x="1334" y="8240"/>
                    <a:pt x="1768" y="8607"/>
                  </a:cubicBezTo>
                  <a:cubicBezTo>
                    <a:pt x="1868" y="8673"/>
                    <a:pt x="1901" y="8707"/>
                    <a:pt x="2002" y="8774"/>
                  </a:cubicBezTo>
                  <a:lnTo>
                    <a:pt x="1735" y="9674"/>
                  </a:lnTo>
                  <a:cubicBezTo>
                    <a:pt x="1635" y="10175"/>
                    <a:pt x="1501" y="10675"/>
                    <a:pt x="1401" y="11175"/>
                  </a:cubicBezTo>
                  <a:cubicBezTo>
                    <a:pt x="1301" y="12143"/>
                    <a:pt x="1301" y="13243"/>
                    <a:pt x="2068" y="13911"/>
                  </a:cubicBezTo>
                  <a:cubicBezTo>
                    <a:pt x="2235" y="14044"/>
                    <a:pt x="2402" y="14177"/>
                    <a:pt x="2602" y="14211"/>
                  </a:cubicBezTo>
                  <a:cubicBezTo>
                    <a:pt x="2791" y="14258"/>
                    <a:pt x="2946" y="14305"/>
                    <a:pt x="3127" y="14305"/>
                  </a:cubicBezTo>
                  <a:cubicBezTo>
                    <a:pt x="3202" y="14305"/>
                    <a:pt x="3281" y="14297"/>
                    <a:pt x="3369" y="14277"/>
                  </a:cubicBezTo>
                  <a:cubicBezTo>
                    <a:pt x="3569" y="14277"/>
                    <a:pt x="3769" y="14244"/>
                    <a:pt x="4003" y="14177"/>
                  </a:cubicBezTo>
                  <a:cubicBezTo>
                    <a:pt x="4203" y="14111"/>
                    <a:pt x="4403" y="14011"/>
                    <a:pt x="4603" y="13911"/>
                  </a:cubicBezTo>
                  <a:cubicBezTo>
                    <a:pt x="5437" y="13510"/>
                    <a:pt x="6205" y="12843"/>
                    <a:pt x="6872" y="12176"/>
                  </a:cubicBezTo>
                  <a:cubicBezTo>
                    <a:pt x="6905" y="12243"/>
                    <a:pt x="6972" y="12276"/>
                    <a:pt x="6972" y="12376"/>
                  </a:cubicBezTo>
                  <a:cubicBezTo>
                    <a:pt x="7205" y="12843"/>
                    <a:pt x="7472" y="13277"/>
                    <a:pt x="7806" y="13710"/>
                  </a:cubicBezTo>
                  <a:cubicBezTo>
                    <a:pt x="8073" y="14111"/>
                    <a:pt x="8439" y="14511"/>
                    <a:pt x="8873" y="14778"/>
                  </a:cubicBezTo>
                  <a:cubicBezTo>
                    <a:pt x="9073" y="14911"/>
                    <a:pt x="9240" y="15045"/>
                    <a:pt x="9507" y="15111"/>
                  </a:cubicBezTo>
                  <a:lnTo>
                    <a:pt x="9874" y="15245"/>
                  </a:lnTo>
                  <a:cubicBezTo>
                    <a:pt x="10007" y="15312"/>
                    <a:pt x="10174" y="15312"/>
                    <a:pt x="10307" y="15312"/>
                  </a:cubicBezTo>
                  <a:cubicBezTo>
                    <a:pt x="10508" y="15312"/>
                    <a:pt x="10708" y="15245"/>
                    <a:pt x="10908" y="15178"/>
                  </a:cubicBezTo>
                  <a:cubicBezTo>
                    <a:pt x="11141" y="15078"/>
                    <a:pt x="11342" y="14911"/>
                    <a:pt x="11508" y="14744"/>
                  </a:cubicBezTo>
                  <a:cubicBezTo>
                    <a:pt x="11809" y="14478"/>
                    <a:pt x="12009" y="14077"/>
                    <a:pt x="12142" y="13710"/>
                  </a:cubicBezTo>
                  <a:cubicBezTo>
                    <a:pt x="12476" y="12810"/>
                    <a:pt x="12509" y="11776"/>
                    <a:pt x="12509" y="10842"/>
                  </a:cubicBezTo>
                  <a:cubicBezTo>
                    <a:pt x="12509" y="10508"/>
                    <a:pt x="12509" y="10175"/>
                    <a:pt x="12476" y="9841"/>
                  </a:cubicBezTo>
                  <a:cubicBezTo>
                    <a:pt x="12909" y="9574"/>
                    <a:pt x="13343" y="9307"/>
                    <a:pt x="13710" y="8974"/>
                  </a:cubicBezTo>
                  <a:cubicBezTo>
                    <a:pt x="13877" y="8840"/>
                    <a:pt x="14010" y="8673"/>
                    <a:pt x="14177" y="8507"/>
                  </a:cubicBezTo>
                  <a:cubicBezTo>
                    <a:pt x="14310" y="8340"/>
                    <a:pt x="14410" y="8140"/>
                    <a:pt x="14510" y="7973"/>
                  </a:cubicBezTo>
                  <a:cubicBezTo>
                    <a:pt x="14644" y="7706"/>
                    <a:pt x="14711" y="7239"/>
                    <a:pt x="14644" y="6839"/>
                  </a:cubicBezTo>
                  <a:cubicBezTo>
                    <a:pt x="14510" y="6138"/>
                    <a:pt x="13977" y="5571"/>
                    <a:pt x="12976" y="5171"/>
                  </a:cubicBezTo>
                  <a:cubicBezTo>
                    <a:pt x="12376" y="4904"/>
                    <a:pt x="11708" y="4737"/>
                    <a:pt x="11041" y="4637"/>
                  </a:cubicBezTo>
                  <a:cubicBezTo>
                    <a:pt x="11041" y="4537"/>
                    <a:pt x="11041" y="4404"/>
                    <a:pt x="11008" y="4337"/>
                  </a:cubicBezTo>
                  <a:cubicBezTo>
                    <a:pt x="10908" y="3803"/>
                    <a:pt x="10841" y="3303"/>
                    <a:pt x="10708" y="2736"/>
                  </a:cubicBezTo>
                  <a:cubicBezTo>
                    <a:pt x="10574" y="2236"/>
                    <a:pt x="10408" y="1735"/>
                    <a:pt x="10174" y="1335"/>
                  </a:cubicBezTo>
                  <a:cubicBezTo>
                    <a:pt x="10041" y="1135"/>
                    <a:pt x="9907" y="968"/>
                    <a:pt x="9807" y="801"/>
                  </a:cubicBezTo>
                  <a:cubicBezTo>
                    <a:pt x="9707" y="701"/>
                    <a:pt x="9640" y="634"/>
                    <a:pt x="9507" y="534"/>
                  </a:cubicBezTo>
                  <a:lnTo>
                    <a:pt x="9140" y="267"/>
                  </a:lnTo>
                  <a:cubicBezTo>
                    <a:pt x="8906" y="167"/>
                    <a:pt x="8673" y="67"/>
                    <a:pt x="8473" y="34"/>
                  </a:cubicBezTo>
                  <a:cubicBezTo>
                    <a:pt x="8339" y="1"/>
                    <a:pt x="8173" y="1"/>
                    <a:pt x="803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1" name="Google Shape;1231;p57"/>
            <p:cNvSpPr/>
            <p:nvPr/>
          </p:nvSpPr>
          <p:spPr>
            <a:xfrm>
              <a:off x="2219150" y="3095988"/>
              <a:ext cx="65900" cy="75075"/>
            </a:xfrm>
            <a:custGeom>
              <a:avLst/>
              <a:gdLst/>
              <a:ahLst/>
              <a:cxnLst/>
              <a:rect l="l" t="t" r="r" b="b"/>
              <a:pathLst>
                <a:path w="2636" h="3003" extrusionOk="0">
                  <a:moveTo>
                    <a:pt x="2402" y="0"/>
                  </a:moveTo>
                  <a:cubicBezTo>
                    <a:pt x="2336" y="0"/>
                    <a:pt x="2302" y="0"/>
                    <a:pt x="2269" y="67"/>
                  </a:cubicBezTo>
                  <a:cubicBezTo>
                    <a:pt x="1802" y="334"/>
                    <a:pt x="1335" y="668"/>
                    <a:pt x="1001" y="1068"/>
                  </a:cubicBezTo>
                  <a:cubicBezTo>
                    <a:pt x="635" y="1468"/>
                    <a:pt x="334" y="1935"/>
                    <a:pt x="101" y="2436"/>
                  </a:cubicBezTo>
                  <a:cubicBezTo>
                    <a:pt x="1" y="2636"/>
                    <a:pt x="67" y="2903"/>
                    <a:pt x="268" y="2969"/>
                  </a:cubicBezTo>
                  <a:cubicBezTo>
                    <a:pt x="334" y="3003"/>
                    <a:pt x="468" y="3003"/>
                    <a:pt x="568" y="3003"/>
                  </a:cubicBezTo>
                  <a:cubicBezTo>
                    <a:pt x="635" y="2969"/>
                    <a:pt x="768" y="2903"/>
                    <a:pt x="801" y="2802"/>
                  </a:cubicBezTo>
                  <a:cubicBezTo>
                    <a:pt x="1001" y="2269"/>
                    <a:pt x="1268" y="1768"/>
                    <a:pt x="1602" y="1301"/>
                  </a:cubicBezTo>
                  <a:cubicBezTo>
                    <a:pt x="1769" y="1068"/>
                    <a:pt x="1969" y="801"/>
                    <a:pt x="2236" y="601"/>
                  </a:cubicBezTo>
                  <a:cubicBezTo>
                    <a:pt x="2302" y="501"/>
                    <a:pt x="2436" y="467"/>
                    <a:pt x="2503" y="401"/>
                  </a:cubicBezTo>
                  <a:cubicBezTo>
                    <a:pt x="2603" y="334"/>
                    <a:pt x="2636" y="167"/>
                    <a:pt x="2569" y="101"/>
                  </a:cubicBezTo>
                  <a:cubicBezTo>
                    <a:pt x="2503" y="0"/>
                    <a:pt x="2436" y="0"/>
                    <a:pt x="240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2" name="Google Shape;1232;p57"/>
            <p:cNvSpPr/>
            <p:nvPr/>
          </p:nvSpPr>
          <p:spPr>
            <a:xfrm>
              <a:off x="2105750" y="3184388"/>
              <a:ext cx="65900" cy="39225"/>
            </a:xfrm>
            <a:custGeom>
              <a:avLst/>
              <a:gdLst/>
              <a:ahLst/>
              <a:cxnLst/>
              <a:rect l="l" t="t" r="r" b="b"/>
              <a:pathLst>
                <a:path w="2636" h="1569" extrusionOk="0">
                  <a:moveTo>
                    <a:pt x="2002" y="0"/>
                  </a:moveTo>
                  <a:cubicBezTo>
                    <a:pt x="1701" y="0"/>
                    <a:pt x="1435" y="67"/>
                    <a:pt x="1134" y="167"/>
                  </a:cubicBezTo>
                  <a:cubicBezTo>
                    <a:pt x="701" y="334"/>
                    <a:pt x="334" y="634"/>
                    <a:pt x="100" y="968"/>
                  </a:cubicBezTo>
                  <a:cubicBezTo>
                    <a:pt x="34" y="1068"/>
                    <a:pt x="0" y="1134"/>
                    <a:pt x="0" y="1235"/>
                  </a:cubicBezTo>
                  <a:cubicBezTo>
                    <a:pt x="0" y="1301"/>
                    <a:pt x="34" y="1401"/>
                    <a:pt x="134" y="1468"/>
                  </a:cubicBezTo>
                  <a:cubicBezTo>
                    <a:pt x="200" y="1568"/>
                    <a:pt x="300" y="1568"/>
                    <a:pt x="367" y="1568"/>
                  </a:cubicBezTo>
                  <a:cubicBezTo>
                    <a:pt x="501" y="1568"/>
                    <a:pt x="634" y="1468"/>
                    <a:pt x="667" y="1335"/>
                  </a:cubicBezTo>
                  <a:cubicBezTo>
                    <a:pt x="701" y="1301"/>
                    <a:pt x="701" y="1268"/>
                    <a:pt x="767" y="1235"/>
                  </a:cubicBezTo>
                  <a:cubicBezTo>
                    <a:pt x="834" y="1101"/>
                    <a:pt x="968" y="1001"/>
                    <a:pt x="1034" y="901"/>
                  </a:cubicBezTo>
                  <a:cubicBezTo>
                    <a:pt x="1168" y="801"/>
                    <a:pt x="1301" y="667"/>
                    <a:pt x="1468" y="634"/>
                  </a:cubicBezTo>
                  <a:cubicBezTo>
                    <a:pt x="1601" y="601"/>
                    <a:pt x="1668" y="567"/>
                    <a:pt x="1801" y="501"/>
                  </a:cubicBezTo>
                  <a:cubicBezTo>
                    <a:pt x="1890" y="501"/>
                    <a:pt x="1965" y="486"/>
                    <a:pt x="2044" y="486"/>
                  </a:cubicBezTo>
                  <a:cubicBezTo>
                    <a:pt x="2083" y="486"/>
                    <a:pt x="2124" y="490"/>
                    <a:pt x="2168" y="501"/>
                  </a:cubicBezTo>
                  <a:lnTo>
                    <a:pt x="2268" y="501"/>
                  </a:lnTo>
                  <a:cubicBezTo>
                    <a:pt x="2369" y="501"/>
                    <a:pt x="2535" y="467"/>
                    <a:pt x="2535" y="301"/>
                  </a:cubicBezTo>
                  <a:cubicBezTo>
                    <a:pt x="2635" y="234"/>
                    <a:pt x="2535" y="67"/>
                    <a:pt x="2369" y="67"/>
                  </a:cubicBezTo>
                  <a:cubicBezTo>
                    <a:pt x="2268" y="67"/>
                    <a:pt x="2135" y="0"/>
                    <a:pt x="200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3" name="Google Shape;1233;p57"/>
            <p:cNvSpPr/>
            <p:nvPr/>
          </p:nvSpPr>
          <p:spPr>
            <a:xfrm>
              <a:off x="2130750" y="3327813"/>
              <a:ext cx="28400" cy="75925"/>
            </a:xfrm>
            <a:custGeom>
              <a:avLst/>
              <a:gdLst/>
              <a:ahLst/>
              <a:cxnLst/>
              <a:rect l="l" t="t" r="r" b="b"/>
              <a:pathLst>
                <a:path w="1136" h="3037" extrusionOk="0">
                  <a:moveTo>
                    <a:pt x="935" y="1"/>
                  </a:moveTo>
                  <a:cubicBezTo>
                    <a:pt x="835" y="1"/>
                    <a:pt x="768" y="34"/>
                    <a:pt x="701" y="101"/>
                  </a:cubicBezTo>
                  <a:cubicBezTo>
                    <a:pt x="468" y="501"/>
                    <a:pt x="301" y="901"/>
                    <a:pt x="134" y="1368"/>
                  </a:cubicBezTo>
                  <a:cubicBezTo>
                    <a:pt x="1" y="1835"/>
                    <a:pt x="1" y="2269"/>
                    <a:pt x="168" y="2736"/>
                  </a:cubicBezTo>
                  <a:cubicBezTo>
                    <a:pt x="201" y="2869"/>
                    <a:pt x="234" y="2970"/>
                    <a:pt x="368" y="3003"/>
                  </a:cubicBezTo>
                  <a:cubicBezTo>
                    <a:pt x="468" y="3036"/>
                    <a:pt x="568" y="3036"/>
                    <a:pt x="701" y="3036"/>
                  </a:cubicBezTo>
                  <a:cubicBezTo>
                    <a:pt x="968" y="2970"/>
                    <a:pt x="1068" y="2669"/>
                    <a:pt x="902" y="2402"/>
                  </a:cubicBezTo>
                  <a:cubicBezTo>
                    <a:pt x="868" y="2369"/>
                    <a:pt x="835" y="2302"/>
                    <a:pt x="835" y="2236"/>
                  </a:cubicBezTo>
                  <a:cubicBezTo>
                    <a:pt x="801" y="2136"/>
                    <a:pt x="735" y="2036"/>
                    <a:pt x="735" y="1902"/>
                  </a:cubicBezTo>
                  <a:cubicBezTo>
                    <a:pt x="701" y="1735"/>
                    <a:pt x="701" y="1569"/>
                    <a:pt x="701" y="1402"/>
                  </a:cubicBezTo>
                  <a:cubicBezTo>
                    <a:pt x="735" y="1202"/>
                    <a:pt x="801" y="1035"/>
                    <a:pt x="835" y="868"/>
                  </a:cubicBezTo>
                  <a:lnTo>
                    <a:pt x="1068" y="368"/>
                  </a:lnTo>
                  <a:cubicBezTo>
                    <a:pt x="1135" y="234"/>
                    <a:pt x="1102" y="101"/>
                    <a:pt x="1002" y="34"/>
                  </a:cubicBezTo>
                  <a:cubicBezTo>
                    <a:pt x="968" y="34"/>
                    <a:pt x="968" y="1"/>
                    <a:pt x="935"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 name="Flowchart: Terminator 2"/>
          <p:cNvSpPr/>
          <p:nvPr/>
        </p:nvSpPr>
        <p:spPr>
          <a:xfrm>
            <a:off x="844315" y="195486"/>
            <a:ext cx="4943066" cy="1188303"/>
          </a:xfrm>
          <a:prstGeom prst="flowChartTerminator">
            <a:avLst/>
          </a:prstGeom>
        </p:spPr>
        <p:style>
          <a:lnRef idx="3">
            <a:schemeClr val="lt1"/>
          </a:lnRef>
          <a:fillRef idx="1">
            <a:schemeClr val="accent2"/>
          </a:fillRef>
          <a:effectRef idx="1">
            <a:schemeClr val="accent2"/>
          </a:effectRef>
          <a:fontRef idx="minor">
            <a:schemeClr val="lt1"/>
          </a:fontRef>
        </p:style>
        <p:txBody>
          <a:bodyPr rtlCol="0" anchor="ctr"/>
          <a:lstStyle/>
          <a:p>
            <a:pPr algn="ctr"/>
            <a:r>
              <a:rPr lang="id-ID" sz="1800" b="1" dirty="0">
                <a:solidFill>
                  <a:schemeClr val="tx1"/>
                </a:solidFill>
              </a:rPr>
              <a:t>E</a:t>
            </a:r>
            <a:r>
              <a:rPr lang="id-ID" sz="1800" b="1" dirty="0" smtClean="0">
                <a:solidFill>
                  <a:schemeClr val="tx1"/>
                </a:solidFill>
              </a:rPr>
              <a:t>. </a:t>
            </a:r>
            <a:r>
              <a:rPr lang="en-US" sz="1800" b="1" dirty="0" err="1" smtClean="0">
                <a:solidFill>
                  <a:schemeClr val="tx1"/>
                </a:solidFill>
              </a:rPr>
              <a:t>Sumber</a:t>
            </a:r>
            <a:r>
              <a:rPr lang="en-US" sz="1800" b="1" dirty="0" smtClean="0">
                <a:solidFill>
                  <a:schemeClr val="tx1"/>
                </a:solidFill>
              </a:rPr>
              <a:t> Data</a:t>
            </a:r>
            <a:endParaRPr lang="id-ID" sz="1800" b="1" dirty="0">
              <a:solidFill>
                <a:schemeClr val="tx1"/>
              </a:solidFill>
            </a:endParaRPr>
          </a:p>
        </p:txBody>
      </p:sp>
      <p:sp>
        <p:nvSpPr>
          <p:cNvPr id="14" name="Quad Arrow 13"/>
          <p:cNvSpPr/>
          <p:nvPr/>
        </p:nvSpPr>
        <p:spPr>
          <a:xfrm>
            <a:off x="3103830" y="1103580"/>
            <a:ext cx="2936340" cy="2936340"/>
          </a:xfrm>
          <a:prstGeom prst="quadArrow">
            <a:avLst>
              <a:gd name="adj1" fmla="val 2000"/>
              <a:gd name="adj2" fmla="val 4000"/>
              <a:gd name="adj3" fmla="val 5000"/>
            </a:avLst>
          </a:prstGeom>
        </p:spPr>
        <p:style>
          <a:lnRef idx="0">
            <a:schemeClr val="accent1">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a:schemeClr val="dk1">
              <a:hueOff val="0"/>
              <a:satOff val="0"/>
              <a:lumOff val="0"/>
              <a:alphaOff val="0"/>
            </a:schemeClr>
          </a:fontRef>
        </p:style>
      </p:sp>
      <p:grpSp>
        <p:nvGrpSpPr>
          <p:cNvPr id="15" name="Group 14"/>
          <p:cNvGrpSpPr/>
          <p:nvPr/>
        </p:nvGrpSpPr>
        <p:grpSpPr>
          <a:xfrm>
            <a:off x="1979712" y="1294442"/>
            <a:ext cx="2489516" cy="1174536"/>
            <a:chOff x="2397224" y="190862"/>
            <a:chExt cx="1174536" cy="1174536"/>
          </a:xfrm>
        </p:grpSpPr>
        <p:sp>
          <p:nvSpPr>
            <p:cNvPr id="25" name="Rounded Rectangle 24"/>
            <p:cNvSpPr/>
            <p:nvPr/>
          </p:nvSpPr>
          <p:spPr>
            <a:xfrm>
              <a:off x="2397224" y="190862"/>
              <a:ext cx="1174536" cy="1174536"/>
            </a:xfrm>
            <a:prstGeom prst="round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6" name="Rounded Rectangle 5"/>
            <p:cNvSpPr/>
            <p:nvPr/>
          </p:nvSpPr>
          <p:spPr>
            <a:xfrm>
              <a:off x="2454560" y="248198"/>
              <a:ext cx="1059864" cy="1059864"/>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id-ID" sz="2000" kern="1200" dirty="0" smtClean="0"/>
                <a:t>1. </a:t>
              </a:r>
              <a:r>
                <a:rPr lang="en-US" sz="2000" kern="1200" dirty="0" smtClean="0"/>
                <a:t>Data Primer</a:t>
              </a:r>
              <a:r>
                <a:rPr lang="id-ID" sz="2000" kern="1200" dirty="0" smtClean="0"/>
                <a:t> </a:t>
              </a:r>
              <a:endParaRPr lang="id-ID" sz="2000" kern="1200" dirty="0"/>
            </a:p>
          </p:txBody>
        </p:sp>
      </p:grpSp>
      <p:grpSp>
        <p:nvGrpSpPr>
          <p:cNvPr id="16" name="Group 15"/>
          <p:cNvGrpSpPr/>
          <p:nvPr/>
        </p:nvGrpSpPr>
        <p:grpSpPr>
          <a:xfrm>
            <a:off x="4674772" y="1294442"/>
            <a:ext cx="2489516" cy="1174536"/>
            <a:chOff x="3777304" y="190862"/>
            <a:chExt cx="1174536" cy="1174536"/>
          </a:xfrm>
        </p:grpSpPr>
        <p:sp>
          <p:nvSpPr>
            <p:cNvPr id="23" name="Rounded Rectangle 22"/>
            <p:cNvSpPr/>
            <p:nvPr/>
          </p:nvSpPr>
          <p:spPr>
            <a:xfrm>
              <a:off x="3777304" y="190862"/>
              <a:ext cx="1174536" cy="1174536"/>
            </a:xfrm>
            <a:prstGeom prst="round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4" name="Rounded Rectangle 7"/>
            <p:cNvSpPr/>
            <p:nvPr/>
          </p:nvSpPr>
          <p:spPr>
            <a:xfrm>
              <a:off x="3834640" y="248198"/>
              <a:ext cx="1059864" cy="1059864"/>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id-ID" sz="2000" kern="1200" dirty="0" smtClean="0"/>
                <a:t>2. </a:t>
              </a:r>
              <a:r>
                <a:rPr lang="en-US" sz="2000" kern="1200" dirty="0" smtClean="0"/>
                <a:t>Data </a:t>
              </a:r>
              <a:r>
                <a:rPr lang="en-US" sz="2000" kern="1200" dirty="0" err="1" smtClean="0"/>
                <a:t>Sekunder</a:t>
              </a:r>
              <a:endParaRPr lang="id-ID" sz="2000" kern="1200" dirty="0"/>
            </a:p>
          </p:txBody>
        </p:sp>
      </p:grpSp>
      <p:grpSp>
        <p:nvGrpSpPr>
          <p:cNvPr id="17" name="Group 16"/>
          <p:cNvGrpSpPr/>
          <p:nvPr/>
        </p:nvGrpSpPr>
        <p:grpSpPr>
          <a:xfrm>
            <a:off x="1979712" y="2674522"/>
            <a:ext cx="2489517" cy="1422734"/>
            <a:chOff x="2397224" y="1570942"/>
            <a:chExt cx="1174536" cy="1174536"/>
          </a:xfrm>
        </p:grpSpPr>
        <p:sp>
          <p:nvSpPr>
            <p:cNvPr id="21" name="Rounded Rectangle 20"/>
            <p:cNvSpPr/>
            <p:nvPr/>
          </p:nvSpPr>
          <p:spPr>
            <a:xfrm>
              <a:off x="2397224" y="1570942"/>
              <a:ext cx="1174536" cy="1174536"/>
            </a:xfrm>
            <a:prstGeom prst="round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2" name="Rounded Rectangle 9"/>
            <p:cNvSpPr/>
            <p:nvPr/>
          </p:nvSpPr>
          <p:spPr>
            <a:xfrm>
              <a:off x="2454560" y="1628278"/>
              <a:ext cx="1059864" cy="1059864"/>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76200" tIns="76200" rIns="76200" bIns="76200" numCol="1" spcCol="1270" anchor="ctr" anchorCtr="0">
              <a:noAutofit/>
            </a:bodyPr>
            <a:lstStyle/>
            <a:p>
              <a:pPr algn="ctr" defTabSz="889000">
                <a:lnSpc>
                  <a:spcPct val="90000"/>
                </a:lnSpc>
                <a:spcBef>
                  <a:spcPct val="0"/>
                </a:spcBef>
                <a:spcAft>
                  <a:spcPct val="35000"/>
                </a:spcAft>
              </a:pPr>
              <a:r>
                <a:rPr lang="id-ID" sz="2000" dirty="0"/>
                <a:t>3</a:t>
              </a:r>
              <a:r>
                <a:rPr lang="id-ID" sz="2000" dirty="0" smtClean="0"/>
                <a:t> ora</a:t>
              </a:r>
              <a:r>
                <a:rPr lang="en-US" sz="2000" dirty="0" err="1" smtClean="0"/>
                <a:t>ng</a:t>
              </a:r>
              <a:r>
                <a:rPr lang="en-US" sz="2000" dirty="0" smtClean="0"/>
                <a:t> </a:t>
              </a:r>
              <a:r>
                <a:rPr lang="en-US" sz="2000" dirty="0" err="1" smtClean="0"/>
                <a:t>pecandu</a:t>
              </a:r>
              <a:r>
                <a:rPr lang="en-US" sz="2000" dirty="0" smtClean="0"/>
                <a:t> </a:t>
              </a:r>
              <a:r>
                <a:rPr lang="en-US" sz="2000" dirty="0" err="1" smtClean="0"/>
                <a:t>narkoba</a:t>
              </a:r>
              <a:endParaRPr lang="en-US" sz="2000" dirty="0"/>
            </a:p>
          </p:txBody>
        </p:sp>
      </p:grpSp>
      <p:grpSp>
        <p:nvGrpSpPr>
          <p:cNvPr id="18" name="Group 17"/>
          <p:cNvGrpSpPr/>
          <p:nvPr/>
        </p:nvGrpSpPr>
        <p:grpSpPr>
          <a:xfrm>
            <a:off x="4674772" y="2747139"/>
            <a:ext cx="2489516" cy="1656705"/>
            <a:chOff x="3777304" y="1628278"/>
            <a:chExt cx="1174536" cy="1308063"/>
          </a:xfrm>
        </p:grpSpPr>
        <p:sp>
          <p:nvSpPr>
            <p:cNvPr id="19" name="Rounded Rectangle 18"/>
            <p:cNvSpPr/>
            <p:nvPr/>
          </p:nvSpPr>
          <p:spPr>
            <a:xfrm>
              <a:off x="3777304" y="1628278"/>
              <a:ext cx="1174536" cy="1308063"/>
            </a:xfrm>
            <a:prstGeom prst="roundRect">
              <a:avLst>
                <a:gd name="adj" fmla="val 7576"/>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0" name="Rounded Rectangle 11"/>
            <p:cNvSpPr/>
            <p:nvPr/>
          </p:nvSpPr>
          <p:spPr>
            <a:xfrm>
              <a:off x="3834640" y="1628278"/>
              <a:ext cx="1059864" cy="1171421"/>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id-ID" sz="1800" dirty="0" smtClean="0"/>
                <a:t> </a:t>
              </a:r>
              <a:r>
                <a:rPr lang="en-US" sz="1600" dirty="0" smtClean="0"/>
                <a:t>D</a:t>
              </a:r>
              <a:r>
                <a:rPr lang="id-ID" sz="1600" dirty="0" smtClean="0"/>
                <a:t>okumen-dokumen</a:t>
              </a:r>
              <a:r>
                <a:rPr lang="en-US" sz="1600" dirty="0" smtClean="0"/>
                <a:t> </a:t>
              </a:r>
              <a:r>
                <a:rPr lang="en-US" sz="1600" dirty="0" err="1" smtClean="0"/>
                <a:t>atau</a:t>
              </a:r>
              <a:r>
                <a:rPr lang="en-US" sz="1600" dirty="0" smtClean="0"/>
                <a:t> </a:t>
              </a:r>
              <a:r>
                <a:rPr lang="en-US" sz="1600" dirty="0"/>
                <a:t>data yang </a:t>
              </a:r>
              <a:r>
                <a:rPr lang="en-US" sz="1600" dirty="0" err="1"/>
                <a:t>didapatkan</a:t>
              </a:r>
              <a:r>
                <a:rPr lang="en-US" sz="1600" dirty="0"/>
                <a:t> di </a:t>
              </a:r>
              <a:r>
                <a:rPr lang="en-US" sz="1600" dirty="0" err="1"/>
                <a:t>lapangan</a:t>
              </a:r>
              <a:r>
                <a:rPr lang="id-ID" sz="1600" kern="1200" dirty="0" smtClean="0"/>
                <a:t> </a:t>
              </a:r>
              <a:r>
                <a:rPr lang="en-US" sz="1600" kern="1200" dirty="0" err="1" smtClean="0"/>
                <a:t>dan</a:t>
              </a:r>
              <a:r>
                <a:rPr lang="en-US" sz="1600" kern="1200" dirty="0" smtClean="0"/>
                <a:t> </a:t>
              </a:r>
              <a:r>
                <a:rPr lang="en-US" sz="1600" kern="1200" dirty="0" err="1" smtClean="0"/>
                <a:t>orangtua</a:t>
              </a:r>
              <a:r>
                <a:rPr lang="en-US" sz="1600" kern="1200" dirty="0" smtClean="0"/>
                <a:t> </a:t>
              </a:r>
              <a:r>
                <a:rPr lang="en-US" sz="1600" kern="1200" dirty="0" err="1" smtClean="0"/>
                <a:t>dari</a:t>
              </a:r>
              <a:r>
                <a:rPr lang="en-US" sz="1600" kern="1200" dirty="0" smtClean="0"/>
                <a:t> </a:t>
              </a:r>
              <a:r>
                <a:rPr lang="en-US" sz="1600" kern="1200" dirty="0" err="1" smtClean="0"/>
                <a:t>tiga</a:t>
              </a:r>
              <a:r>
                <a:rPr lang="en-US" sz="1600" kern="1200" dirty="0" smtClean="0"/>
                <a:t> orang </a:t>
              </a:r>
              <a:r>
                <a:rPr lang="en-US" sz="1600" kern="1200" dirty="0" err="1" smtClean="0"/>
                <a:t>pecandu</a:t>
              </a:r>
              <a:r>
                <a:rPr lang="en-US" sz="1600" kern="1200" dirty="0" smtClean="0"/>
                <a:t> </a:t>
              </a:r>
              <a:r>
                <a:rPr lang="en-US" sz="1600" kern="1200" dirty="0" err="1" smtClean="0"/>
                <a:t>narkoba</a:t>
              </a:r>
              <a:endParaRPr lang="id-ID" sz="1600" kern="1200" dirty="0"/>
            </a:p>
          </p:txBody>
        </p:sp>
      </p:gr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239"/>
        <p:cNvGrpSpPr/>
        <p:nvPr/>
      </p:nvGrpSpPr>
      <p:grpSpPr>
        <a:xfrm>
          <a:off x="0" y="0"/>
          <a:ext cx="0" cy="0"/>
          <a:chOff x="0" y="0"/>
          <a:chExt cx="0" cy="0"/>
        </a:xfrm>
      </p:grpSpPr>
      <p:grpSp>
        <p:nvGrpSpPr>
          <p:cNvPr id="1265" name="Google Shape;1265;p58"/>
          <p:cNvGrpSpPr/>
          <p:nvPr/>
        </p:nvGrpSpPr>
        <p:grpSpPr>
          <a:xfrm rot="-632919" flipH="1">
            <a:off x="665356" y="852037"/>
            <a:ext cx="641652" cy="668105"/>
            <a:chOff x="2079900" y="3077638"/>
            <a:chExt cx="367775" cy="382800"/>
          </a:xfrm>
        </p:grpSpPr>
        <p:sp>
          <p:nvSpPr>
            <p:cNvPr id="1266" name="Google Shape;1266;p58"/>
            <p:cNvSpPr/>
            <p:nvPr/>
          </p:nvSpPr>
          <p:spPr>
            <a:xfrm>
              <a:off x="2079900" y="3077638"/>
              <a:ext cx="367775" cy="382800"/>
            </a:xfrm>
            <a:custGeom>
              <a:avLst/>
              <a:gdLst/>
              <a:ahLst/>
              <a:cxnLst/>
              <a:rect l="l" t="t" r="r" b="b"/>
              <a:pathLst>
                <a:path w="14711" h="15312" extrusionOk="0">
                  <a:moveTo>
                    <a:pt x="7739" y="1"/>
                  </a:moveTo>
                  <a:cubicBezTo>
                    <a:pt x="7305" y="34"/>
                    <a:pt x="6838" y="267"/>
                    <a:pt x="6505" y="534"/>
                  </a:cubicBezTo>
                  <a:cubicBezTo>
                    <a:pt x="5704" y="1101"/>
                    <a:pt x="5137" y="2035"/>
                    <a:pt x="4670" y="2869"/>
                  </a:cubicBezTo>
                  <a:cubicBezTo>
                    <a:pt x="4537" y="3069"/>
                    <a:pt x="4403" y="3336"/>
                    <a:pt x="4270" y="3570"/>
                  </a:cubicBezTo>
                  <a:cubicBezTo>
                    <a:pt x="4003" y="3536"/>
                    <a:pt x="3669" y="3536"/>
                    <a:pt x="3369" y="3536"/>
                  </a:cubicBezTo>
                  <a:cubicBezTo>
                    <a:pt x="3036" y="3536"/>
                    <a:pt x="2702" y="3536"/>
                    <a:pt x="2402" y="3570"/>
                  </a:cubicBezTo>
                  <a:cubicBezTo>
                    <a:pt x="1901" y="3603"/>
                    <a:pt x="1501" y="3737"/>
                    <a:pt x="1168" y="3903"/>
                  </a:cubicBezTo>
                  <a:cubicBezTo>
                    <a:pt x="934" y="4003"/>
                    <a:pt x="767" y="4104"/>
                    <a:pt x="601" y="4270"/>
                  </a:cubicBezTo>
                  <a:cubicBezTo>
                    <a:pt x="434" y="4437"/>
                    <a:pt x="300" y="4671"/>
                    <a:pt x="167" y="4904"/>
                  </a:cubicBezTo>
                  <a:cubicBezTo>
                    <a:pt x="67" y="5071"/>
                    <a:pt x="0" y="5338"/>
                    <a:pt x="0" y="5571"/>
                  </a:cubicBezTo>
                  <a:cubicBezTo>
                    <a:pt x="0" y="5771"/>
                    <a:pt x="0" y="6038"/>
                    <a:pt x="33" y="6238"/>
                  </a:cubicBezTo>
                  <a:cubicBezTo>
                    <a:pt x="167" y="6705"/>
                    <a:pt x="367" y="7139"/>
                    <a:pt x="734" y="7573"/>
                  </a:cubicBezTo>
                  <a:cubicBezTo>
                    <a:pt x="1001" y="7906"/>
                    <a:pt x="1334" y="8240"/>
                    <a:pt x="1768" y="8607"/>
                  </a:cubicBezTo>
                  <a:cubicBezTo>
                    <a:pt x="1868" y="8673"/>
                    <a:pt x="1901" y="8707"/>
                    <a:pt x="2002" y="8774"/>
                  </a:cubicBezTo>
                  <a:lnTo>
                    <a:pt x="1735" y="9674"/>
                  </a:lnTo>
                  <a:cubicBezTo>
                    <a:pt x="1635" y="10175"/>
                    <a:pt x="1501" y="10675"/>
                    <a:pt x="1401" y="11175"/>
                  </a:cubicBezTo>
                  <a:cubicBezTo>
                    <a:pt x="1301" y="12143"/>
                    <a:pt x="1301" y="13243"/>
                    <a:pt x="2068" y="13911"/>
                  </a:cubicBezTo>
                  <a:cubicBezTo>
                    <a:pt x="2235" y="14044"/>
                    <a:pt x="2402" y="14177"/>
                    <a:pt x="2602" y="14211"/>
                  </a:cubicBezTo>
                  <a:cubicBezTo>
                    <a:pt x="2791" y="14258"/>
                    <a:pt x="2946" y="14305"/>
                    <a:pt x="3127" y="14305"/>
                  </a:cubicBezTo>
                  <a:cubicBezTo>
                    <a:pt x="3202" y="14305"/>
                    <a:pt x="3281" y="14297"/>
                    <a:pt x="3369" y="14277"/>
                  </a:cubicBezTo>
                  <a:cubicBezTo>
                    <a:pt x="3569" y="14277"/>
                    <a:pt x="3769" y="14244"/>
                    <a:pt x="4003" y="14177"/>
                  </a:cubicBezTo>
                  <a:cubicBezTo>
                    <a:pt x="4203" y="14111"/>
                    <a:pt x="4403" y="14011"/>
                    <a:pt x="4603" y="13911"/>
                  </a:cubicBezTo>
                  <a:cubicBezTo>
                    <a:pt x="5437" y="13510"/>
                    <a:pt x="6205" y="12843"/>
                    <a:pt x="6872" y="12176"/>
                  </a:cubicBezTo>
                  <a:cubicBezTo>
                    <a:pt x="6905" y="12243"/>
                    <a:pt x="6972" y="12276"/>
                    <a:pt x="6972" y="12376"/>
                  </a:cubicBezTo>
                  <a:cubicBezTo>
                    <a:pt x="7205" y="12843"/>
                    <a:pt x="7472" y="13277"/>
                    <a:pt x="7806" y="13710"/>
                  </a:cubicBezTo>
                  <a:cubicBezTo>
                    <a:pt x="8073" y="14111"/>
                    <a:pt x="8439" y="14511"/>
                    <a:pt x="8873" y="14778"/>
                  </a:cubicBezTo>
                  <a:cubicBezTo>
                    <a:pt x="9073" y="14911"/>
                    <a:pt x="9240" y="15045"/>
                    <a:pt x="9507" y="15111"/>
                  </a:cubicBezTo>
                  <a:lnTo>
                    <a:pt x="9874" y="15245"/>
                  </a:lnTo>
                  <a:cubicBezTo>
                    <a:pt x="10007" y="15312"/>
                    <a:pt x="10174" y="15312"/>
                    <a:pt x="10307" y="15312"/>
                  </a:cubicBezTo>
                  <a:cubicBezTo>
                    <a:pt x="10508" y="15312"/>
                    <a:pt x="10708" y="15245"/>
                    <a:pt x="10908" y="15178"/>
                  </a:cubicBezTo>
                  <a:cubicBezTo>
                    <a:pt x="11141" y="15078"/>
                    <a:pt x="11342" y="14911"/>
                    <a:pt x="11508" y="14744"/>
                  </a:cubicBezTo>
                  <a:cubicBezTo>
                    <a:pt x="11809" y="14478"/>
                    <a:pt x="12009" y="14077"/>
                    <a:pt x="12142" y="13710"/>
                  </a:cubicBezTo>
                  <a:cubicBezTo>
                    <a:pt x="12476" y="12810"/>
                    <a:pt x="12509" y="11776"/>
                    <a:pt x="12509" y="10842"/>
                  </a:cubicBezTo>
                  <a:cubicBezTo>
                    <a:pt x="12509" y="10508"/>
                    <a:pt x="12509" y="10175"/>
                    <a:pt x="12476" y="9841"/>
                  </a:cubicBezTo>
                  <a:cubicBezTo>
                    <a:pt x="12909" y="9574"/>
                    <a:pt x="13343" y="9307"/>
                    <a:pt x="13710" y="8974"/>
                  </a:cubicBezTo>
                  <a:cubicBezTo>
                    <a:pt x="13877" y="8840"/>
                    <a:pt x="14010" y="8673"/>
                    <a:pt x="14177" y="8507"/>
                  </a:cubicBezTo>
                  <a:cubicBezTo>
                    <a:pt x="14310" y="8340"/>
                    <a:pt x="14410" y="8140"/>
                    <a:pt x="14510" y="7973"/>
                  </a:cubicBezTo>
                  <a:cubicBezTo>
                    <a:pt x="14644" y="7706"/>
                    <a:pt x="14711" y="7239"/>
                    <a:pt x="14644" y="6839"/>
                  </a:cubicBezTo>
                  <a:cubicBezTo>
                    <a:pt x="14510" y="6138"/>
                    <a:pt x="13977" y="5571"/>
                    <a:pt x="12976" y="5171"/>
                  </a:cubicBezTo>
                  <a:cubicBezTo>
                    <a:pt x="12376" y="4904"/>
                    <a:pt x="11708" y="4737"/>
                    <a:pt x="11041" y="4637"/>
                  </a:cubicBezTo>
                  <a:cubicBezTo>
                    <a:pt x="11041" y="4537"/>
                    <a:pt x="11041" y="4404"/>
                    <a:pt x="11008" y="4337"/>
                  </a:cubicBezTo>
                  <a:cubicBezTo>
                    <a:pt x="10908" y="3803"/>
                    <a:pt x="10841" y="3303"/>
                    <a:pt x="10708" y="2736"/>
                  </a:cubicBezTo>
                  <a:cubicBezTo>
                    <a:pt x="10574" y="2236"/>
                    <a:pt x="10408" y="1735"/>
                    <a:pt x="10174" y="1335"/>
                  </a:cubicBezTo>
                  <a:cubicBezTo>
                    <a:pt x="10041" y="1135"/>
                    <a:pt x="9907" y="968"/>
                    <a:pt x="9807" y="801"/>
                  </a:cubicBezTo>
                  <a:cubicBezTo>
                    <a:pt x="9707" y="701"/>
                    <a:pt x="9640" y="634"/>
                    <a:pt x="9507" y="534"/>
                  </a:cubicBezTo>
                  <a:lnTo>
                    <a:pt x="9140" y="267"/>
                  </a:lnTo>
                  <a:cubicBezTo>
                    <a:pt x="8906" y="167"/>
                    <a:pt x="8673" y="67"/>
                    <a:pt x="8473" y="34"/>
                  </a:cubicBezTo>
                  <a:cubicBezTo>
                    <a:pt x="8339" y="1"/>
                    <a:pt x="8173" y="1"/>
                    <a:pt x="803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7" name="Google Shape;1267;p58"/>
            <p:cNvSpPr/>
            <p:nvPr/>
          </p:nvSpPr>
          <p:spPr>
            <a:xfrm>
              <a:off x="2219150" y="3095988"/>
              <a:ext cx="65900" cy="75075"/>
            </a:xfrm>
            <a:custGeom>
              <a:avLst/>
              <a:gdLst/>
              <a:ahLst/>
              <a:cxnLst/>
              <a:rect l="l" t="t" r="r" b="b"/>
              <a:pathLst>
                <a:path w="2636" h="3003" extrusionOk="0">
                  <a:moveTo>
                    <a:pt x="2402" y="0"/>
                  </a:moveTo>
                  <a:cubicBezTo>
                    <a:pt x="2336" y="0"/>
                    <a:pt x="2302" y="0"/>
                    <a:pt x="2269" y="67"/>
                  </a:cubicBezTo>
                  <a:cubicBezTo>
                    <a:pt x="1802" y="334"/>
                    <a:pt x="1335" y="668"/>
                    <a:pt x="1001" y="1068"/>
                  </a:cubicBezTo>
                  <a:cubicBezTo>
                    <a:pt x="635" y="1468"/>
                    <a:pt x="334" y="1935"/>
                    <a:pt x="101" y="2436"/>
                  </a:cubicBezTo>
                  <a:cubicBezTo>
                    <a:pt x="1" y="2636"/>
                    <a:pt x="67" y="2903"/>
                    <a:pt x="268" y="2969"/>
                  </a:cubicBezTo>
                  <a:cubicBezTo>
                    <a:pt x="334" y="3003"/>
                    <a:pt x="468" y="3003"/>
                    <a:pt x="568" y="3003"/>
                  </a:cubicBezTo>
                  <a:cubicBezTo>
                    <a:pt x="635" y="2969"/>
                    <a:pt x="768" y="2903"/>
                    <a:pt x="801" y="2802"/>
                  </a:cubicBezTo>
                  <a:cubicBezTo>
                    <a:pt x="1001" y="2269"/>
                    <a:pt x="1268" y="1768"/>
                    <a:pt x="1602" y="1301"/>
                  </a:cubicBezTo>
                  <a:cubicBezTo>
                    <a:pt x="1769" y="1068"/>
                    <a:pt x="1969" y="801"/>
                    <a:pt x="2236" y="601"/>
                  </a:cubicBezTo>
                  <a:cubicBezTo>
                    <a:pt x="2302" y="501"/>
                    <a:pt x="2436" y="467"/>
                    <a:pt x="2503" y="401"/>
                  </a:cubicBezTo>
                  <a:cubicBezTo>
                    <a:pt x="2603" y="334"/>
                    <a:pt x="2636" y="167"/>
                    <a:pt x="2569" y="101"/>
                  </a:cubicBezTo>
                  <a:cubicBezTo>
                    <a:pt x="2503" y="0"/>
                    <a:pt x="2436" y="0"/>
                    <a:pt x="240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8" name="Google Shape;1268;p58"/>
            <p:cNvSpPr/>
            <p:nvPr/>
          </p:nvSpPr>
          <p:spPr>
            <a:xfrm>
              <a:off x="2105750" y="3184388"/>
              <a:ext cx="65900" cy="39225"/>
            </a:xfrm>
            <a:custGeom>
              <a:avLst/>
              <a:gdLst/>
              <a:ahLst/>
              <a:cxnLst/>
              <a:rect l="l" t="t" r="r" b="b"/>
              <a:pathLst>
                <a:path w="2636" h="1569" extrusionOk="0">
                  <a:moveTo>
                    <a:pt x="2002" y="0"/>
                  </a:moveTo>
                  <a:cubicBezTo>
                    <a:pt x="1701" y="0"/>
                    <a:pt x="1435" y="67"/>
                    <a:pt x="1134" y="167"/>
                  </a:cubicBezTo>
                  <a:cubicBezTo>
                    <a:pt x="701" y="334"/>
                    <a:pt x="334" y="634"/>
                    <a:pt x="100" y="968"/>
                  </a:cubicBezTo>
                  <a:cubicBezTo>
                    <a:pt x="34" y="1068"/>
                    <a:pt x="0" y="1134"/>
                    <a:pt x="0" y="1235"/>
                  </a:cubicBezTo>
                  <a:cubicBezTo>
                    <a:pt x="0" y="1301"/>
                    <a:pt x="34" y="1401"/>
                    <a:pt x="134" y="1468"/>
                  </a:cubicBezTo>
                  <a:cubicBezTo>
                    <a:pt x="200" y="1568"/>
                    <a:pt x="300" y="1568"/>
                    <a:pt x="367" y="1568"/>
                  </a:cubicBezTo>
                  <a:cubicBezTo>
                    <a:pt x="501" y="1568"/>
                    <a:pt x="634" y="1468"/>
                    <a:pt x="667" y="1335"/>
                  </a:cubicBezTo>
                  <a:cubicBezTo>
                    <a:pt x="701" y="1301"/>
                    <a:pt x="701" y="1268"/>
                    <a:pt x="767" y="1235"/>
                  </a:cubicBezTo>
                  <a:cubicBezTo>
                    <a:pt x="834" y="1101"/>
                    <a:pt x="968" y="1001"/>
                    <a:pt x="1034" y="901"/>
                  </a:cubicBezTo>
                  <a:cubicBezTo>
                    <a:pt x="1168" y="801"/>
                    <a:pt x="1301" y="667"/>
                    <a:pt x="1468" y="634"/>
                  </a:cubicBezTo>
                  <a:cubicBezTo>
                    <a:pt x="1601" y="601"/>
                    <a:pt x="1668" y="567"/>
                    <a:pt x="1801" y="501"/>
                  </a:cubicBezTo>
                  <a:cubicBezTo>
                    <a:pt x="1890" y="501"/>
                    <a:pt x="1965" y="486"/>
                    <a:pt x="2044" y="486"/>
                  </a:cubicBezTo>
                  <a:cubicBezTo>
                    <a:pt x="2083" y="486"/>
                    <a:pt x="2124" y="490"/>
                    <a:pt x="2168" y="501"/>
                  </a:cubicBezTo>
                  <a:lnTo>
                    <a:pt x="2268" y="501"/>
                  </a:lnTo>
                  <a:cubicBezTo>
                    <a:pt x="2369" y="501"/>
                    <a:pt x="2535" y="467"/>
                    <a:pt x="2535" y="301"/>
                  </a:cubicBezTo>
                  <a:cubicBezTo>
                    <a:pt x="2635" y="234"/>
                    <a:pt x="2535" y="67"/>
                    <a:pt x="2369" y="67"/>
                  </a:cubicBezTo>
                  <a:cubicBezTo>
                    <a:pt x="2268" y="67"/>
                    <a:pt x="2135" y="0"/>
                    <a:pt x="200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9" name="Google Shape;1269;p58"/>
            <p:cNvSpPr/>
            <p:nvPr/>
          </p:nvSpPr>
          <p:spPr>
            <a:xfrm>
              <a:off x="2130750" y="3327813"/>
              <a:ext cx="28400" cy="75925"/>
            </a:xfrm>
            <a:custGeom>
              <a:avLst/>
              <a:gdLst/>
              <a:ahLst/>
              <a:cxnLst/>
              <a:rect l="l" t="t" r="r" b="b"/>
              <a:pathLst>
                <a:path w="1136" h="3037" extrusionOk="0">
                  <a:moveTo>
                    <a:pt x="935" y="1"/>
                  </a:moveTo>
                  <a:cubicBezTo>
                    <a:pt x="835" y="1"/>
                    <a:pt x="768" y="34"/>
                    <a:pt x="701" y="101"/>
                  </a:cubicBezTo>
                  <a:cubicBezTo>
                    <a:pt x="468" y="501"/>
                    <a:pt x="301" y="901"/>
                    <a:pt x="134" y="1368"/>
                  </a:cubicBezTo>
                  <a:cubicBezTo>
                    <a:pt x="1" y="1835"/>
                    <a:pt x="1" y="2269"/>
                    <a:pt x="168" y="2736"/>
                  </a:cubicBezTo>
                  <a:cubicBezTo>
                    <a:pt x="201" y="2869"/>
                    <a:pt x="234" y="2970"/>
                    <a:pt x="368" y="3003"/>
                  </a:cubicBezTo>
                  <a:cubicBezTo>
                    <a:pt x="468" y="3036"/>
                    <a:pt x="568" y="3036"/>
                    <a:pt x="701" y="3036"/>
                  </a:cubicBezTo>
                  <a:cubicBezTo>
                    <a:pt x="968" y="2970"/>
                    <a:pt x="1068" y="2669"/>
                    <a:pt x="902" y="2402"/>
                  </a:cubicBezTo>
                  <a:cubicBezTo>
                    <a:pt x="868" y="2369"/>
                    <a:pt x="835" y="2302"/>
                    <a:pt x="835" y="2236"/>
                  </a:cubicBezTo>
                  <a:cubicBezTo>
                    <a:pt x="801" y="2136"/>
                    <a:pt x="735" y="2036"/>
                    <a:pt x="735" y="1902"/>
                  </a:cubicBezTo>
                  <a:cubicBezTo>
                    <a:pt x="701" y="1735"/>
                    <a:pt x="701" y="1569"/>
                    <a:pt x="701" y="1402"/>
                  </a:cubicBezTo>
                  <a:cubicBezTo>
                    <a:pt x="735" y="1202"/>
                    <a:pt x="801" y="1035"/>
                    <a:pt x="835" y="868"/>
                  </a:cubicBezTo>
                  <a:lnTo>
                    <a:pt x="1068" y="368"/>
                  </a:lnTo>
                  <a:cubicBezTo>
                    <a:pt x="1135" y="234"/>
                    <a:pt x="1102" y="101"/>
                    <a:pt x="1002" y="34"/>
                  </a:cubicBezTo>
                  <a:cubicBezTo>
                    <a:pt x="968" y="34"/>
                    <a:pt x="968" y="1"/>
                    <a:pt x="935"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70" name="Google Shape;1270;p58"/>
          <p:cNvGrpSpPr/>
          <p:nvPr/>
        </p:nvGrpSpPr>
        <p:grpSpPr>
          <a:xfrm rot="148811">
            <a:off x="8357294" y="4411704"/>
            <a:ext cx="371396" cy="375435"/>
            <a:chOff x="2079900" y="3077638"/>
            <a:chExt cx="367775" cy="382800"/>
          </a:xfrm>
        </p:grpSpPr>
        <p:sp>
          <p:nvSpPr>
            <p:cNvPr id="1271" name="Google Shape;1271;p58"/>
            <p:cNvSpPr/>
            <p:nvPr/>
          </p:nvSpPr>
          <p:spPr>
            <a:xfrm>
              <a:off x="2079900" y="3077638"/>
              <a:ext cx="367775" cy="382800"/>
            </a:xfrm>
            <a:custGeom>
              <a:avLst/>
              <a:gdLst/>
              <a:ahLst/>
              <a:cxnLst/>
              <a:rect l="l" t="t" r="r" b="b"/>
              <a:pathLst>
                <a:path w="14711" h="15312" extrusionOk="0">
                  <a:moveTo>
                    <a:pt x="7739" y="1"/>
                  </a:moveTo>
                  <a:cubicBezTo>
                    <a:pt x="7305" y="34"/>
                    <a:pt x="6838" y="267"/>
                    <a:pt x="6505" y="534"/>
                  </a:cubicBezTo>
                  <a:cubicBezTo>
                    <a:pt x="5704" y="1101"/>
                    <a:pt x="5137" y="2035"/>
                    <a:pt x="4670" y="2869"/>
                  </a:cubicBezTo>
                  <a:cubicBezTo>
                    <a:pt x="4537" y="3069"/>
                    <a:pt x="4403" y="3336"/>
                    <a:pt x="4270" y="3570"/>
                  </a:cubicBezTo>
                  <a:cubicBezTo>
                    <a:pt x="4003" y="3536"/>
                    <a:pt x="3669" y="3536"/>
                    <a:pt x="3369" y="3536"/>
                  </a:cubicBezTo>
                  <a:cubicBezTo>
                    <a:pt x="3036" y="3536"/>
                    <a:pt x="2702" y="3536"/>
                    <a:pt x="2402" y="3570"/>
                  </a:cubicBezTo>
                  <a:cubicBezTo>
                    <a:pt x="1901" y="3603"/>
                    <a:pt x="1501" y="3737"/>
                    <a:pt x="1168" y="3903"/>
                  </a:cubicBezTo>
                  <a:cubicBezTo>
                    <a:pt x="934" y="4003"/>
                    <a:pt x="767" y="4104"/>
                    <a:pt x="601" y="4270"/>
                  </a:cubicBezTo>
                  <a:cubicBezTo>
                    <a:pt x="434" y="4437"/>
                    <a:pt x="300" y="4671"/>
                    <a:pt x="167" y="4904"/>
                  </a:cubicBezTo>
                  <a:cubicBezTo>
                    <a:pt x="67" y="5071"/>
                    <a:pt x="0" y="5338"/>
                    <a:pt x="0" y="5571"/>
                  </a:cubicBezTo>
                  <a:cubicBezTo>
                    <a:pt x="0" y="5771"/>
                    <a:pt x="0" y="6038"/>
                    <a:pt x="33" y="6238"/>
                  </a:cubicBezTo>
                  <a:cubicBezTo>
                    <a:pt x="167" y="6705"/>
                    <a:pt x="367" y="7139"/>
                    <a:pt x="734" y="7573"/>
                  </a:cubicBezTo>
                  <a:cubicBezTo>
                    <a:pt x="1001" y="7906"/>
                    <a:pt x="1334" y="8240"/>
                    <a:pt x="1768" y="8607"/>
                  </a:cubicBezTo>
                  <a:cubicBezTo>
                    <a:pt x="1868" y="8673"/>
                    <a:pt x="1901" y="8707"/>
                    <a:pt x="2002" y="8774"/>
                  </a:cubicBezTo>
                  <a:lnTo>
                    <a:pt x="1735" y="9674"/>
                  </a:lnTo>
                  <a:cubicBezTo>
                    <a:pt x="1635" y="10175"/>
                    <a:pt x="1501" y="10675"/>
                    <a:pt x="1401" y="11175"/>
                  </a:cubicBezTo>
                  <a:cubicBezTo>
                    <a:pt x="1301" y="12143"/>
                    <a:pt x="1301" y="13243"/>
                    <a:pt x="2068" y="13911"/>
                  </a:cubicBezTo>
                  <a:cubicBezTo>
                    <a:pt x="2235" y="14044"/>
                    <a:pt x="2402" y="14177"/>
                    <a:pt x="2602" y="14211"/>
                  </a:cubicBezTo>
                  <a:cubicBezTo>
                    <a:pt x="2791" y="14258"/>
                    <a:pt x="2946" y="14305"/>
                    <a:pt x="3127" y="14305"/>
                  </a:cubicBezTo>
                  <a:cubicBezTo>
                    <a:pt x="3202" y="14305"/>
                    <a:pt x="3281" y="14297"/>
                    <a:pt x="3369" y="14277"/>
                  </a:cubicBezTo>
                  <a:cubicBezTo>
                    <a:pt x="3569" y="14277"/>
                    <a:pt x="3769" y="14244"/>
                    <a:pt x="4003" y="14177"/>
                  </a:cubicBezTo>
                  <a:cubicBezTo>
                    <a:pt x="4203" y="14111"/>
                    <a:pt x="4403" y="14011"/>
                    <a:pt x="4603" y="13911"/>
                  </a:cubicBezTo>
                  <a:cubicBezTo>
                    <a:pt x="5437" y="13510"/>
                    <a:pt x="6205" y="12843"/>
                    <a:pt x="6872" y="12176"/>
                  </a:cubicBezTo>
                  <a:cubicBezTo>
                    <a:pt x="6905" y="12243"/>
                    <a:pt x="6972" y="12276"/>
                    <a:pt x="6972" y="12376"/>
                  </a:cubicBezTo>
                  <a:cubicBezTo>
                    <a:pt x="7205" y="12843"/>
                    <a:pt x="7472" y="13277"/>
                    <a:pt x="7806" y="13710"/>
                  </a:cubicBezTo>
                  <a:cubicBezTo>
                    <a:pt x="8073" y="14111"/>
                    <a:pt x="8439" y="14511"/>
                    <a:pt x="8873" y="14778"/>
                  </a:cubicBezTo>
                  <a:cubicBezTo>
                    <a:pt x="9073" y="14911"/>
                    <a:pt x="9240" y="15045"/>
                    <a:pt x="9507" y="15111"/>
                  </a:cubicBezTo>
                  <a:lnTo>
                    <a:pt x="9874" y="15245"/>
                  </a:lnTo>
                  <a:cubicBezTo>
                    <a:pt x="10007" y="15312"/>
                    <a:pt x="10174" y="15312"/>
                    <a:pt x="10307" y="15312"/>
                  </a:cubicBezTo>
                  <a:cubicBezTo>
                    <a:pt x="10508" y="15312"/>
                    <a:pt x="10708" y="15245"/>
                    <a:pt x="10908" y="15178"/>
                  </a:cubicBezTo>
                  <a:cubicBezTo>
                    <a:pt x="11141" y="15078"/>
                    <a:pt x="11342" y="14911"/>
                    <a:pt x="11508" y="14744"/>
                  </a:cubicBezTo>
                  <a:cubicBezTo>
                    <a:pt x="11809" y="14478"/>
                    <a:pt x="12009" y="14077"/>
                    <a:pt x="12142" y="13710"/>
                  </a:cubicBezTo>
                  <a:cubicBezTo>
                    <a:pt x="12476" y="12810"/>
                    <a:pt x="12509" y="11776"/>
                    <a:pt x="12509" y="10842"/>
                  </a:cubicBezTo>
                  <a:cubicBezTo>
                    <a:pt x="12509" y="10508"/>
                    <a:pt x="12509" y="10175"/>
                    <a:pt x="12476" y="9841"/>
                  </a:cubicBezTo>
                  <a:cubicBezTo>
                    <a:pt x="12909" y="9574"/>
                    <a:pt x="13343" y="9307"/>
                    <a:pt x="13710" y="8974"/>
                  </a:cubicBezTo>
                  <a:cubicBezTo>
                    <a:pt x="13877" y="8840"/>
                    <a:pt x="14010" y="8673"/>
                    <a:pt x="14177" y="8507"/>
                  </a:cubicBezTo>
                  <a:cubicBezTo>
                    <a:pt x="14310" y="8340"/>
                    <a:pt x="14410" y="8140"/>
                    <a:pt x="14510" y="7973"/>
                  </a:cubicBezTo>
                  <a:cubicBezTo>
                    <a:pt x="14644" y="7706"/>
                    <a:pt x="14711" y="7239"/>
                    <a:pt x="14644" y="6839"/>
                  </a:cubicBezTo>
                  <a:cubicBezTo>
                    <a:pt x="14510" y="6138"/>
                    <a:pt x="13977" y="5571"/>
                    <a:pt x="12976" y="5171"/>
                  </a:cubicBezTo>
                  <a:cubicBezTo>
                    <a:pt x="12376" y="4904"/>
                    <a:pt x="11708" y="4737"/>
                    <a:pt x="11041" y="4637"/>
                  </a:cubicBezTo>
                  <a:cubicBezTo>
                    <a:pt x="11041" y="4537"/>
                    <a:pt x="11041" y="4404"/>
                    <a:pt x="11008" y="4337"/>
                  </a:cubicBezTo>
                  <a:cubicBezTo>
                    <a:pt x="10908" y="3803"/>
                    <a:pt x="10841" y="3303"/>
                    <a:pt x="10708" y="2736"/>
                  </a:cubicBezTo>
                  <a:cubicBezTo>
                    <a:pt x="10574" y="2236"/>
                    <a:pt x="10408" y="1735"/>
                    <a:pt x="10174" y="1335"/>
                  </a:cubicBezTo>
                  <a:cubicBezTo>
                    <a:pt x="10041" y="1135"/>
                    <a:pt x="9907" y="968"/>
                    <a:pt x="9807" y="801"/>
                  </a:cubicBezTo>
                  <a:cubicBezTo>
                    <a:pt x="9707" y="701"/>
                    <a:pt x="9640" y="634"/>
                    <a:pt x="9507" y="534"/>
                  </a:cubicBezTo>
                  <a:lnTo>
                    <a:pt x="9140" y="267"/>
                  </a:lnTo>
                  <a:cubicBezTo>
                    <a:pt x="8906" y="167"/>
                    <a:pt x="8673" y="67"/>
                    <a:pt x="8473" y="34"/>
                  </a:cubicBezTo>
                  <a:cubicBezTo>
                    <a:pt x="8339" y="1"/>
                    <a:pt x="8173" y="1"/>
                    <a:pt x="803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2" name="Google Shape;1272;p58"/>
            <p:cNvSpPr/>
            <p:nvPr/>
          </p:nvSpPr>
          <p:spPr>
            <a:xfrm>
              <a:off x="2219150" y="3095988"/>
              <a:ext cx="65900" cy="75075"/>
            </a:xfrm>
            <a:custGeom>
              <a:avLst/>
              <a:gdLst/>
              <a:ahLst/>
              <a:cxnLst/>
              <a:rect l="l" t="t" r="r" b="b"/>
              <a:pathLst>
                <a:path w="2636" h="3003" extrusionOk="0">
                  <a:moveTo>
                    <a:pt x="2402" y="0"/>
                  </a:moveTo>
                  <a:cubicBezTo>
                    <a:pt x="2336" y="0"/>
                    <a:pt x="2302" y="0"/>
                    <a:pt x="2269" y="67"/>
                  </a:cubicBezTo>
                  <a:cubicBezTo>
                    <a:pt x="1802" y="334"/>
                    <a:pt x="1335" y="668"/>
                    <a:pt x="1001" y="1068"/>
                  </a:cubicBezTo>
                  <a:cubicBezTo>
                    <a:pt x="635" y="1468"/>
                    <a:pt x="334" y="1935"/>
                    <a:pt x="101" y="2436"/>
                  </a:cubicBezTo>
                  <a:cubicBezTo>
                    <a:pt x="1" y="2636"/>
                    <a:pt x="67" y="2903"/>
                    <a:pt x="268" y="2969"/>
                  </a:cubicBezTo>
                  <a:cubicBezTo>
                    <a:pt x="334" y="3003"/>
                    <a:pt x="468" y="3003"/>
                    <a:pt x="568" y="3003"/>
                  </a:cubicBezTo>
                  <a:cubicBezTo>
                    <a:pt x="635" y="2969"/>
                    <a:pt x="768" y="2903"/>
                    <a:pt x="801" y="2802"/>
                  </a:cubicBezTo>
                  <a:cubicBezTo>
                    <a:pt x="1001" y="2269"/>
                    <a:pt x="1268" y="1768"/>
                    <a:pt x="1602" y="1301"/>
                  </a:cubicBezTo>
                  <a:cubicBezTo>
                    <a:pt x="1769" y="1068"/>
                    <a:pt x="1969" y="801"/>
                    <a:pt x="2236" y="601"/>
                  </a:cubicBezTo>
                  <a:cubicBezTo>
                    <a:pt x="2302" y="501"/>
                    <a:pt x="2436" y="467"/>
                    <a:pt x="2503" y="401"/>
                  </a:cubicBezTo>
                  <a:cubicBezTo>
                    <a:pt x="2603" y="334"/>
                    <a:pt x="2636" y="167"/>
                    <a:pt x="2569" y="101"/>
                  </a:cubicBezTo>
                  <a:cubicBezTo>
                    <a:pt x="2503" y="0"/>
                    <a:pt x="2436" y="0"/>
                    <a:pt x="240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3" name="Google Shape;1273;p58"/>
            <p:cNvSpPr/>
            <p:nvPr/>
          </p:nvSpPr>
          <p:spPr>
            <a:xfrm>
              <a:off x="2105750" y="3184388"/>
              <a:ext cx="65900" cy="39225"/>
            </a:xfrm>
            <a:custGeom>
              <a:avLst/>
              <a:gdLst/>
              <a:ahLst/>
              <a:cxnLst/>
              <a:rect l="l" t="t" r="r" b="b"/>
              <a:pathLst>
                <a:path w="2636" h="1569" extrusionOk="0">
                  <a:moveTo>
                    <a:pt x="2002" y="0"/>
                  </a:moveTo>
                  <a:cubicBezTo>
                    <a:pt x="1701" y="0"/>
                    <a:pt x="1435" y="67"/>
                    <a:pt x="1134" y="167"/>
                  </a:cubicBezTo>
                  <a:cubicBezTo>
                    <a:pt x="701" y="334"/>
                    <a:pt x="334" y="634"/>
                    <a:pt x="100" y="968"/>
                  </a:cubicBezTo>
                  <a:cubicBezTo>
                    <a:pt x="34" y="1068"/>
                    <a:pt x="0" y="1134"/>
                    <a:pt x="0" y="1235"/>
                  </a:cubicBezTo>
                  <a:cubicBezTo>
                    <a:pt x="0" y="1301"/>
                    <a:pt x="34" y="1401"/>
                    <a:pt x="134" y="1468"/>
                  </a:cubicBezTo>
                  <a:cubicBezTo>
                    <a:pt x="200" y="1568"/>
                    <a:pt x="300" y="1568"/>
                    <a:pt x="367" y="1568"/>
                  </a:cubicBezTo>
                  <a:cubicBezTo>
                    <a:pt x="501" y="1568"/>
                    <a:pt x="634" y="1468"/>
                    <a:pt x="667" y="1335"/>
                  </a:cubicBezTo>
                  <a:cubicBezTo>
                    <a:pt x="701" y="1301"/>
                    <a:pt x="701" y="1268"/>
                    <a:pt x="767" y="1235"/>
                  </a:cubicBezTo>
                  <a:cubicBezTo>
                    <a:pt x="834" y="1101"/>
                    <a:pt x="968" y="1001"/>
                    <a:pt x="1034" y="901"/>
                  </a:cubicBezTo>
                  <a:cubicBezTo>
                    <a:pt x="1168" y="801"/>
                    <a:pt x="1301" y="667"/>
                    <a:pt x="1468" y="634"/>
                  </a:cubicBezTo>
                  <a:cubicBezTo>
                    <a:pt x="1601" y="601"/>
                    <a:pt x="1668" y="567"/>
                    <a:pt x="1801" y="501"/>
                  </a:cubicBezTo>
                  <a:cubicBezTo>
                    <a:pt x="1890" y="501"/>
                    <a:pt x="1965" y="486"/>
                    <a:pt x="2044" y="486"/>
                  </a:cubicBezTo>
                  <a:cubicBezTo>
                    <a:pt x="2083" y="486"/>
                    <a:pt x="2124" y="490"/>
                    <a:pt x="2168" y="501"/>
                  </a:cubicBezTo>
                  <a:lnTo>
                    <a:pt x="2268" y="501"/>
                  </a:lnTo>
                  <a:cubicBezTo>
                    <a:pt x="2369" y="501"/>
                    <a:pt x="2535" y="467"/>
                    <a:pt x="2535" y="301"/>
                  </a:cubicBezTo>
                  <a:cubicBezTo>
                    <a:pt x="2635" y="234"/>
                    <a:pt x="2535" y="67"/>
                    <a:pt x="2369" y="67"/>
                  </a:cubicBezTo>
                  <a:cubicBezTo>
                    <a:pt x="2268" y="67"/>
                    <a:pt x="2135" y="0"/>
                    <a:pt x="200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4" name="Google Shape;1274;p58"/>
            <p:cNvSpPr/>
            <p:nvPr/>
          </p:nvSpPr>
          <p:spPr>
            <a:xfrm>
              <a:off x="2130750" y="3327813"/>
              <a:ext cx="28400" cy="75925"/>
            </a:xfrm>
            <a:custGeom>
              <a:avLst/>
              <a:gdLst/>
              <a:ahLst/>
              <a:cxnLst/>
              <a:rect l="l" t="t" r="r" b="b"/>
              <a:pathLst>
                <a:path w="1136" h="3037" extrusionOk="0">
                  <a:moveTo>
                    <a:pt x="935" y="1"/>
                  </a:moveTo>
                  <a:cubicBezTo>
                    <a:pt x="835" y="1"/>
                    <a:pt x="768" y="34"/>
                    <a:pt x="701" y="101"/>
                  </a:cubicBezTo>
                  <a:cubicBezTo>
                    <a:pt x="468" y="501"/>
                    <a:pt x="301" y="901"/>
                    <a:pt x="134" y="1368"/>
                  </a:cubicBezTo>
                  <a:cubicBezTo>
                    <a:pt x="1" y="1835"/>
                    <a:pt x="1" y="2269"/>
                    <a:pt x="168" y="2736"/>
                  </a:cubicBezTo>
                  <a:cubicBezTo>
                    <a:pt x="201" y="2869"/>
                    <a:pt x="234" y="2970"/>
                    <a:pt x="368" y="3003"/>
                  </a:cubicBezTo>
                  <a:cubicBezTo>
                    <a:pt x="468" y="3036"/>
                    <a:pt x="568" y="3036"/>
                    <a:pt x="701" y="3036"/>
                  </a:cubicBezTo>
                  <a:cubicBezTo>
                    <a:pt x="968" y="2970"/>
                    <a:pt x="1068" y="2669"/>
                    <a:pt x="902" y="2402"/>
                  </a:cubicBezTo>
                  <a:cubicBezTo>
                    <a:pt x="868" y="2369"/>
                    <a:pt x="835" y="2302"/>
                    <a:pt x="835" y="2236"/>
                  </a:cubicBezTo>
                  <a:cubicBezTo>
                    <a:pt x="801" y="2136"/>
                    <a:pt x="735" y="2036"/>
                    <a:pt x="735" y="1902"/>
                  </a:cubicBezTo>
                  <a:cubicBezTo>
                    <a:pt x="701" y="1735"/>
                    <a:pt x="701" y="1569"/>
                    <a:pt x="701" y="1402"/>
                  </a:cubicBezTo>
                  <a:cubicBezTo>
                    <a:pt x="735" y="1202"/>
                    <a:pt x="801" y="1035"/>
                    <a:pt x="835" y="868"/>
                  </a:cubicBezTo>
                  <a:lnTo>
                    <a:pt x="1068" y="368"/>
                  </a:lnTo>
                  <a:cubicBezTo>
                    <a:pt x="1135" y="234"/>
                    <a:pt x="1102" y="101"/>
                    <a:pt x="1002" y="34"/>
                  </a:cubicBezTo>
                  <a:cubicBezTo>
                    <a:pt x="968" y="34"/>
                    <a:pt x="968" y="1"/>
                    <a:pt x="935"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 name="Flowchart: Terminator 2"/>
          <p:cNvSpPr/>
          <p:nvPr/>
        </p:nvSpPr>
        <p:spPr>
          <a:xfrm>
            <a:off x="1167086" y="298747"/>
            <a:ext cx="5709169" cy="945697"/>
          </a:xfrm>
          <a:prstGeom prst="flowChartTerminator">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id-ID" sz="2800" dirty="0" smtClean="0"/>
              <a:t>F. Teknik</a:t>
            </a:r>
            <a:r>
              <a:rPr lang="en-US" sz="2800" dirty="0" err="1" smtClean="0"/>
              <a:t>Pengumpulan</a:t>
            </a:r>
            <a:r>
              <a:rPr lang="en-US" sz="2800" dirty="0" smtClean="0"/>
              <a:t> Data</a:t>
            </a:r>
            <a:endParaRPr lang="id-ID" sz="2800" dirty="0"/>
          </a:p>
        </p:txBody>
      </p:sp>
      <p:sp>
        <p:nvSpPr>
          <p:cNvPr id="2" name="Left-Right-Up Arrow 1"/>
          <p:cNvSpPr/>
          <p:nvPr/>
        </p:nvSpPr>
        <p:spPr>
          <a:xfrm>
            <a:off x="1828800" y="1244444"/>
            <a:ext cx="5400600" cy="2975093"/>
          </a:xfrm>
          <a:prstGeom prst="leftRigh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a:p>
            <a:pPr marL="342900" indent="-342900" algn="ctr">
              <a:buAutoNum type="arabicPeriod"/>
            </a:pPr>
            <a:endParaRPr lang="en-US" dirty="0" smtClean="0"/>
          </a:p>
          <a:p>
            <a:pPr marL="342900" indent="-342900" algn="ctr"/>
            <a:endParaRPr lang="en-US" dirty="0"/>
          </a:p>
          <a:p>
            <a:pPr marL="342900" indent="-342900" algn="ctr">
              <a:buAutoNum type="arabicPeriod"/>
            </a:pPr>
            <a:endParaRPr lang="en-US" dirty="0" smtClean="0"/>
          </a:p>
          <a:p>
            <a:pPr algn="ctr"/>
            <a:endParaRPr lang="en-US" dirty="0"/>
          </a:p>
          <a:p>
            <a:pPr marL="342900" indent="-342900" algn="ctr">
              <a:buAutoNum type="arabicPeriod"/>
            </a:pPr>
            <a:endParaRPr lang="en-US" dirty="0" smtClean="0"/>
          </a:p>
          <a:p>
            <a:pPr marL="342900" indent="-342900" algn="ctr">
              <a:buAutoNum type="arabicPeriod"/>
            </a:pPr>
            <a:endParaRPr lang="en-US" dirty="0"/>
          </a:p>
          <a:p>
            <a:pPr algn="ctr"/>
            <a:r>
              <a:rPr lang="id-ID" sz="3600" dirty="0" smtClean="0"/>
              <a:t>            </a:t>
            </a:r>
            <a:endParaRPr lang="en-US" sz="3600" dirty="0" smtClean="0"/>
          </a:p>
          <a:p>
            <a:pPr algn="ctr"/>
            <a:r>
              <a:rPr lang="id-ID" sz="3600" dirty="0" smtClean="0"/>
              <a:t> </a:t>
            </a:r>
            <a:r>
              <a:rPr lang="en-US" sz="3600" dirty="0" smtClean="0"/>
              <a:t>     </a:t>
            </a:r>
            <a:r>
              <a:rPr lang="en-US" sz="3600" dirty="0" err="1" smtClean="0"/>
              <a:t>Wawancara</a:t>
            </a:r>
            <a:r>
              <a:rPr lang="en-US" sz="3600" dirty="0" smtClean="0"/>
              <a:t>	</a:t>
            </a:r>
            <a:r>
              <a:rPr lang="en-US" dirty="0" smtClean="0"/>
              <a:t>	</a:t>
            </a:r>
            <a:endParaRPr lang="en-US" sz="1800" dirty="0" smtClean="0"/>
          </a:p>
          <a:p>
            <a:pPr marL="342900" indent="-342900" algn="ctr">
              <a:buAutoNum type="arabicPeriod"/>
            </a:pPr>
            <a:endParaRPr lang="en-US" dirty="0"/>
          </a:p>
          <a:p>
            <a:pPr marL="342900" indent="-342900" algn="ctr">
              <a:buAutoNum type="arabicPeriod"/>
            </a:pPr>
            <a:endParaRPr lang="en-US" dirty="0" smtClean="0"/>
          </a:p>
          <a:p>
            <a:pPr marL="342900" indent="-342900" algn="ctr">
              <a:buAutoNum type="arabicPeriod"/>
            </a:pPr>
            <a:endParaRPr lang="en-US" dirty="0"/>
          </a:p>
          <a:p>
            <a:pPr marL="342900" indent="-342900" algn="ctr">
              <a:buAutoNum type="arabicPeriod"/>
            </a:pPr>
            <a:endParaRPr lang="en-US" dirty="0" smtClean="0"/>
          </a:p>
          <a:p>
            <a:pPr marL="342900" indent="-342900" algn="ctr">
              <a:buAutoNum type="arabicPeriod"/>
            </a:pPr>
            <a:endParaRPr lang="en-US" dirty="0"/>
          </a:p>
          <a:p>
            <a:pPr marL="342900" indent="-342900" algn="ctr">
              <a:buAutoNum type="arabicPeriod"/>
            </a:pPr>
            <a:endParaRPr lang="en-US" dirty="0" smtClean="0"/>
          </a:p>
          <a:p>
            <a:pPr algn="ctr"/>
            <a:endParaRPr lang="en-US" dirty="0" smtClean="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278"/>
        <p:cNvGrpSpPr/>
        <p:nvPr/>
      </p:nvGrpSpPr>
      <p:grpSpPr>
        <a:xfrm>
          <a:off x="0" y="0"/>
          <a:ext cx="0" cy="0"/>
          <a:chOff x="0" y="0"/>
          <a:chExt cx="0" cy="0"/>
        </a:xfrm>
      </p:grpSpPr>
      <p:grpSp>
        <p:nvGrpSpPr>
          <p:cNvPr id="1282" name="Google Shape;1282;p59"/>
          <p:cNvGrpSpPr/>
          <p:nvPr/>
        </p:nvGrpSpPr>
        <p:grpSpPr>
          <a:xfrm rot="544829">
            <a:off x="8389968" y="3088686"/>
            <a:ext cx="322982" cy="326452"/>
            <a:chOff x="2079900" y="3077638"/>
            <a:chExt cx="367775" cy="382800"/>
          </a:xfrm>
        </p:grpSpPr>
        <p:sp>
          <p:nvSpPr>
            <p:cNvPr id="1283" name="Google Shape;1283;p59"/>
            <p:cNvSpPr/>
            <p:nvPr/>
          </p:nvSpPr>
          <p:spPr>
            <a:xfrm>
              <a:off x="2079900" y="3077638"/>
              <a:ext cx="367775" cy="382800"/>
            </a:xfrm>
            <a:custGeom>
              <a:avLst/>
              <a:gdLst/>
              <a:ahLst/>
              <a:cxnLst/>
              <a:rect l="l" t="t" r="r" b="b"/>
              <a:pathLst>
                <a:path w="14711" h="15312" extrusionOk="0">
                  <a:moveTo>
                    <a:pt x="7739" y="1"/>
                  </a:moveTo>
                  <a:cubicBezTo>
                    <a:pt x="7305" y="34"/>
                    <a:pt x="6838" y="267"/>
                    <a:pt x="6505" y="534"/>
                  </a:cubicBezTo>
                  <a:cubicBezTo>
                    <a:pt x="5704" y="1101"/>
                    <a:pt x="5137" y="2035"/>
                    <a:pt x="4670" y="2869"/>
                  </a:cubicBezTo>
                  <a:cubicBezTo>
                    <a:pt x="4537" y="3069"/>
                    <a:pt x="4403" y="3336"/>
                    <a:pt x="4270" y="3570"/>
                  </a:cubicBezTo>
                  <a:cubicBezTo>
                    <a:pt x="4003" y="3536"/>
                    <a:pt x="3669" y="3536"/>
                    <a:pt x="3369" y="3536"/>
                  </a:cubicBezTo>
                  <a:cubicBezTo>
                    <a:pt x="3036" y="3536"/>
                    <a:pt x="2702" y="3536"/>
                    <a:pt x="2402" y="3570"/>
                  </a:cubicBezTo>
                  <a:cubicBezTo>
                    <a:pt x="1901" y="3603"/>
                    <a:pt x="1501" y="3737"/>
                    <a:pt x="1168" y="3903"/>
                  </a:cubicBezTo>
                  <a:cubicBezTo>
                    <a:pt x="934" y="4003"/>
                    <a:pt x="767" y="4104"/>
                    <a:pt x="601" y="4270"/>
                  </a:cubicBezTo>
                  <a:cubicBezTo>
                    <a:pt x="434" y="4437"/>
                    <a:pt x="300" y="4671"/>
                    <a:pt x="167" y="4904"/>
                  </a:cubicBezTo>
                  <a:cubicBezTo>
                    <a:pt x="67" y="5071"/>
                    <a:pt x="0" y="5338"/>
                    <a:pt x="0" y="5571"/>
                  </a:cubicBezTo>
                  <a:cubicBezTo>
                    <a:pt x="0" y="5771"/>
                    <a:pt x="0" y="6038"/>
                    <a:pt x="33" y="6238"/>
                  </a:cubicBezTo>
                  <a:cubicBezTo>
                    <a:pt x="167" y="6705"/>
                    <a:pt x="367" y="7139"/>
                    <a:pt x="734" y="7573"/>
                  </a:cubicBezTo>
                  <a:cubicBezTo>
                    <a:pt x="1001" y="7906"/>
                    <a:pt x="1334" y="8240"/>
                    <a:pt x="1768" y="8607"/>
                  </a:cubicBezTo>
                  <a:cubicBezTo>
                    <a:pt x="1868" y="8673"/>
                    <a:pt x="1901" y="8707"/>
                    <a:pt x="2002" y="8774"/>
                  </a:cubicBezTo>
                  <a:lnTo>
                    <a:pt x="1735" y="9674"/>
                  </a:lnTo>
                  <a:cubicBezTo>
                    <a:pt x="1635" y="10175"/>
                    <a:pt x="1501" y="10675"/>
                    <a:pt x="1401" y="11175"/>
                  </a:cubicBezTo>
                  <a:cubicBezTo>
                    <a:pt x="1301" y="12143"/>
                    <a:pt x="1301" y="13243"/>
                    <a:pt x="2068" y="13911"/>
                  </a:cubicBezTo>
                  <a:cubicBezTo>
                    <a:pt x="2235" y="14044"/>
                    <a:pt x="2402" y="14177"/>
                    <a:pt x="2602" y="14211"/>
                  </a:cubicBezTo>
                  <a:cubicBezTo>
                    <a:pt x="2791" y="14258"/>
                    <a:pt x="2946" y="14305"/>
                    <a:pt x="3127" y="14305"/>
                  </a:cubicBezTo>
                  <a:cubicBezTo>
                    <a:pt x="3202" y="14305"/>
                    <a:pt x="3281" y="14297"/>
                    <a:pt x="3369" y="14277"/>
                  </a:cubicBezTo>
                  <a:cubicBezTo>
                    <a:pt x="3569" y="14277"/>
                    <a:pt x="3769" y="14244"/>
                    <a:pt x="4003" y="14177"/>
                  </a:cubicBezTo>
                  <a:cubicBezTo>
                    <a:pt x="4203" y="14111"/>
                    <a:pt x="4403" y="14011"/>
                    <a:pt x="4603" y="13911"/>
                  </a:cubicBezTo>
                  <a:cubicBezTo>
                    <a:pt x="5437" y="13510"/>
                    <a:pt x="6205" y="12843"/>
                    <a:pt x="6872" y="12176"/>
                  </a:cubicBezTo>
                  <a:cubicBezTo>
                    <a:pt x="6905" y="12243"/>
                    <a:pt x="6972" y="12276"/>
                    <a:pt x="6972" y="12376"/>
                  </a:cubicBezTo>
                  <a:cubicBezTo>
                    <a:pt x="7205" y="12843"/>
                    <a:pt x="7472" y="13277"/>
                    <a:pt x="7806" y="13710"/>
                  </a:cubicBezTo>
                  <a:cubicBezTo>
                    <a:pt x="8073" y="14111"/>
                    <a:pt x="8439" y="14511"/>
                    <a:pt x="8873" y="14778"/>
                  </a:cubicBezTo>
                  <a:cubicBezTo>
                    <a:pt x="9073" y="14911"/>
                    <a:pt x="9240" y="15045"/>
                    <a:pt x="9507" y="15111"/>
                  </a:cubicBezTo>
                  <a:lnTo>
                    <a:pt x="9874" y="15245"/>
                  </a:lnTo>
                  <a:cubicBezTo>
                    <a:pt x="10007" y="15312"/>
                    <a:pt x="10174" y="15312"/>
                    <a:pt x="10307" y="15312"/>
                  </a:cubicBezTo>
                  <a:cubicBezTo>
                    <a:pt x="10508" y="15312"/>
                    <a:pt x="10708" y="15245"/>
                    <a:pt x="10908" y="15178"/>
                  </a:cubicBezTo>
                  <a:cubicBezTo>
                    <a:pt x="11141" y="15078"/>
                    <a:pt x="11342" y="14911"/>
                    <a:pt x="11508" y="14744"/>
                  </a:cubicBezTo>
                  <a:cubicBezTo>
                    <a:pt x="11809" y="14478"/>
                    <a:pt x="12009" y="14077"/>
                    <a:pt x="12142" y="13710"/>
                  </a:cubicBezTo>
                  <a:cubicBezTo>
                    <a:pt x="12476" y="12810"/>
                    <a:pt x="12509" y="11776"/>
                    <a:pt x="12509" y="10842"/>
                  </a:cubicBezTo>
                  <a:cubicBezTo>
                    <a:pt x="12509" y="10508"/>
                    <a:pt x="12509" y="10175"/>
                    <a:pt x="12476" y="9841"/>
                  </a:cubicBezTo>
                  <a:cubicBezTo>
                    <a:pt x="12909" y="9574"/>
                    <a:pt x="13343" y="9307"/>
                    <a:pt x="13710" y="8974"/>
                  </a:cubicBezTo>
                  <a:cubicBezTo>
                    <a:pt x="13877" y="8840"/>
                    <a:pt x="14010" y="8673"/>
                    <a:pt x="14177" y="8507"/>
                  </a:cubicBezTo>
                  <a:cubicBezTo>
                    <a:pt x="14310" y="8340"/>
                    <a:pt x="14410" y="8140"/>
                    <a:pt x="14510" y="7973"/>
                  </a:cubicBezTo>
                  <a:cubicBezTo>
                    <a:pt x="14644" y="7706"/>
                    <a:pt x="14711" y="7239"/>
                    <a:pt x="14644" y="6839"/>
                  </a:cubicBezTo>
                  <a:cubicBezTo>
                    <a:pt x="14510" y="6138"/>
                    <a:pt x="13977" y="5571"/>
                    <a:pt x="12976" y="5171"/>
                  </a:cubicBezTo>
                  <a:cubicBezTo>
                    <a:pt x="12376" y="4904"/>
                    <a:pt x="11708" y="4737"/>
                    <a:pt x="11041" y="4637"/>
                  </a:cubicBezTo>
                  <a:cubicBezTo>
                    <a:pt x="11041" y="4537"/>
                    <a:pt x="11041" y="4404"/>
                    <a:pt x="11008" y="4337"/>
                  </a:cubicBezTo>
                  <a:cubicBezTo>
                    <a:pt x="10908" y="3803"/>
                    <a:pt x="10841" y="3303"/>
                    <a:pt x="10708" y="2736"/>
                  </a:cubicBezTo>
                  <a:cubicBezTo>
                    <a:pt x="10574" y="2236"/>
                    <a:pt x="10408" y="1735"/>
                    <a:pt x="10174" y="1335"/>
                  </a:cubicBezTo>
                  <a:cubicBezTo>
                    <a:pt x="10041" y="1135"/>
                    <a:pt x="9907" y="968"/>
                    <a:pt x="9807" y="801"/>
                  </a:cubicBezTo>
                  <a:cubicBezTo>
                    <a:pt x="9707" y="701"/>
                    <a:pt x="9640" y="634"/>
                    <a:pt x="9507" y="534"/>
                  </a:cubicBezTo>
                  <a:lnTo>
                    <a:pt x="9140" y="267"/>
                  </a:lnTo>
                  <a:cubicBezTo>
                    <a:pt x="8906" y="167"/>
                    <a:pt x="8673" y="67"/>
                    <a:pt x="8473" y="34"/>
                  </a:cubicBezTo>
                  <a:cubicBezTo>
                    <a:pt x="8339" y="1"/>
                    <a:pt x="8173" y="1"/>
                    <a:pt x="803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4" name="Google Shape;1284;p59"/>
            <p:cNvSpPr/>
            <p:nvPr/>
          </p:nvSpPr>
          <p:spPr>
            <a:xfrm>
              <a:off x="2219150" y="3095988"/>
              <a:ext cx="65900" cy="75075"/>
            </a:xfrm>
            <a:custGeom>
              <a:avLst/>
              <a:gdLst/>
              <a:ahLst/>
              <a:cxnLst/>
              <a:rect l="l" t="t" r="r" b="b"/>
              <a:pathLst>
                <a:path w="2636" h="3003" extrusionOk="0">
                  <a:moveTo>
                    <a:pt x="2402" y="0"/>
                  </a:moveTo>
                  <a:cubicBezTo>
                    <a:pt x="2336" y="0"/>
                    <a:pt x="2302" y="0"/>
                    <a:pt x="2269" y="67"/>
                  </a:cubicBezTo>
                  <a:cubicBezTo>
                    <a:pt x="1802" y="334"/>
                    <a:pt x="1335" y="668"/>
                    <a:pt x="1001" y="1068"/>
                  </a:cubicBezTo>
                  <a:cubicBezTo>
                    <a:pt x="635" y="1468"/>
                    <a:pt x="334" y="1935"/>
                    <a:pt x="101" y="2436"/>
                  </a:cubicBezTo>
                  <a:cubicBezTo>
                    <a:pt x="1" y="2636"/>
                    <a:pt x="67" y="2903"/>
                    <a:pt x="268" y="2969"/>
                  </a:cubicBezTo>
                  <a:cubicBezTo>
                    <a:pt x="334" y="3003"/>
                    <a:pt x="468" y="3003"/>
                    <a:pt x="568" y="3003"/>
                  </a:cubicBezTo>
                  <a:cubicBezTo>
                    <a:pt x="635" y="2969"/>
                    <a:pt x="768" y="2903"/>
                    <a:pt x="801" y="2802"/>
                  </a:cubicBezTo>
                  <a:cubicBezTo>
                    <a:pt x="1001" y="2269"/>
                    <a:pt x="1268" y="1768"/>
                    <a:pt x="1602" y="1301"/>
                  </a:cubicBezTo>
                  <a:cubicBezTo>
                    <a:pt x="1769" y="1068"/>
                    <a:pt x="1969" y="801"/>
                    <a:pt x="2236" y="601"/>
                  </a:cubicBezTo>
                  <a:cubicBezTo>
                    <a:pt x="2302" y="501"/>
                    <a:pt x="2436" y="467"/>
                    <a:pt x="2503" y="401"/>
                  </a:cubicBezTo>
                  <a:cubicBezTo>
                    <a:pt x="2603" y="334"/>
                    <a:pt x="2636" y="167"/>
                    <a:pt x="2569" y="101"/>
                  </a:cubicBezTo>
                  <a:cubicBezTo>
                    <a:pt x="2503" y="0"/>
                    <a:pt x="2436" y="0"/>
                    <a:pt x="240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5" name="Google Shape;1285;p59"/>
            <p:cNvSpPr/>
            <p:nvPr/>
          </p:nvSpPr>
          <p:spPr>
            <a:xfrm>
              <a:off x="2105750" y="3184388"/>
              <a:ext cx="65900" cy="39225"/>
            </a:xfrm>
            <a:custGeom>
              <a:avLst/>
              <a:gdLst/>
              <a:ahLst/>
              <a:cxnLst/>
              <a:rect l="l" t="t" r="r" b="b"/>
              <a:pathLst>
                <a:path w="2636" h="1569" extrusionOk="0">
                  <a:moveTo>
                    <a:pt x="2002" y="0"/>
                  </a:moveTo>
                  <a:cubicBezTo>
                    <a:pt x="1701" y="0"/>
                    <a:pt x="1435" y="67"/>
                    <a:pt x="1134" y="167"/>
                  </a:cubicBezTo>
                  <a:cubicBezTo>
                    <a:pt x="701" y="334"/>
                    <a:pt x="334" y="634"/>
                    <a:pt x="100" y="968"/>
                  </a:cubicBezTo>
                  <a:cubicBezTo>
                    <a:pt x="34" y="1068"/>
                    <a:pt x="0" y="1134"/>
                    <a:pt x="0" y="1235"/>
                  </a:cubicBezTo>
                  <a:cubicBezTo>
                    <a:pt x="0" y="1301"/>
                    <a:pt x="34" y="1401"/>
                    <a:pt x="134" y="1468"/>
                  </a:cubicBezTo>
                  <a:cubicBezTo>
                    <a:pt x="200" y="1568"/>
                    <a:pt x="300" y="1568"/>
                    <a:pt x="367" y="1568"/>
                  </a:cubicBezTo>
                  <a:cubicBezTo>
                    <a:pt x="501" y="1568"/>
                    <a:pt x="634" y="1468"/>
                    <a:pt x="667" y="1335"/>
                  </a:cubicBezTo>
                  <a:cubicBezTo>
                    <a:pt x="701" y="1301"/>
                    <a:pt x="701" y="1268"/>
                    <a:pt x="767" y="1235"/>
                  </a:cubicBezTo>
                  <a:cubicBezTo>
                    <a:pt x="834" y="1101"/>
                    <a:pt x="968" y="1001"/>
                    <a:pt x="1034" y="901"/>
                  </a:cubicBezTo>
                  <a:cubicBezTo>
                    <a:pt x="1168" y="801"/>
                    <a:pt x="1301" y="667"/>
                    <a:pt x="1468" y="634"/>
                  </a:cubicBezTo>
                  <a:cubicBezTo>
                    <a:pt x="1601" y="601"/>
                    <a:pt x="1668" y="567"/>
                    <a:pt x="1801" y="501"/>
                  </a:cubicBezTo>
                  <a:cubicBezTo>
                    <a:pt x="1890" y="501"/>
                    <a:pt x="1965" y="486"/>
                    <a:pt x="2044" y="486"/>
                  </a:cubicBezTo>
                  <a:cubicBezTo>
                    <a:pt x="2083" y="486"/>
                    <a:pt x="2124" y="490"/>
                    <a:pt x="2168" y="501"/>
                  </a:cubicBezTo>
                  <a:lnTo>
                    <a:pt x="2268" y="501"/>
                  </a:lnTo>
                  <a:cubicBezTo>
                    <a:pt x="2369" y="501"/>
                    <a:pt x="2535" y="467"/>
                    <a:pt x="2535" y="301"/>
                  </a:cubicBezTo>
                  <a:cubicBezTo>
                    <a:pt x="2635" y="234"/>
                    <a:pt x="2535" y="67"/>
                    <a:pt x="2369" y="67"/>
                  </a:cubicBezTo>
                  <a:cubicBezTo>
                    <a:pt x="2268" y="67"/>
                    <a:pt x="2135" y="0"/>
                    <a:pt x="200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6" name="Google Shape;1286;p59"/>
            <p:cNvSpPr/>
            <p:nvPr/>
          </p:nvSpPr>
          <p:spPr>
            <a:xfrm>
              <a:off x="2130750" y="3327813"/>
              <a:ext cx="28400" cy="75925"/>
            </a:xfrm>
            <a:custGeom>
              <a:avLst/>
              <a:gdLst/>
              <a:ahLst/>
              <a:cxnLst/>
              <a:rect l="l" t="t" r="r" b="b"/>
              <a:pathLst>
                <a:path w="1136" h="3037" extrusionOk="0">
                  <a:moveTo>
                    <a:pt x="935" y="1"/>
                  </a:moveTo>
                  <a:cubicBezTo>
                    <a:pt x="835" y="1"/>
                    <a:pt x="768" y="34"/>
                    <a:pt x="701" y="101"/>
                  </a:cubicBezTo>
                  <a:cubicBezTo>
                    <a:pt x="468" y="501"/>
                    <a:pt x="301" y="901"/>
                    <a:pt x="134" y="1368"/>
                  </a:cubicBezTo>
                  <a:cubicBezTo>
                    <a:pt x="1" y="1835"/>
                    <a:pt x="1" y="2269"/>
                    <a:pt x="168" y="2736"/>
                  </a:cubicBezTo>
                  <a:cubicBezTo>
                    <a:pt x="201" y="2869"/>
                    <a:pt x="234" y="2970"/>
                    <a:pt x="368" y="3003"/>
                  </a:cubicBezTo>
                  <a:cubicBezTo>
                    <a:pt x="468" y="3036"/>
                    <a:pt x="568" y="3036"/>
                    <a:pt x="701" y="3036"/>
                  </a:cubicBezTo>
                  <a:cubicBezTo>
                    <a:pt x="968" y="2970"/>
                    <a:pt x="1068" y="2669"/>
                    <a:pt x="902" y="2402"/>
                  </a:cubicBezTo>
                  <a:cubicBezTo>
                    <a:pt x="868" y="2369"/>
                    <a:pt x="835" y="2302"/>
                    <a:pt x="835" y="2236"/>
                  </a:cubicBezTo>
                  <a:cubicBezTo>
                    <a:pt x="801" y="2136"/>
                    <a:pt x="735" y="2036"/>
                    <a:pt x="735" y="1902"/>
                  </a:cubicBezTo>
                  <a:cubicBezTo>
                    <a:pt x="701" y="1735"/>
                    <a:pt x="701" y="1569"/>
                    <a:pt x="701" y="1402"/>
                  </a:cubicBezTo>
                  <a:cubicBezTo>
                    <a:pt x="735" y="1202"/>
                    <a:pt x="801" y="1035"/>
                    <a:pt x="835" y="868"/>
                  </a:cubicBezTo>
                  <a:lnTo>
                    <a:pt x="1068" y="368"/>
                  </a:lnTo>
                  <a:cubicBezTo>
                    <a:pt x="1135" y="234"/>
                    <a:pt x="1102" y="101"/>
                    <a:pt x="1002" y="34"/>
                  </a:cubicBezTo>
                  <a:cubicBezTo>
                    <a:pt x="968" y="34"/>
                    <a:pt x="968" y="1"/>
                    <a:pt x="935"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87" name="Google Shape;1287;p59"/>
          <p:cNvGrpSpPr/>
          <p:nvPr/>
        </p:nvGrpSpPr>
        <p:grpSpPr>
          <a:xfrm rot="-632919" flipH="1">
            <a:off x="392397" y="892187"/>
            <a:ext cx="641652" cy="668105"/>
            <a:chOff x="2079900" y="3077638"/>
            <a:chExt cx="367775" cy="382800"/>
          </a:xfrm>
        </p:grpSpPr>
        <p:sp>
          <p:nvSpPr>
            <p:cNvPr id="1288" name="Google Shape;1288;p59"/>
            <p:cNvSpPr/>
            <p:nvPr/>
          </p:nvSpPr>
          <p:spPr>
            <a:xfrm>
              <a:off x="2079900" y="3077638"/>
              <a:ext cx="367775" cy="382800"/>
            </a:xfrm>
            <a:custGeom>
              <a:avLst/>
              <a:gdLst/>
              <a:ahLst/>
              <a:cxnLst/>
              <a:rect l="l" t="t" r="r" b="b"/>
              <a:pathLst>
                <a:path w="14711" h="15312" extrusionOk="0">
                  <a:moveTo>
                    <a:pt x="7739" y="1"/>
                  </a:moveTo>
                  <a:cubicBezTo>
                    <a:pt x="7305" y="34"/>
                    <a:pt x="6838" y="267"/>
                    <a:pt x="6505" y="534"/>
                  </a:cubicBezTo>
                  <a:cubicBezTo>
                    <a:pt x="5704" y="1101"/>
                    <a:pt x="5137" y="2035"/>
                    <a:pt x="4670" y="2869"/>
                  </a:cubicBezTo>
                  <a:cubicBezTo>
                    <a:pt x="4537" y="3069"/>
                    <a:pt x="4403" y="3336"/>
                    <a:pt x="4270" y="3570"/>
                  </a:cubicBezTo>
                  <a:cubicBezTo>
                    <a:pt x="4003" y="3536"/>
                    <a:pt x="3669" y="3536"/>
                    <a:pt x="3369" y="3536"/>
                  </a:cubicBezTo>
                  <a:cubicBezTo>
                    <a:pt x="3036" y="3536"/>
                    <a:pt x="2702" y="3536"/>
                    <a:pt x="2402" y="3570"/>
                  </a:cubicBezTo>
                  <a:cubicBezTo>
                    <a:pt x="1901" y="3603"/>
                    <a:pt x="1501" y="3737"/>
                    <a:pt x="1168" y="3903"/>
                  </a:cubicBezTo>
                  <a:cubicBezTo>
                    <a:pt x="934" y="4003"/>
                    <a:pt x="767" y="4104"/>
                    <a:pt x="601" y="4270"/>
                  </a:cubicBezTo>
                  <a:cubicBezTo>
                    <a:pt x="434" y="4437"/>
                    <a:pt x="300" y="4671"/>
                    <a:pt x="167" y="4904"/>
                  </a:cubicBezTo>
                  <a:cubicBezTo>
                    <a:pt x="67" y="5071"/>
                    <a:pt x="0" y="5338"/>
                    <a:pt x="0" y="5571"/>
                  </a:cubicBezTo>
                  <a:cubicBezTo>
                    <a:pt x="0" y="5771"/>
                    <a:pt x="0" y="6038"/>
                    <a:pt x="33" y="6238"/>
                  </a:cubicBezTo>
                  <a:cubicBezTo>
                    <a:pt x="167" y="6705"/>
                    <a:pt x="367" y="7139"/>
                    <a:pt x="734" y="7573"/>
                  </a:cubicBezTo>
                  <a:cubicBezTo>
                    <a:pt x="1001" y="7906"/>
                    <a:pt x="1334" y="8240"/>
                    <a:pt x="1768" y="8607"/>
                  </a:cubicBezTo>
                  <a:cubicBezTo>
                    <a:pt x="1868" y="8673"/>
                    <a:pt x="1901" y="8707"/>
                    <a:pt x="2002" y="8774"/>
                  </a:cubicBezTo>
                  <a:lnTo>
                    <a:pt x="1735" y="9674"/>
                  </a:lnTo>
                  <a:cubicBezTo>
                    <a:pt x="1635" y="10175"/>
                    <a:pt x="1501" y="10675"/>
                    <a:pt x="1401" y="11175"/>
                  </a:cubicBezTo>
                  <a:cubicBezTo>
                    <a:pt x="1301" y="12143"/>
                    <a:pt x="1301" y="13243"/>
                    <a:pt x="2068" y="13911"/>
                  </a:cubicBezTo>
                  <a:cubicBezTo>
                    <a:pt x="2235" y="14044"/>
                    <a:pt x="2402" y="14177"/>
                    <a:pt x="2602" y="14211"/>
                  </a:cubicBezTo>
                  <a:cubicBezTo>
                    <a:pt x="2791" y="14258"/>
                    <a:pt x="2946" y="14305"/>
                    <a:pt x="3127" y="14305"/>
                  </a:cubicBezTo>
                  <a:cubicBezTo>
                    <a:pt x="3202" y="14305"/>
                    <a:pt x="3281" y="14297"/>
                    <a:pt x="3369" y="14277"/>
                  </a:cubicBezTo>
                  <a:cubicBezTo>
                    <a:pt x="3569" y="14277"/>
                    <a:pt x="3769" y="14244"/>
                    <a:pt x="4003" y="14177"/>
                  </a:cubicBezTo>
                  <a:cubicBezTo>
                    <a:pt x="4203" y="14111"/>
                    <a:pt x="4403" y="14011"/>
                    <a:pt x="4603" y="13911"/>
                  </a:cubicBezTo>
                  <a:cubicBezTo>
                    <a:pt x="5437" y="13510"/>
                    <a:pt x="6205" y="12843"/>
                    <a:pt x="6872" y="12176"/>
                  </a:cubicBezTo>
                  <a:cubicBezTo>
                    <a:pt x="6905" y="12243"/>
                    <a:pt x="6972" y="12276"/>
                    <a:pt x="6972" y="12376"/>
                  </a:cubicBezTo>
                  <a:cubicBezTo>
                    <a:pt x="7205" y="12843"/>
                    <a:pt x="7472" y="13277"/>
                    <a:pt x="7806" y="13710"/>
                  </a:cubicBezTo>
                  <a:cubicBezTo>
                    <a:pt x="8073" y="14111"/>
                    <a:pt x="8439" y="14511"/>
                    <a:pt x="8873" y="14778"/>
                  </a:cubicBezTo>
                  <a:cubicBezTo>
                    <a:pt x="9073" y="14911"/>
                    <a:pt x="9240" y="15045"/>
                    <a:pt x="9507" y="15111"/>
                  </a:cubicBezTo>
                  <a:lnTo>
                    <a:pt x="9874" y="15245"/>
                  </a:lnTo>
                  <a:cubicBezTo>
                    <a:pt x="10007" y="15312"/>
                    <a:pt x="10174" y="15312"/>
                    <a:pt x="10307" y="15312"/>
                  </a:cubicBezTo>
                  <a:cubicBezTo>
                    <a:pt x="10508" y="15312"/>
                    <a:pt x="10708" y="15245"/>
                    <a:pt x="10908" y="15178"/>
                  </a:cubicBezTo>
                  <a:cubicBezTo>
                    <a:pt x="11141" y="15078"/>
                    <a:pt x="11342" y="14911"/>
                    <a:pt x="11508" y="14744"/>
                  </a:cubicBezTo>
                  <a:cubicBezTo>
                    <a:pt x="11809" y="14478"/>
                    <a:pt x="12009" y="14077"/>
                    <a:pt x="12142" y="13710"/>
                  </a:cubicBezTo>
                  <a:cubicBezTo>
                    <a:pt x="12476" y="12810"/>
                    <a:pt x="12509" y="11776"/>
                    <a:pt x="12509" y="10842"/>
                  </a:cubicBezTo>
                  <a:cubicBezTo>
                    <a:pt x="12509" y="10508"/>
                    <a:pt x="12509" y="10175"/>
                    <a:pt x="12476" y="9841"/>
                  </a:cubicBezTo>
                  <a:cubicBezTo>
                    <a:pt x="12909" y="9574"/>
                    <a:pt x="13343" y="9307"/>
                    <a:pt x="13710" y="8974"/>
                  </a:cubicBezTo>
                  <a:cubicBezTo>
                    <a:pt x="13877" y="8840"/>
                    <a:pt x="14010" y="8673"/>
                    <a:pt x="14177" y="8507"/>
                  </a:cubicBezTo>
                  <a:cubicBezTo>
                    <a:pt x="14310" y="8340"/>
                    <a:pt x="14410" y="8140"/>
                    <a:pt x="14510" y="7973"/>
                  </a:cubicBezTo>
                  <a:cubicBezTo>
                    <a:pt x="14644" y="7706"/>
                    <a:pt x="14711" y="7239"/>
                    <a:pt x="14644" y="6839"/>
                  </a:cubicBezTo>
                  <a:cubicBezTo>
                    <a:pt x="14510" y="6138"/>
                    <a:pt x="13977" y="5571"/>
                    <a:pt x="12976" y="5171"/>
                  </a:cubicBezTo>
                  <a:cubicBezTo>
                    <a:pt x="12376" y="4904"/>
                    <a:pt x="11708" y="4737"/>
                    <a:pt x="11041" y="4637"/>
                  </a:cubicBezTo>
                  <a:cubicBezTo>
                    <a:pt x="11041" y="4537"/>
                    <a:pt x="11041" y="4404"/>
                    <a:pt x="11008" y="4337"/>
                  </a:cubicBezTo>
                  <a:cubicBezTo>
                    <a:pt x="10908" y="3803"/>
                    <a:pt x="10841" y="3303"/>
                    <a:pt x="10708" y="2736"/>
                  </a:cubicBezTo>
                  <a:cubicBezTo>
                    <a:pt x="10574" y="2236"/>
                    <a:pt x="10408" y="1735"/>
                    <a:pt x="10174" y="1335"/>
                  </a:cubicBezTo>
                  <a:cubicBezTo>
                    <a:pt x="10041" y="1135"/>
                    <a:pt x="9907" y="968"/>
                    <a:pt x="9807" y="801"/>
                  </a:cubicBezTo>
                  <a:cubicBezTo>
                    <a:pt x="9707" y="701"/>
                    <a:pt x="9640" y="634"/>
                    <a:pt x="9507" y="534"/>
                  </a:cubicBezTo>
                  <a:lnTo>
                    <a:pt x="9140" y="267"/>
                  </a:lnTo>
                  <a:cubicBezTo>
                    <a:pt x="8906" y="167"/>
                    <a:pt x="8673" y="67"/>
                    <a:pt x="8473" y="34"/>
                  </a:cubicBezTo>
                  <a:cubicBezTo>
                    <a:pt x="8339" y="1"/>
                    <a:pt x="8173" y="1"/>
                    <a:pt x="803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9" name="Google Shape;1289;p59"/>
            <p:cNvSpPr/>
            <p:nvPr/>
          </p:nvSpPr>
          <p:spPr>
            <a:xfrm>
              <a:off x="2219150" y="3095988"/>
              <a:ext cx="65900" cy="75075"/>
            </a:xfrm>
            <a:custGeom>
              <a:avLst/>
              <a:gdLst/>
              <a:ahLst/>
              <a:cxnLst/>
              <a:rect l="l" t="t" r="r" b="b"/>
              <a:pathLst>
                <a:path w="2636" h="3003" extrusionOk="0">
                  <a:moveTo>
                    <a:pt x="2402" y="0"/>
                  </a:moveTo>
                  <a:cubicBezTo>
                    <a:pt x="2336" y="0"/>
                    <a:pt x="2302" y="0"/>
                    <a:pt x="2269" y="67"/>
                  </a:cubicBezTo>
                  <a:cubicBezTo>
                    <a:pt x="1802" y="334"/>
                    <a:pt x="1335" y="668"/>
                    <a:pt x="1001" y="1068"/>
                  </a:cubicBezTo>
                  <a:cubicBezTo>
                    <a:pt x="635" y="1468"/>
                    <a:pt x="334" y="1935"/>
                    <a:pt x="101" y="2436"/>
                  </a:cubicBezTo>
                  <a:cubicBezTo>
                    <a:pt x="1" y="2636"/>
                    <a:pt x="67" y="2903"/>
                    <a:pt x="268" y="2969"/>
                  </a:cubicBezTo>
                  <a:cubicBezTo>
                    <a:pt x="334" y="3003"/>
                    <a:pt x="468" y="3003"/>
                    <a:pt x="568" y="3003"/>
                  </a:cubicBezTo>
                  <a:cubicBezTo>
                    <a:pt x="635" y="2969"/>
                    <a:pt x="768" y="2903"/>
                    <a:pt x="801" y="2802"/>
                  </a:cubicBezTo>
                  <a:cubicBezTo>
                    <a:pt x="1001" y="2269"/>
                    <a:pt x="1268" y="1768"/>
                    <a:pt x="1602" y="1301"/>
                  </a:cubicBezTo>
                  <a:cubicBezTo>
                    <a:pt x="1769" y="1068"/>
                    <a:pt x="1969" y="801"/>
                    <a:pt x="2236" y="601"/>
                  </a:cubicBezTo>
                  <a:cubicBezTo>
                    <a:pt x="2302" y="501"/>
                    <a:pt x="2436" y="467"/>
                    <a:pt x="2503" y="401"/>
                  </a:cubicBezTo>
                  <a:cubicBezTo>
                    <a:pt x="2603" y="334"/>
                    <a:pt x="2636" y="167"/>
                    <a:pt x="2569" y="101"/>
                  </a:cubicBezTo>
                  <a:cubicBezTo>
                    <a:pt x="2503" y="0"/>
                    <a:pt x="2436" y="0"/>
                    <a:pt x="240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0" name="Google Shape;1290;p59"/>
            <p:cNvSpPr/>
            <p:nvPr/>
          </p:nvSpPr>
          <p:spPr>
            <a:xfrm>
              <a:off x="2105750" y="3184388"/>
              <a:ext cx="65900" cy="39225"/>
            </a:xfrm>
            <a:custGeom>
              <a:avLst/>
              <a:gdLst/>
              <a:ahLst/>
              <a:cxnLst/>
              <a:rect l="l" t="t" r="r" b="b"/>
              <a:pathLst>
                <a:path w="2636" h="1569" extrusionOk="0">
                  <a:moveTo>
                    <a:pt x="2002" y="0"/>
                  </a:moveTo>
                  <a:cubicBezTo>
                    <a:pt x="1701" y="0"/>
                    <a:pt x="1435" y="67"/>
                    <a:pt x="1134" y="167"/>
                  </a:cubicBezTo>
                  <a:cubicBezTo>
                    <a:pt x="701" y="334"/>
                    <a:pt x="334" y="634"/>
                    <a:pt x="100" y="968"/>
                  </a:cubicBezTo>
                  <a:cubicBezTo>
                    <a:pt x="34" y="1068"/>
                    <a:pt x="0" y="1134"/>
                    <a:pt x="0" y="1235"/>
                  </a:cubicBezTo>
                  <a:cubicBezTo>
                    <a:pt x="0" y="1301"/>
                    <a:pt x="34" y="1401"/>
                    <a:pt x="134" y="1468"/>
                  </a:cubicBezTo>
                  <a:cubicBezTo>
                    <a:pt x="200" y="1568"/>
                    <a:pt x="300" y="1568"/>
                    <a:pt x="367" y="1568"/>
                  </a:cubicBezTo>
                  <a:cubicBezTo>
                    <a:pt x="501" y="1568"/>
                    <a:pt x="634" y="1468"/>
                    <a:pt x="667" y="1335"/>
                  </a:cubicBezTo>
                  <a:cubicBezTo>
                    <a:pt x="701" y="1301"/>
                    <a:pt x="701" y="1268"/>
                    <a:pt x="767" y="1235"/>
                  </a:cubicBezTo>
                  <a:cubicBezTo>
                    <a:pt x="834" y="1101"/>
                    <a:pt x="968" y="1001"/>
                    <a:pt x="1034" y="901"/>
                  </a:cubicBezTo>
                  <a:cubicBezTo>
                    <a:pt x="1168" y="801"/>
                    <a:pt x="1301" y="667"/>
                    <a:pt x="1468" y="634"/>
                  </a:cubicBezTo>
                  <a:cubicBezTo>
                    <a:pt x="1601" y="601"/>
                    <a:pt x="1668" y="567"/>
                    <a:pt x="1801" y="501"/>
                  </a:cubicBezTo>
                  <a:cubicBezTo>
                    <a:pt x="1890" y="501"/>
                    <a:pt x="1965" y="486"/>
                    <a:pt x="2044" y="486"/>
                  </a:cubicBezTo>
                  <a:cubicBezTo>
                    <a:pt x="2083" y="486"/>
                    <a:pt x="2124" y="490"/>
                    <a:pt x="2168" y="501"/>
                  </a:cubicBezTo>
                  <a:lnTo>
                    <a:pt x="2268" y="501"/>
                  </a:lnTo>
                  <a:cubicBezTo>
                    <a:pt x="2369" y="501"/>
                    <a:pt x="2535" y="467"/>
                    <a:pt x="2535" y="301"/>
                  </a:cubicBezTo>
                  <a:cubicBezTo>
                    <a:pt x="2635" y="234"/>
                    <a:pt x="2535" y="67"/>
                    <a:pt x="2369" y="67"/>
                  </a:cubicBezTo>
                  <a:cubicBezTo>
                    <a:pt x="2268" y="67"/>
                    <a:pt x="2135" y="0"/>
                    <a:pt x="200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1" name="Google Shape;1291;p59"/>
            <p:cNvSpPr/>
            <p:nvPr/>
          </p:nvSpPr>
          <p:spPr>
            <a:xfrm>
              <a:off x="2130750" y="3327813"/>
              <a:ext cx="28400" cy="75925"/>
            </a:xfrm>
            <a:custGeom>
              <a:avLst/>
              <a:gdLst/>
              <a:ahLst/>
              <a:cxnLst/>
              <a:rect l="l" t="t" r="r" b="b"/>
              <a:pathLst>
                <a:path w="1136" h="3037" extrusionOk="0">
                  <a:moveTo>
                    <a:pt x="935" y="1"/>
                  </a:moveTo>
                  <a:cubicBezTo>
                    <a:pt x="835" y="1"/>
                    <a:pt x="768" y="34"/>
                    <a:pt x="701" y="101"/>
                  </a:cubicBezTo>
                  <a:cubicBezTo>
                    <a:pt x="468" y="501"/>
                    <a:pt x="301" y="901"/>
                    <a:pt x="134" y="1368"/>
                  </a:cubicBezTo>
                  <a:cubicBezTo>
                    <a:pt x="1" y="1835"/>
                    <a:pt x="1" y="2269"/>
                    <a:pt x="168" y="2736"/>
                  </a:cubicBezTo>
                  <a:cubicBezTo>
                    <a:pt x="201" y="2869"/>
                    <a:pt x="234" y="2970"/>
                    <a:pt x="368" y="3003"/>
                  </a:cubicBezTo>
                  <a:cubicBezTo>
                    <a:pt x="468" y="3036"/>
                    <a:pt x="568" y="3036"/>
                    <a:pt x="701" y="3036"/>
                  </a:cubicBezTo>
                  <a:cubicBezTo>
                    <a:pt x="968" y="2970"/>
                    <a:pt x="1068" y="2669"/>
                    <a:pt x="902" y="2402"/>
                  </a:cubicBezTo>
                  <a:cubicBezTo>
                    <a:pt x="868" y="2369"/>
                    <a:pt x="835" y="2302"/>
                    <a:pt x="835" y="2236"/>
                  </a:cubicBezTo>
                  <a:cubicBezTo>
                    <a:pt x="801" y="2136"/>
                    <a:pt x="735" y="2036"/>
                    <a:pt x="735" y="1902"/>
                  </a:cubicBezTo>
                  <a:cubicBezTo>
                    <a:pt x="701" y="1735"/>
                    <a:pt x="701" y="1569"/>
                    <a:pt x="701" y="1402"/>
                  </a:cubicBezTo>
                  <a:cubicBezTo>
                    <a:pt x="735" y="1202"/>
                    <a:pt x="801" y="1035"/>
                    <a:pt x="835" y="868"/>
                  </a:cubicBezTo>
                  <a:lnTo>
                    <a:pt x="1068" y="368"/>
                  </a:lnTo>
                  <a:cubicBezTo>
                    <a:pt x="1135" y="234"/>
                    <a:pt x="1102" y="101"/>
                    <a:pt x="1002" y="34"/>
                  </a:cubicBezTo>
                  <a:cubicBezTo>
                    <a:pt x="968" y="34"/>
                    <a:pt x="968" y="1"/>
                    <a:pt x="935"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92" name="Google Shape;1292;p59"/>
          <p:cNvGrpSpPr/>
          <p:nvPr/>
        </p:nvGrpSpPr>
        <p:grpSpPr>
          <a:xfrm rot="148811">
            <a:off x="6913934" y="4411704"/>
            <a:ext cx="371396" cy="375435"/>
            <a:chOff x="2079900" y="3077638"/>
            <a:chExt cx="367775" cy="382800"/>
          </a:xfrm>
        </p:grpSpPr>
        <p:sp>
          <p:nvSpPr>
            <p:cNvPr id="1293" name="Google Shape;1293;p59"/>
            <p:cNvSpPr/>
            <p:nvPr/>
          </p:nvSpPr>
          <p:spPr>
            <a:xfrm>
              <a:off x="2079900" y="3077638"/>
              <a:ext cx="367775" cy="382800"/>
            </a:xfrm>
            <a:custGeom>
              <a:avLst/>
              <a:gdLst/>
              <a:ahLst/>
              <a:cxnLst/>
              <a:rect l="l" t="t" r="r" b="b"/>
              <a:pathLst>
                <a:path w="14711" h="15312" extrusionOk="0">
                  <a:moveTo>
                    <a:pt x="7739" y="1"/>
                  </a:moveTo>
                  <a:cubicBezTo>
                    <a:pt x="7305" y="34"/>
                    <a:pt x="6838" y="267"/>
                    <a:pt x="6505" y="534"/>
                  </a:cubicBezTo>
                  <a:cubicBezTo>
                    <a:pt x="5704" y="1101"/>
                    <a:pt x="5137" y="2035"/>
                    <a:pt x="4670" y="2869"/>
                  </a:cubicBezTo>
                  <a:cubicBezTo>
                    <a:pt x="4537" y="3069"/>
                    <a:pt x="4403" y="3336"/>
                    <a:pt x="4270" y="3570"/>
                  </a:cubicBezTo>
                  <a:cubicBezTo>
                    <a:pt x="4003" y="3536"/>
                    <a:pt x="3669" y="3536"/>
                    <a:pt x="3369" y="3536"/>
                  </a:cubicBezTo>
                  <a:cubicBezTo>
                    <a:pt x="3036" y="3536"/>
                    <a:pt x="2702" y="3536"/>
                    <a:pt x="2402" y="3570"/>
                  </a:cubicBezTo>
                  <a:cubicBezTo>
                    <a:pt x="1901" y="3603"/>
                    <a:pt x="1501" y="3737"/>
                    <a:pt x="1168" y="3903"/>
                  </a:cubicBezTo>
                  <a:cubicBezTo>
                    <a:pt x="934" y="4003"/>
                    <a:pt x="767" y="4104"/>
                    <a:pt x="601" y="4270"/>
                  </a:cubicBezTo>
                  <a:cubicBezTo>
                    <a:pt x="434" y="4437"/>
                    <a:pt x="300" y="4671"/>
                    <a:pt x="167" y="4904"/>
                  </a:cubicBezTo>
                  <a:cubicBezTo>
                    <a:pt x="67" y="5071"/>
                    <a:pt x="0" y="5338"/>
                    <a:pt x="0" y="5571"/>
                  </a:cubicBezTo>
                  <a:cubicBezTo>
                    <a:pt x="0" y="5771"/>
                    <a:pt x="0" y="6038"/>
                    <a:pt x="33" y="6238"/>
                  </a:cubicBezTo>
                  <a:cubicBezTo>
                    <a:pt x="167" y="6705"/>
                    <a:pt x="367" y="7139"/>
                    <a:pt x="734" y="7573"/>
                  </a:cubicBezTo>
                  <a:cubicBezTo>
                    <a:pt x="1001" y="7906"/>
                    <a:pt x="1334" y="8240"/>
                    <a:pt x="1768" y="8607"/>
                  </a:cubicBezTo>
                  <a:cubicBezTo>
                    <a:pt x="1868" y="8673"/>
                    <a:pt x="1901" y="8707"/>
                    <a:pt x="2002" y="8774"/>
                  </a:cubicBezTo>
                  <a:lnTo>
                    <a:pt x="1735" y="9674"/>
                  </a:lnTo>
                  <a:cubicBezTo>
                    <a:pt x="1635" y="10175"/>
                    <a:pt x="1501" y="10675"/>
                    <a:pt x="1401" y="11175"/>
                  </a:cubicBezTo>
                  <a:cubicBezTo>
                    <a:pt x="1301" y="12143"/>
                    <a:pt x="1301" y="13243"/>
                    <a:pt x="2068" y="13911"/>
                  </a:cubicBezTo>
                  <a:cubicBezTo>
                    <a:pt x="2235" y="14044"/>
                    <a:pt x="2402" y="14177"/>
                    <a:pt x="2602" y="14211"/>
                  </a:cubicBezTo>
                  <a:cubicBezTo>
                    <a:pt x="2791" y="14258"/>
                    <a:pt x="2946" y="14305"/>
                    <a:pt x="3127" y="14305"/>
                  </a:cubicBezTo>
                  <a:cubicBezTo>
                    <a:pt x="3202" y="14305"/>
                    <a:pt x="3281" y="14297"/>
                    <a:pt x="3369" y="14277"/>
                  </a:cubicBezTo>
                  <a:cubicBezTo>
                    <a:pt x="3569" y="14277"/>
                    <a:pt x="3769" y="14244"/>
                    <a:pt x="4003" y="14177"/>
                  </a:cubicBezTo>
                  <a:cubicBezTo>
                    <a:pt x="4203" y="14111"/>
                    <a:pt x="4403" y="14011"/>
                    <a:pt x="4603" y="13911"/>
                  </a:cubicBezTo>
                  <a:cubicBezTo>
                    <a:pt x="5437" y="13510"/>
                    <a:pt x="6205" y="12843"/>
                    <a:pt x="6872" y="12176"/>
                  </a:cubicBezTo>
                  <a:cubicBezTo>
                    <a:pt x="6905" y="12243"/>
                    <a:pt x="6972" y="12276"/>
                    <a:pt x="6972" y="12376"/>
                  </a:cubicBezTo>
                  <a:cubicBezTo>
                    <a:pt x="7205" y="12843"/>
                    <a:pt x="7472" y="13277"/>
                    <a:pt x="7806" y="13710"/>
                  </a:cubicBezTo>
                  <a:cubicBezTo>
                    <a:pt x="8073" y="14111"/>
                    <a:pt x="8439" y="14511"/>
                    <a:pt x="8873" y="14778"/>
                  </a:cubicBezTo>
                  <a:cubicBezTo>
                    <a:pt x="9073" y="14911"/>
                    <a:pt x="9240" y="15045"/>
                    <a:pt x="9507" y="15111"/>
                  </a:cubicBezTo>
                  <a:lnTo>
                    <a:pt x="9874" y="15245"/>
                  </a:lnTo>
                  <a:cubicBezTo>
                    <a:pt x="10007" y="15312"/>
                    <a:pt x="10174" y="15312"/>
                    <a:pt x="10307" y="15312"/>
                  </a:cubicBezTo>
                  <a:cubicBezTo>
                    <a:pt x="10508" y="15312"/>
                    <a:pt x="10708" y="15245"/>
                    <a:pt x="10908" y="15178"/>
                  </a:cubicBezTo>
                  <a:cubicBezTo>
                    <a:pt x="11141" y="15078"/>
                    <a:pt x="11342" y="14911"/>
                    <a:pt x="11508" y="14744"/>
                  </a:cubicBezTo>
                  <a:cubicBezTo>
                    <a:pt x="11809" y="14478"/>
                    <a:pt x="12009" y="14077"/>
                    <a:pt x="12142" y="13710"/>
                  </a:cubicBezTo>
                  <a:cubicBezTo>
                    <a:pt x="12476" y="12810"/>
                    <a:pt x="12509" y="11776"/>
                    <a:pt x="12509" y="10842"/>
                  </a:cubicBezTo>
                  <a:cubicBezTo>
                    <a:pt x="12509" y="10508"/>
                    <a:pt x="12509" y="10175"/>
                    <a:pt x="12476" y="9841"/>
                  </a:cubicBezTo>
                  <a:cubicBezTo>
                    <a:pt x="12909" y="9574"/>
                    <a:pt x="13343" y="9307"/>
                    <a:pt x="13710" y="8974"/>
                  </a:cubicBezTo>
                  <a:cubicBezTo>
                    <a:pt x="13877" y="8840"/>
                    <a:pt x="14010" y="8673"/>
                    <a:pt x="14177" y="8507"/>
                  </a:cubicBezTo>
                  <a:cubicBezTo>
                    <a:pt x="14310" y="8340"/>
                    <a:pt x="14410" y="8140"/>
                    <a:pt x="14510" y="7973"/>
                  </a:cubicBezTo>
                  <a:cubicBezTo>
                    <a:pt x="14644" y="7706"/>
                    <a:pt x="14711" y="7239"/>
                    <a:pt x="14644" y="6839"/>
                  </a:cubicBezTo>
                  <a:cubicBezTo>
                    <a:pt x="14510" y="6138"/>
                    <a:pt x="13977" y="5571"/>
                    <a:pt x="12976" y="5171"/>
                  </a:cubicBezTo>
                  <a:cubicBezTo>
                    <a:pt x="12376" y="4904"/>
                    <a:pt x="11708" y="4737"/>
                    <a:pt x="11041" y="4637"/>
                  </a:cubicBezTo>
                  <a:cubicBezTo>
                    <a:pt x="11041" y="4537"/>
                    <a:pt x="11041" y="4404"/>
                    <a:pt x="11008" y="4337"/>
                  </a:cubicBezTo>
                  <a:cubicBezTo>
                    <a:pt x="10908" y="3803"/>
                    <a:pt x="10841" y="3303"/>
                    <a:pt x="10708" y="2736"/>
                  </a:cubicBezTo>
                  <a:cubicBezTo>
                    <a:pt x="10574" y="2236"/>
                    <a:pt x="10408" y="1735"/>
                    <a:pt x="10174" y="1335"/>
                  </a:cubicBezTo>
                  <a:cubicBezTo>
                    <a:pt x="10041" y="1135"/>
                    <a:pt x="9907" y="968"/>
                    <a:pt x="9807" y="801"/>
                  </a:cubicBezTo>
                  <a:cubicBezTo>
                    <a:pt x="9707" y="701"/>
                    <a:pt x="9640" y="634"/>
                    <a:pt x="9507" y="534"/>
                  </a:cubicBezTo>
                  <a:lnTo>
                    <a:pt x="9140" y="267"/>
                  </a:lnTo>
                  <a:cubicBezTo>
                    <a:pt x="8906" y="167"/>
                    <a:pt x="8673" y="67"/>
                    <a:pt x="8473" y="34"/>
                  </a:cubicBezTo>
                  <a:cubicBezTo>
                    <a:pt x="8339" y="1"/>
                    <a:pt x="8173" y="1"/>
                    <a:pt x="803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4" name="Google Shape;1294;p59"/>
            <p:cNvSpPr/>
            <p:nvPr/>
          </p:nvSpPr>
          <p:spPr>
            <a:xfrm>
              <a:off x="2219150" y="3095988"/>
              <a:ext cx="65900" cy="75075"/>
            </a:xfrm>
            <a:custGeom>
              <a:avLst/>
              <a:gdLst/>
              <a:ahLst/>
              <a:cxnLst/>
              <a:rect l="l" t="t" r="r" b="b"/>
              <a:pathLst>
                <a:path w="2636" h="3003" extrusionOk="0">
                  <a:moveTo>
                    <a:pt x="2402" y="0"/>
                  </a:moveTo>
                  <a:cubicBezTo>
                    <a:pt x="2336" y="0"/>
                    <a:pt x="2302" y="0"/>
                    <a:pt x="2269" y="67"/>
                  </a:cubicBezTo>
                  <a:cubicBezTo>
                    <a:pt x="1802" y="334"/>
                    <a:pt x="1335" y="668"/>
                    <a:pt x="1001" y="1068"/>
                  </a:cubicBezTo>
                  <a:cubicBezTo>
                    <a:pt x="635" y="1468"/>
                    <a:pt x="334" y="1935"/>
                    <a:pt x="101" y="2436"/>
                  </a:cubicBezTo>
                  <a:cubicBezTo>
                    <a:pt x="1" y="2636"/>
                    <a:pt x="67" y="2903"/>
                    <a:pt x="268" y="2969"/>
                  </a:cubicBezTo>
                  <a:cubicBezTo>
                    <a:pt x="334" y="3003"/>
                    <a:pt x="468" y="3003"/>
                    <a:pt x="568" y="3003"/>
                  </a:cubicBezTo>
                  <a:cubicBezTo>
                    <a:pt x="635" y="2969"/>
                    <a:pt x="768" y="2903"/>
                    <a:pt x="801" y="2802"/>
                  </a:cubicBezTo>
                  <a:cubicBezTo>
                    <a:pt x="1001" y="2269"/>
                    <a:pt x="1268" y="1768"/>
                    <a:pt x="1602" y="1301"/>
                  </a:cubicBezTo>
                  <a:cubicBezTo>
                    <a:pt x="1769" y="1068"/>
                    <a:pt x="1969" y="801"/>
                    <a:pt x="2236" y="601"/>
                  </a:cubicBezTo>
                  <a:cubicBezTo>
                    <a:pt x="2302" y="501"/>
                    <a:pt x="2436" y="467"/>
                    <a:pt x="2503" y="401"/>
                  </a:cubicBezTo>
                  <a:cubicBezTo>
                    <a:pt x="2603" y="334"/>
                    <a:pt x="2636" y="167"/>
                    <a:pt x="2569" y="101"/>
                  </a:cubicBezTo>
                  <a:cubicBezTo>
                    <a:pt x="2503" y="0"/>
                    <a:pt x="2436" y="0"/>
                    <a:pt x="240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5" name="Google Shape;1295;p59"/>
            <p:cNvSpPr/>
            <p:nvPr/>
          </p:nvSpPr>
          <p:spPr>
            <a:xfrm>
              <a:off x="2105750" y="3184388"/>
              <a:ext cx="65900" cy="39225"/>
            </a:xfrm>
            <a:custGeom>
              <a:avLst/>
              <a:gdLst/>
              <a:ahLst/>
              <a:cxnLst/>
              <a:rect l="l" t="t" r="r" b="b"/>
              <a:pathLst>
                <a:path w="2636" h="1569" extrusionOk="0">
                  <a:moveTo>
                    <a:pt x="2002" y="0"/>
                  </a:moveTo>
                  <a:cubicBezTo>
                    <a:pt x="1701" y="0"/>
                    <a:pt x="1435" y="67"/>
                    <a:pt x="1134" y="167"/>
                  </a:cubicBezTo>
                  <a:cubicBezTo>
                    <a:pt x="701" y="334"/>
                    <a:pt x="334" y="634"/>
                    <a:pt x="100" y="968"/>
                  </a:cubicBezTo>
                  <a:cubicBezTo>
                    <a:pt x="34" y="1068"/>
                    <a:pt x="0" y="1134"/>
                    <a:pt x="0" y="1235"/>
                  </a:cubicBezTo>
                  <a:cubicBezTo>
                    <a:pt x="0" y="1301"/>
                    <a:pt x="34" y="1401"/>
                    <a:pt x="134" y="1468"/>
                  </a:cubicBezTo>
                  <a:cubicBezTo>
                    <a:pt x="200" y="1568"/>
                    <a:pt x="300" y="1568"/>
                    <a:pt x="367" y="1568"/>
                  </a:cubicBezTo>
                  <a:cubicBezTo>
                    <a:pt x="501" y="1568"/>
                    <a:pt x="634" y="1468"/>
                    <a:pt x="667" y="1335"/>
                  </a:cubicBezTo>
                  <a:cubicBezTo>
                    <a:pt x="701" y="1301"/>
                    <a:pt x="701" y="1268"/>
                    <a:pt x="767" y="1235"/>
                  </a:cubicBezTo>
                  <a:cubicBezTo>
                    <a:pt x="834" y="1101"/>
                    <a:pt x="968" y="1001"/>
                    <a:pt x="1034" y="901"/>
                  </a:cubicBezTo>
                  <a:cubicBezTo>
                    <a:pt x="1168" y="801"/>
                    <a:pt x="1301" y="667"/>
                    <a:pt x="1468" y="634"/>
                  </a:cubicBezTo>
                  <a:cubicBezTo>
                    <a:pt x="1601" y="601"/>
                    <a:pt x="1668" y="567"/>
                    <a:pt x="1801" y="501"/>
                  </a:cubicBezTo>
                  <a:cubicBezTo>
                    <a:pt x="1890" y="501"/>
                    <a:pt x="1965" y="486"/>
                    <a:pt x="2044" y="486"/>
                  </a:cubicBezTo>
                  <a:cubicBezTo>
                    <a:pt x="2083" y="486"/>
                    <a:pt x="2124" y="490"/>
                    <a:pt x="2168" y="501"/>
                  </a:cubicBezTo>
                  <a:lnTo>
                    <a:pt x="2268" y="501"/>
                  </a:lnTo>
                  <a:cubicBezTo>
                    <a:pt x="2369" y="501"/>
                    <a:pt x="2535" y="467"/>
                    <a:pt x="2535" y="301"/>
                  </a:cubicBezTo>
                  <a:cubicBezTo>
                    <a:pt x="2635" y="234"/>
                    <a:pt x="2535" y="67"/>
                    <a:pt x="2369" y="67"/>
                  </a:cubicBezTo>
                  <a:cubicBezTo>
                    <a:pt x="2268" y="67"/>
                    <a:pt x="2135" y="0"/>
                    <a:pt x="200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6" name="Google Shape;1296;p59"/>
            <p:cNvSpPr/>
            <p:nvPr/>
          </p:nvSpPr>
          <p:spPr>
            <a:xfrm>
              <a:off x="2130750" y="3327813"/>
              <a:ext cx="28400" cy="75925"/>
            </a:xfrm>
            <a:custGeom>
              <a:avLst/>
              <a:gdLst/>
              <a:ahLst/>
              <a:cxnLst/>
              <a:rect l="l" t="t" r="r" b="b"/>
              <a:pathLst>
                <a:path w="1136" h="3037" extrusionOk="0">
                  <a:moveTo>
                    <a:pt x="935" y="1"/>
                  </a:moveTo>
                  <a:cubicBezTo>
                    <a:pt x="835" y="1"/>
                    <a:pt x="768" y="34"/>
                    <a:pt x="701" y="101"/>
                  </a:cubicBezTo>
                  <a:cubicBezTo>
                    <a:pt x="468" y="501"/>
                    <a:pt x="301" y="901"/>
                    <a:pt x="134" y="1368"/>
                  </a:cubicBezTo>
                  <a:cubicBezTo>
                    <a:pt x="1" y="1835"/>
                    <a:pt x="1" y="2269"/>
                    <a:pt x="168" y="2736"/>
                  </a:cubicBezTo>
                  <a:cubicBezTo>
                    <a:pt x="201" y="2869"/>
                    <a:pt x="234" y="2970"/>
                    <a:pt x="368" y="3003"/>
                  </a:cubicBezTo>
                  <a:cubicBezTo>
                    <a:pt x="468" y="3036"/>
                    <a:pt x="568" y="3036"/>
                    <a:pt x="701" y="3036"/>
                  </a:cubicBezTo>
                  <a:cubicBezTo>
                    <a:pt x="968" y="2970"/>
                    <a:pt x="1068" y="2669"/>
                    <a:pt x="902" y="2402"/>
                  </a:cubicBezTo>
                  <a:cubicBezTo>
                    <a:pt x="868" y="2369"/>
                    <a:pt x="835" y="2302"/>
                    <a:pt x="835" y="2236"/>
                  </a:cubicBezTo>
                  <a:cubicBezTo>
                    <a:pt x="801" y="2136"/>
                    <a:pt x="735" y="2036"/>
                    <a:pt x="735" y="1902"/>
                  </a:cubicBezTo>
                  <a:cubicBezTo>
                    <a:pt x="701" y="1735"/>
                    <a:pt x="701" y="1569"/>
                    <a:pt x="701" y="1402"/>
                  </a:cubicBezTo>
                  <a:cubicBezTo>
                    <a:pt x="735" y="1202"/>
                    <a:pt x="801" y="1035"/>
                    <a:pt x="835" y="868"/>
                  </a:cubicBezTo>
                  <a:lnTo>
                    <a:pt x="1068" y="368"/>
                  </a:lnTo>
                  <a:cubicBezTo>
                    <a:pt x="1135" y="234"/>
                    <a:pt x="1102" y="101"/>
                    <a:pt x="1002" y="34"/>
                  </a:cubicBezTo>
                  <a:cubicBezTo>
                    <a:pt x="968" y="34"/>
                    <a:pt x="968" y="1"/>
                    <a:pt x="935"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97" name="Google Shape;1297;p59"/>
          <p:cNvGrpSpPr/>
          <p:nvPr/>
        </p:nvGrpSpPr>
        <p:grpSpPr>
          <a:xfrm rot="1765296" flipH="1">
            <a:off x="1222717" y="454161"/>
            <a:ext cx="661771" cy="680768"/>
            <a:chOff x="2510200" y="3361463"/>
            <a:chExt cx="488700" cy="510950"/>
          </a:xfrm>
        </p:grpSpPr>
        <p:sp>
          <p:nvSpPr>
            <p:cNvPr id="1298" name="Google Shape;1298;p59"/>
            <p:cNvSpPr/>
            <p:nvPr/>
          </p:nvSpPr>
          <p:spPr>
            <a:xfrm>
              <a:off x="2696175" y="3569838"/>
              <a:ext cx="95925" cy="92400"/>
            </a:xfrm>
            <a:custGeom>
              <a:avLst/>
              <a:gdLst/>
              <a:ahLst/>
              <a:cxnLst/>
              <a:rect l="l" t="t" r="r" b="b"/>
              <a:pathLst>
                <a:path w="3837" h="3696" extrusionOk="0">
                  <a:moveTo>
                    <a:pt x="1933" y="1"/>
                  </a:moveTo>
                  <a:cubicBezTo>
                    <a:pt x="1676" y="1"/>
                    <a:pt x="1415" y="53"/>
                    <a:pt x="1168" y="160"/>
                  </a:cubicBezTo>
                  <a:cubicBezTo>
                    <a:pt x="400" y="494"/>
                    <a:pt x="0" y="1228"/>
                    <a:pt x="67" y="2028"/>
                  </a:cubicBezTo>
                  <a:cubicBezTo>
                    <a:pt x="67" y="2228"/>
                    <a:pt x="167" y="2462"/>
                    <a:pt x="234" y="2595"/>
                  </a:cubicBezTo>
                  <a:cubicBezTo>
                    <a:pt x="534" y="3296"/>
                    <a:pt x="1201" y="3696"/>
                    <a:pt x="1935" y="3696"/>
                  </a:cubicBezTo>
                  <a:cubicBezTo>
                    <a:pt x="2202" y="3696"/>
                    <a:pt x="2435" y="3663"/>
                    <a:pt x="2702" y="3529"/>
                  </a:cubicBezTo>
                  <a:cubicBezTo>
                    <a:pt x="3169" y="3329"/>
                    <a:pt x="3503" y="2995"/>
                    <a:pt x="3669" y="2495"/>
                  </a:cubicBezTo>
                  <a:cubicBezTo>
                    <a:pt x="3836" y="2061"/>
                    <a:pt x="3836" y="1561"/>
                    <a:pt x="3603" y="1127"/>
                  </a:cubicBezTo>
                  <a:cubicBezTo>
                    <a:pt x="3536" y="961"/>
                    <a:pt x="3436" y="827"/>
                    <a:pt x="3336" y="660"/>
                  </a:cubicBezTo>
                  <a:cubicBezTo>
                    <a:pt x="2997" y="231"/>
                    <a:pt x="2474" y="1"/>
                    <a:pt x="193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9" name="Google Shape;1299;p59"/>
            <p:cNvSpPr/>
            <p:nvPr/>
          </p:nvSpPr>
          <p:spPr>
            <a:xfrm>
              <a:off x="2630275" y="3361463"/>
              <a:ext cx="229375" cy="510950"/>
            </a:xfrm>
            <a:custGeom>
              <a:avLst/>
              <a:gdLst/>
              <a:ahLst/>
              <a:cxnLst/>
              <a:rect l="l" t="t" r="r" b="b"/>
              <a:pathLst>
                <a:path w="9175" h="20438" extrusionOk="0">
                  <a:moveTo>
                    <a:pt x="7239" y="489"/>
                  </a:moveTo>
                  <a:cubicBezTo>
                    <a:pt x="7339" y="489"/>
                    <a:pt x="7406" y="523"/>
                    <a:pt x="7506" y="556"/>
                  </a:cubicBezTo>
                  <a:cubicBezTo>
                    <a:pt x="7540" y="556"/>
                    <a:pt x="7573" y="623"/>
                    <a:pt x="7640" y="656"/>
                  </a:cubicBezTo>
                  <a:cubicBezTo>
                    <a:pt x="7673" y="690"/>
                    <a:pt x="7706" y="690"/>
                    <a:pt x="7706" y="723"/>
                  </a:cubicBezTo>
                  <a:lnTo>
                    <a:pt x="7973" y="990"/>
                  </a:lnTo>
                  <a:cubicBezTo>
                    <a:pt x="8073" y="1190"/>
                    <a:pt x="8207" y="1357"/>
                    <a:pt x="8307" y="1557"/>
                  </a:cubicBezTo>
                  <a:cubicBezTo>
                    <a:pt x="8474" y="2057"/>
                    <a:pt x="8574" y="2591"/>
                    <a:pt x="8640" y="3158"/>
                  </a:cubicBezTo>
                  <a:lnTo>
                    <a:pt x="8640" y="3058"/>
                  </a:lnTo>
                  <a:cubicBezTo>
                    <a:pt x="8707" y="3825"/>
                    <a:pt x="8707" y="4559"/>
                    <a:pt x="8674" y="5326"/>
                  </a:cubicBezTo>
                  <a:cubicBezTo>
                    <a:pt x="8640" y="6093"/>
                    <a:pt x="8540" y="6927"/>
                    <a:pt x="8373" y="7728"/>
                  </a:cubicBezTo>
                  <a:lnTo>
                    <a:pt x="8373" y="7695"/>
                  </a:lnTo>
                  <a:cubicBezTo>
                    <a:pt x="8173" y="8995"/>
                    <a:pt x="7873" y="10230"/>
                    <a:pt x="7506" y="11497"/>
                  </a:cubicBezTo>
                  <a:cubicBezTo>
                    <a:pt x="7139" y="12732"/>
                    <a:pt x="6672" y="13932"/>
                    <a:pt x="6139" y="15133"/>
                  </a:cubicBezTo>
                  <a:cubicBezTo>
                    <a:pt x="5571" y="16334"/>
                    <a:pt x="4904" y="17502"/>
                    <a:pt x="4070" y="18536"/>
                  </a:cubicBezTo>
                  <a:cubicBezTo>
                    <a:pt x="3737" y="18903"/>
                    <a:pt x="3403" y="19303"/>
                    <a:pt x="3036" y="19570"/>
                  </a:cubicBezTo>
                  <a:cubicBezTo>
                    <a:pt x="2870" y="19703"/>
                    <a:pt x="2703" y="19770"/>
                    <a:pt x="2503" y="19870"/>
                  </a:cubicBezTo>
                  <a:cubicBezTo>
                    <a:pt x="2369" y="19903"/>
                    <a:pt x="2236" y="19937"/>
                    <a:pt x="2136" y="19937"/>
                  </a:cubicBezTo>
                  <a:lnTo>
                    <a:pt x="1869" y="19937"/>
                  </a:lnTo>
                  <a:cubicBezTo>
                    <a:pt x="1802" y="19937"/>
                    <a:pt x="1702" y="19903"/>
                    <a:pt x="1669" y="19870"/>
                  </a:cubicBezTo>
                  <a:cubicBezTo>
                    <a:pt x="1569" y="19837"/>
                    <a:pt x="1502" y="19770"/>
                    <a:pt x="1469" y="19737"/>
                  </a:cubicBezTo>
                  <a:cubicBezTo>
                    <a:pt x="1368" y="19670"/>
                    <a:pt x="1302" y="19570"/>
                    <a:pt x="1202" y="19436"/>
                  </a:cubicBezTo>
                  <a:cubicBezTo>
                    <a:pt x="1068" y="19303"/>
                    <a:pt x="1002" y="19069"/>
                    <a:pt x="901" y="18903"/>
                  </a:cubicBezTo>
                  <a:cubicBezTo>
                    <a:pt x="868" y="18869"/>
                    <a:pt x="868" y="18769"/>
                    <a:pt x="835" y="18736"/>
                  </a:cubicBezTo>
                  <a:cubicBezTo>
                    <a:pt x="668" y="18269"/>
                    <a:pt x="568" y="17768"/>
                    <a:pt x="535" y="17268"/>
                  </a:cubicBezTo>
                  <a:lnTo>
                    <a:pt x="535" y="17368"/>
                  </a:lnTo>
                  <a:cubicBezTo>
                    <a:pt x="468" y="16568"/>
                    <a:pt x="468" y="15834"/>
                    <a:pt x="501" y="15033"/>
                  </a:cubicBezTo>
                  <a:lnTo>
                    <a:pt x="501" y="14766"/>
                  </a:lnTo>
                  <a:lnTo>
                    <a:pt x="501" y="14733"/>
                  </a:lnTo>
                  <a:cubicBezTo>
                    <a:pt x="535" y="14032"/>
                    <a:pt x="635" y="13365"/>
                    <a:pt x="735" y="12665"/>
                  </a:cubicBezTo>
                  <a:lnTo>
                    <a:pt x="735" y="12598"/>
                  </a:lnTo>
                  <a:cubicBezTo>
                    <a:pt x="901" y="11664"/>
                    <a:pt x="1135" y="10730"/>
                    <a:pt x="1368" y="9763"/>
                  </a:cubicBezTo>
                  <a:cubicBezTo>
                    <a:pt x="1368" y="9729"/>
                    <a:pt x="1368" y="9696"/>
                    <a:pt x="1402" y="9663"/>
                  </a:cubicBezTo>
                  <a:lnTo>
                    <a:pt x="1469" y="9563"/>
                  </a:lnTo>
                  <a:lnTo>
                    <a:pt x="1469" y="9529"/>
                  </a:lnTo>
                  <a:lnTo>
                    <a:pt x="1502" y="9429"/>
                  </a:lnTo>
                  <a:lnTo>
                    <a:pt x="1502" y="9396"/>
                  </a:lnTo>
                  <a:cubicBezTo>
                    <a:pt x="1502" y="9362"/>
                    <a:pt x="1502" y="9362"/>
                    <a:pt x="1535" y="9329"/>
                  </a:cubicBezTo>
                  <a:lnTo>
                    <a:pt x="1535" y="9262"/>
                  </a:lnTo>
                  <a:lnTo>
                    <a:pt x="1535" y="9229"/>
                  </a:lnTo>
                  <a:lnTo>
                    <a:pt x="1535" y="9196"/>
                  </a:lnTo>
                  <a:lnTo>
                    <a:pt x="1535" y="9162"/>
                  </a:lnTo>
                  <a:lnTo>
                    <a:pt x="1535" y="9062"/>
                  </a:lnTo>
                  <a:lnTo>
                    <a:pt x="1535" y="9029"/>
                  </a:lnTo>
                  <a:lnTo>
                    <a:pt x="1535" y="8929"/>
                  </a:lnTo>
                  <a:lnTo>
                    <a:pt x="1535" y="8895"/>
                  </a:lnTo>
                  <a:lnTo>
                    <a:pt x="1535" y="8862"/>
                  </a:lnTo>
                  <a:cubicBezTo>
                    <a:pt x="1535" y="8829"/>
                    <a:pt x="1535" y="8829"/>
                    <a:pt x="1569" y="8762"/>
                  </a:cubicBezTo>
                  <a:cubicBezTo>
                    <a:pt x="1702" y="8362"/>
                    <a:pt x="1835" y="7928"/>
                    <a:pt x="2002" y="7528"/>
                  </a:cubicBezTo>
                  <a:cubicBezTo>
                    <a:pt x="2002" y="7494"/>
                    <a:pt x="2036" y="7428"/>
                    <a:pt x="2036" y="7428"/>
                  </a:cubicBezTo>
                  <a:lnTo>
                    <a:pt x="2069" y="7394"/>
                  </a:lnTo>
                  <a:lnTo>
                    <a:pt x="2069" y="7361"/>
                  </a:lnTo>
                  <a:cubicBezTo>
                    <a:pt x="2336" y="6694"/>
                    <a:pt x="2636" y="5993"/>
                    <a:pt x="2903" y="5360"/>
                  </a:cubicBezTo>
                  <a:cubicBezTo>
                    <a:pt x="3470" y="4159"/>
                    <a:pt x="4137" y="2991"/>
                    <a:pt x="4971" y="1990"/>
                  </a:cubicBezTo>
                  <a:cubicBezTo>
                    <a:pt x="5305" y="1590"/>
                    <a:pt x="5638" y="1257"/>
                    <a:pt x="6005" y="990"/>
                  </a:cubicBezTo>
                  <a:cubicBezTo>
                    <a:pt x="6139" y="890"/>
                    <a:pt x="6239" y="823"/>
                    <a:pt x="6372" y="756"/>
                  </a:cubicBezTo>
                  <a:lnTo>
                    <a:pt x="6505" y="756"/>
                  </a:lnTo>
                  <a:cubicBezTo>
                    <a:pt x="6539" y="756"/>
                    <a:pt x="6572" y="723"/>
                    <a:pt x="6639" y="723"/>
                  </a:cubicBezTo>
                  <a:lnTo>
                    <a:pt x="6672" y="723"/>
                  </a:lnTo>
                  <a:cubicBezTo>
                    <a:pt x="6706" y="723"/>
                    <a:pt x="6806" y="690"/>
                    <a:pt x="6839" y="690"/>
                  </a:cubicBezTo>
                  <a:lnTo>
                    <a:pt x="6872" y="690"/>
                  </a:lnTo>
                  <a:cubicBezTo>
                    <a:pt x="7073" y="489"/>
                    <a:pt x="7173" y="489"/>
                    <a:pt x="7239" y="489"/>
                  </a:cubicBezTo>
                  <a:close/>
                  <a:moveTo>
                    <a:pt x="6953" y="0"/>
                  </a:moveTo>
                  <a:cubicBezTo>
                    <a:pt x="6928" y="0"/>
                    <a:pt x="6900" y="9"/>
                    <a:pt x="6872" y="22"/>
                  </a:cubicBezTo>
                  <a:cubicBezTo>
                    <a:pt x="6839" y="22"/>
                    <a:pt x="6739" y="22"/>
                    <a:pt x="6706" y="56"/>
                  </a:cubicBezTo>
                  <a:cubicBezTo>
                    <a:pt x="6572" y="122"/>
                    <a:pt x="6505" y="156"/>
                    <a:pt x="6372" y="189"/>
                  </a:cubicBezTo>
                  <a:cubicBezTo>
                    <a:pt x="6305" y="223"/>
                    <a:pt x="6205" y="289"/>
                    <a:pt x="6172" y="323"/>
                  </a:cubicBezTo>
                  <a:cubicBezTo>
                    <a:pt x="5905" y="489"/>
                    <a:pt x="5672" y="656"/>
                    <a:pt x="5405" y="856"/>
                  </a:cubicBezTo>
                  <a:lnTo>
                    <a:pt x="5238" y="1023"/>
                  </a:lnTo>
                  <a:lnTo>
                    <a:pt x="5205" y="1056"/>
                  </a:lnTo>
                  <a:cubicBezTo>
                    <a:pt x="5004" y="1290"/>
                    <a:pt x="4838" y="1457"/>
                    <a:pt x="4671" y="1657"/>
                  </a:cubicBezTo>
                  <a:cubicBezTo>
                    <a:pt x="4604" y="1690"/>
                    <a:pt x="4571" y="1724"/>
                    <a:pt x="4571" y="1790"/>
                  </a:cubicBezTo>
                  <a:cubicBezTo>
                    <a:pt x="4371" y="2024"/>
                    <a:pt x="4204" y="2291"/>
                    <a:pt x="4004" y="2558"/>
                  </a:cubicBezTo>
                  <a:cubicBezTo>
                    <a:pt x="3737" y="2924"/>
                    <a:pt x="3503" y="3358"/>
                    <a:pt x="3270" y="3758"/>
                  </a:cubicBezTo>
                  <a:cubicBezTo>
                    <a:pt x="3170" y="3992"/>
                    <a:pt x="3070" y="4192"/>
                    <a:pt x="2936" y="4392"/>
                  </a:cubicBezTo>
                  <a:cubicBezTo>
                    <a:pt x="2536" y="5193"/>
                    <a:pt x="2202" y="6027"/>
                    <a:pt x="1869" y="6861"/>
                  </a:cubicBezTo>
                  <a:cubicBezTo>
                    <a:pt x="1569" y="7594"/>
                    <a:pt x="1335" y="8362"/>
                    <a:pt x="1102" y="9096"/>
                  </a:cubicBezTo>
                  <a:cubicBezTo>
                    <a:pt x="1102" y="9162"/>
                    <a:pt x="1102" y="9162"/>
                    <a:pt x="1068" y="9196"/>
                  </a:cubicBezTo>
                  <a:lnTo>
                    <a:pt x="1068" y="9262"/>
                  </a:lnTo>
                  <a:cubicBezTo>
                    <a:pt x="668" y="10763"/>
                    <a:pt x="334" y="12265"/>
                    <a:pt x="168" y="13832"/>
                  </a:cubicBezTo>
                  <a:cubicBezTo>
                    <a:pt x="168" y="13899"/>
                    <a:pt x="168" y="13932"/>
                    <a:pt x="101" y="14032"/>
                  </a:cubicBezTo>
                  <a:cubicBezTo>
                    <a:pt x="34" y="14866"/>
                    <a:pt x="1" y="15700"/>
                    <a:pt x="1" y="16501"/>
                  </a:cubicBezTo>
                  <a:cubicBezTo>
                    <a:pt x="1" y="16901"/>
                    <a:pt x="34" y="17268"/>
                    <a:pt x="68" y="17702"/>
                  </a:cubicBezTo>
                  <a:cubicBezTo>
                    <a:pt x="101" y="18069"/>
                    <a:pt x="201" y="18436"/>
                    <a:pt x="334" y="18836"/>
                  </a:cubicBezTo>
                  <a:lnTo>
                    <a:pt x="334" y="18869"/>
                  </a:lnTo>
                  <a:lnTo>
                    <a:pt x="334" y="18903"/>
                  </a:lnTo>
                  <a:cubicBezTo>
                    <a:pt x="401" y="19169"/>
                    <a:pt x="535" y="19403"/>
                    <a:pt x="668" y="19603"/>
                  </a:cubicBezTo>
                  <a:cubicBezTo>
                    <a:pt x="768" y="19837"/>
                    <a:pt x="1002" y="20037"/>
                    <a:pt x="1202" y="20204"/>
                  </a:cubicBezTo>
                  <a:cubicBezTo>
                    <a:pt x="1268" y="20270"/>
                    <a:pt x="1402" y="20337"/>
                    <a:pt x="1502" y="20370"/>
                  </a:cubicBezTo>
                  <a:cubicBezTo>
                    <a:pt x="1602" y="20404"/>
                    <a:pt x="1702" y="20437"/>
                    <a:pt x="1835" y="20437"/>
                  </a:cubicBezTo>
                  <a:lnTo>
                    <a:pt x="2169" y="20437"/>
                  </a:lnTo>
                  <a:cubicBezTo>
                    <a:pt x="2302" y="20437"/>
                    <a:pt x="2436" y="20404"/>
                    <a:pt x="2569" y="20370"/>
                  </a:cubicBezTo>
                  <a:cubicBezTo>
                    <a:pt x="2836" y="20270"/>
                    <a:pt x="3070" y="20170"/>
                    <a:pt x="3270" y="20003"/>
                  </a:cubicBezTo>
                  <a:cubicBezTo>
                    <a:pt x="3570" y="19770"/>
                    <a:pt x="3870" y="19536"/>
                    <a:pt x="4104" y="19236"/>
                  </a:cubicBezTo>
                  <a:cubicBezTo>
                    <a:pt x="4604" y="18736"/>
                    <a:pt x="5004" y="18169"/>
                    <a:pt x="5371" y="17535"/>
                  </a:cubicBezTo>
                  <a:cubicBezTo>
                    <a:pt x="5738" y="16901"/>
                    <a:pt x="6072" y="16267"/>
                    <a:pt x="6405" y="15600"/>
                  </a:cubicBezTo>
                  <a:cubicBezTo>
                    <a:pt x="6706" y="14933"/>
                    <a:pt x="7006" y="14333"/>
                    <a:pt x="7239" y="13599"/>
                  </a:cubicBezTo>
                  <a:cubicBezTo>
                    <a:pt x="7773" y="12231"/>
                    <a:pt x="8207" y="10763"/>
                    <a:pt x="8540" y="9362"/>
                  </a:cubicBezTo>
                  <a:cubicBezTo>
                    <a:pt x="8874" y="7895"/>
                    <a:pt x="9074" y="6427"/>
                    <a:pt x="9107" y="4993"/>
                  </a:cubicBezTo>
                  <a:cubicBezTo>
                    <a:pt x="9174" y="4259"/>
                    <a:pt x="9107" y="3558"/>
                    <a:pt x="9041" y="2858"/>
                  </a:cubicBezTo>
                  <a:cubicBezTo>
                    <a:pt x="8974" y="2191"/>
                    <a:pt x="8807" y="1523"/>
                    <a:pt x="8440" y="923"/>
                  </a:cubicBezTo>
                  <a:cubicBezTo>
                    <a:pt x="8340" y="723"/>
                    <a:pt x="8173" y="523"/>
                    <a:pt x="7973" y="389"/>
                  </a:cubicBezTo>
                  <a:lnTo>
                    <a:pt x="7906" y="356"/>
                  </a:lnTo>
                  <a:cubicBezTo>
                    <a:pt x="7873" y="356"/>
                    <a:pt x="7873" y="323"/>
                    <a:pt x="7840" y="323"/>
                  </a:cubicBezTo>
                  <a:cubicBezTo>
                    <a:pt x="7740" y="223"/>
                    <a:pt x="7640" y="189"/>
                    <a:pt x="7506" y="156"/>
                  </a:cubicBezTo>
                  <a:cubicBezTo>
                    <a:pt x="7473" y="156"/>
                    <a:pt x="7406" y="89"/>
                    <a:pt x="7373" y="89"/>
                  </a:cubicBezTo>
                  <a:cubicBezTo>
                    <a:pt x="7306" y="89"/>
                    <a:pt x="7239" y="56"/>
                    <a:pt x="7173" y="56"/>
                  </a:cubicBezTo>
                  <a:lnTo>
                    <a:pt x="7039" y="56"/>
                  </a:lnTo>
                  <a:cubicBezTo>
                    <a:pt x="7020" y="17"/>
                    <a:pt x="6989" y="0"/>
                    <a:pt x="6953" y="0"/>
                  </a:cubicBezTo>
                  <a:close/>
                </a:path>
              </a:pathLst>
            </a:custGeom>
            <a:solidFill>
              <a:schemeClr val="lt1"/>
            </a:solidFill>
            <a:ln w="1905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0" name="Google Shape;1300;p59"/>
            <p:cNvSpPr/>
            <p:nvPr/>
          </p:nvSpPr>
          <p:spPr>
            <a:xfrm>
              <a:off x="2546900" y="3408713"/>
              <a:ext cx="385300" cy="408650"/>
            </a:xfrm>
            <a:custGeom>
              <a:avLst/>
              <a:gdLst/>
              <a:ahLst/>
              <a:cxnLst/>
              <a:rect l="l" t="t" r="r" b="b"/>
              <a:pathLst>
                <a:path w="15412" h="16346" extrusionOk="0">
                  <a:moveTo>
                    <a:pt x="11708" y="15378"/>
                  </a:moveTo>
                  <a:lnTo>
                    <a:pt x="11708" y="15378"/>
                  </a:lnTo>
                  <a:cubicBezTo>
                    <a:pt x="11714" y="15381"/>
                    <a:pt x="11720" y="15384"/>
                    <a:pt x="11725" y="15386"/>
                  </a:cubicBezTo>
                  <a:lnTo>
                    <a:pt x="11725" y="15386"/>
                  </a:lnTo>
                  <a:cubicBezTo>
                    <a:pt x="11717" y="15378"/>
                    <a:pt x="11708" y="15378"/>
                    <a:pt x="11708" y="15378"/>
                  </a:cubicBezTo>
                  <a:close/>
                  <a:moveTo>
                    <a:pt x="13959" y="15882"/>
                  </a:moveTo>
                  <a:cubicBezTo>
                    <a:pt x="13940" y="15882"/>
                    <a:pt x="13910" y="15912"/>
                    <a:pt x="13910" y="15912"/>
                  </a:cubicBezTo>
                  <a:lnTo>
                    <a:pt x="13977" y="15912"/>
                  </a:lnTo>
                  <a:cubicBezTo>
                    <a:pt x="13977" y="15890"/>
                    <a:pt x="13969" y="15882"/>
                    <a:pt x="13959" y="15882"/>
                  </a:cubicBezTo>
                  <a:close/>
                  <a:moveTo>
                    <a:pt x="1568" y="601"/>
                  </a:moveTo>
                  <a:cubicBezTo>
                    <a:pt x="1801" y="601"/>
                    <a:pt x="2035" y="601"/>
                    <a:pt x="2235" y="634"/>
                  </a:cubicBezTo>
                  <a:cubicBezTo>
                    <a:pt x="2777" y="730"/>
                    <a:pt x="3258" y="917"/>
                    <a:pt x="3736" y="1137"/>
                  </a:cubicBezTo>
                  <a:lnTo>
                    <a:pt x="3736" y="1137"/>
                  </a:lnTo>
                  <a:cubicBezTo>
                    <a:pt x="3736" y="1136"/>
                    <a:pt x="3736" y="1135"/>
                    <a:pt x="3736" y="1135"/>
                  </a:cubicBezTo>
                  <a:lnTo>
                    <a:pt x="3736" y="1135"/>
                  </a:lnTo>
                  <a:cubicBezTo>
                    <a:pt x="3757" y="1145"/>
                    <a:pt x="3779" y="1156"/>
                    <a:pt x="3800" y="1166"/>
                  </a:cubicBezTo>
                  <a:lnTo>
                    <a:pt x="3800" y="1166"/>
                  </a:lnTo>
                  <a:cubicBezTo>
                    <a:pt x="3779" y="1157"/>
                    <a:pt x="3757" y="1147"/>
                    <a:pt x="3736" y="1137"/>
                  </a:cubicBezTo>
                  <a:lnTo>
                    <a:pt x="3736" y="1137"/>
                  </a:lnTo>
                  <a:cubicBezTo>
                    <a:pt x="3739" y="1167"/>
                    <a:pt x="3798" y="1168"/>
                    <a:pt x="3803" y="1168"/>
                  </a:cubicBezTo>
                  <a:lnTo>
                    <a:pt x="3803" y="1168"/>
                  </a:lnTo>
                  <a:cubicBezTo>
                    <a:pt x="3802" y="1167"/>
                    <a:pt x="3801" y="1167"/>
                    <a:pt x="3800" y="1166"/>
                  </a:cubicBezTo>
                  <a:lnTo>
                    <a:pt x="3800" y="1166"/>
                  </a:lnTo>
                  <a:cubicBezTo>
                    <a:pt x="3801" y="1167"/>
                    <a:pt x="3802" y="1167"/>
                    <a:pt x="3803" y="1168"/>
                  </a:cubicBezTo>
                  <a:cubicBezTo>
                    <a:pt x="3803" y="1168"/>
                    <a:pt x="3803" y="1168"/>
                    <a:pt x="3803" y="1168"/>
                  </a:cubicBezTo>
                  <a:lnTo>
                    <a:pt x="3803" y="1168"/>
                  </a:lnTo>
                  <a:cubicBezTo>
                    <a:pt x="4448" y="1493"/>
                    <a:pt x="5091" y="1849"/>
                    <a:pt x="5704" y="2269"/>
                  </a:cubicBezTo>
                  <a:cubicBezTo>
                    <a:pt x="6371" y="2736"/>
                    <a:pt x="7005" y="3236"/>
                    <a:pt x="7639" y="3736"/>
                  </a:cubicBezTo>
                  <a:lnTo>
                    <a:pt x="7572" y="3736"/>
                  </a:lnTo>
                  <a:cubicBezTo>
                    <a:pt x="8573" y="4570"/>
                    <a:pt x="9507" y="5471"/>
                    <a:pt x="10374" y="6438"/>
                  </a:cubicBezTo>
                  <a:cubicBezTo>
                    <a:pt x="11241" y="7406"/>
                    <a:pt x="12042" y="8406"/>
                    <a:pt x="12809" y="9474"/>
                  </a:cubicBezTo>
                  <a:cubicBezTo>
                    <a:pt x="13543" y="10575"/>
                    <a:pt x="14210" y="11742"/>
                    <a:pt x="14677" y="12976"/>
                  </a:cubicBezTo>
                  <a:cubicBezTo>
                    <a:pt x="14844" y="13443"/>
                    <a:pt x="14977" y="13910"/>
                    <a:pt x="15011" y="14411"/>
                  </a:cubicBezTo>
                  <a:lnTo>
                    <a:pt x="15011" y="15011"/>
                  </a:lnTo>
                  <a:cubicBezTo>
                    <a:pt x="14977" y="15145"/>
                    <a:pt x="14977" y="15278"/>
                    <a:pt x="14877" y="15378"/>
                  </a:cubicBezTo>
                  <a:cubicBezTo>
                    <a:pt x="14844" y="15478"/>
                    <a:pt x="14811" y="15545"/>
                    <a:pt x="14744" y="15612"/>
                  </a:cubicBezTo>
                  <a:lnTo>
                    <a:pt x="14577" y="15778"/>
                  </a:lnTo>
                  <a:lnTo>
                    <a:pt x="14344" y="15878"/>
                  </a:lnTo>
                  <a:cubicBezTo>
                    <a:pt x="14210" y="15945"/>
                    <a:pt x="14077" y="15945"/>
                    <a:pt x="13977" y="15979"/>
                  </a:cubicBezTo>
                  <a:cubicBezTo>
                    <a:pt x="13743" y="15979"/>
                    <a:pt x="13543" y="15979"/>
                    <a:pt x="13343" y="15945"/>
                  </a:cubicBezTo>
                  <a:cubicBezTo>
                    <a:pt x="13310" y="15945"/>
                    <a:pt x="13210" y="15878"/>
                    <a:pt x="13143" y="15878"/>
                  </a:cubicBezTo>
                  <a:cubicBezTo>
                    <a:pt x="12648" y="15780"/>
                    <a:pt x="12187" y="15616"/>
                    <a:pt x="11725" y="15386"/>
                  </a:cubicBezTo>
                  <a:lnTo>
                    <a:pt x="11725" y="15386"/>
                  </a:lnTo>
                  <a:cubicBezTo>
                    <a:pt x="11733" y="15395"/>
                    <a:pt x="11742" y="15411"/>
                    <a:pt x="11742" y="15445"/>
                  </a:cubicBezTo>
                  <a:cubicBezTo>
                    <a:pt x="11041" y="15111"/>
                    <a:pt x="10374" y="14678"/>
                    <a:pt x="9740" y="14277"/>
                  </a:cubicBezTo>
                  <a:cubicBezTo>
                    <a:pt x="9674" y="14211"/>
                    <a:pt x="9607" y="14177"/>
                    <a:pt x="9540" y="14144"/>
                  </a:cubicBezTo>
                  <a:cubicBezTo>
                    <a:pt x="8940" y="13710"/>
                    <a:pt x="8406" y="13310"/>
                    <a:pt x="7872" y="12843"/>
                  </a:cubicBezTo>
                  <a:cubicBezTo>
                    <a:pt x="7105" y="12209"/>
                    <a:pt x="6438" y="11542"/>
                    <a:pt x="5738" y="10875"/>
                  </a:cubicBezTo>
                  <a:lnTo>
                    <a:pt x="5671" y="10808"/>
                  </a:lnTo>
                  <a:lnTo>
                    <a:pt x="5571" y="10708"/>
                  </a:lnTo>
                  <a:lnTo>
                    <a:pt x="5504" y="10641"/>
                  </a:lnTo>
                  <a:lnTo>
                    <a:pt x="5471" y="10608"/>
                  </a:lnTo>
                  <a:lnTo>
                    <a:pt x="5404" y="10541"/>
                  </a:lnTo>
                  <a:lnTo>
                    <a:pt x="5371" y="10508"/>
                  </a:lnTo>
                  <a:lnTo>
                    <a:pt x="5337" y="10475"/>
                  </a:lnTo>
                  <a:lnTo>
                    <a:pt x="5304" y="10441"/>
                  </a:lnTo>
                  <a:lnTo>
                    <a:pt x="5237" y="10375"/>
                  </a:lnTo>
                  <a:lnTo>
                    <a:pt x="5204" y="10341"/>
                  </a:lnTo>
                  <a:lnTo>
                    <a:pt x="5170" y="10308"/>
                  </a:lnTo>
                  <a:lnTo>
                    <a:pt x="5137" y="10274"/>
                  </a:lnTo>
                  <a:lnTo>
                    <a:pt x="5070" y="10208"/>
                  </a:lnTo>
                  <a:lnTo>
                    <a:pt x="5037" y="10174"/>
                  </a:lnTo>
                  <a:cubicBezTo>
                    <a:pt x="5037" y="10141"/>
                    <a:pt x="5004" y="10141"/>
                    <a:pt x="5004" y="10108"/>
                  </a:cubicBezTo>
                  <a:cubicBezTo>
                    <a:pt x="4703" y="9774"/>
                    <a:pt x="4403" y="9440"/>
                    <a:pt x="4170" y="9107"/>
                  </a:cubicBezTo>
                  <a:lnTo>
                    <a:pt x="4070" y="9007"/>
                  </a:lnTo>
                  <a:lnTo>
                    <a:pt x="4036" y="8973"/>
                  </a:lnTo>
                  <a:cubicBezTo>
                    <a:pt x="4036" y="8973"/>
                    <a:pt x="4036" y="8940"/>
                    <a:pt x="4003" y="8940"/>
                  </a:cubicBezTo>
                  <a:cubicBezTo>
                    <a:pt x="3536" y="8340"/>
                    <a:pt x="3069" y="7806"/>
                    <a:pt x="2702" y="7172"/>
                  </a:cubicBezTo>
                  <a:cubicBezTo>
                    <a:pt x="1968" y="6105"/>
                    <a:pt x="1301" y="4937"/>
                    <a:pt x="834" y="3703"/>
                  </a:cubicBezTo>
                  <a:cubicBezTo>
                    <a:pt x="667" y="3269"/>
                    <a:pt x="534" y="2802"/>
                    <a:pt x="500" y="2302"/>
                  </a:cubicBezTo>
                  <a:lnTo>
                    <a:pt x="500" y="1868"/>
                  </a:lnTo>
                  <a:lnTo>
                    <a:pt x="500" y="1835"/>
                  </a:lnTo>
                  <a:lnTo>
                    <a:pt x="500" y="1802"/>
                  </a:lnTo>
                  <a:lnTo>
                    <a:pt x="500" y="1768"/>
                  </a:lnTo>
                  <a:lnTo>
                    <a:pt x="500" y="1702"/>
                  </a:lnTo>
                  <a:cubicBezTo>
                    <a:pt x="500" y="1668"/>
                    <a:pt x="500" y="1635"/>
                    <a:pt x="534" y="1602"/>
                  </a:cubicBezTo>
                  <a:lnTo>
                    <a:pt x="534" y="1535"/>
                  </a:lnTo>
                  <a:cubicBezTo>
                    <a:pt x="534" y="1501"/>
                    <a:pt x="567" y="1435"/>
                    <a:pt x="567" y="1368"/>
                  </a:cubicBezTo>
                  <a:lnTo>
                    <a:pt x="567" y="1335"/>
                  </a:lnTo>
                  <a:cubicBezTo>
                    <a:pt x="634" y="1101"/>
                    <a:pt x="667" y="1001"/>
                    <a:pt x="734" y="934"/>
                  </a:cubicBezTo>
                  <a:cubicBezTo>
                    <a:pt x="801" y="901"/>
                    <a:pt x="867" y="801"/>
                    <a:pt x="967" y="768"/>
                  </a:cubicBezTo>
                  <a:cubicBezTo>
                    <a:pt x="1001" y="768"/>
                    <a:pt x="1034" y="734"/>
                    <a:pt x="1068" y="734"/>
                  </a:cubicBezTo>
                  <a:cubicBezTo>
                    <a:pt x="1134" y="734"/>
                    <a:pt x="1168" y="668"/>
                    <a:pt x="1201" y="668"/>
                  </a:cubicBezTo>
                  <a:cubicBezTo>
                    <a:pt x="1334" y="634"/>
                    <a:pt x="1468" y="634"/>
                    <a:pt x="1568" y="601"/>
                  </a:cubicBezTo>
                  <a:close/>
                  <a:moveTo>
                    <a:pt x="1668" y="0"/>
                  </a:moveTo>
                  <a:cubicBezTo>
                    <a:pt x="1401" y="0"/>
                    <a:pt x="1168" y="67"/>
                    <a:pt x="967" y="134"/>
                  </a:cubicBezTo>
                  <a:lnTo>
                    <a:pt x="901" y="134"/>
                  </a:lnTo>
                  <a:cubicBezTo>
                    <a:pt x="867" y="134"/>
                    <a:pt x="867" y="167"/>
                    <a:pt x="834" y="167"/>
                  </a:cubicBezTo>
                  <a:cubicBezTo>
                    <a:pt x="701" y="234"/>
                    <a:pt x="634" y="301"/>
                    <a:pt x="534" y="401"/>
                  </a:cubicBezTo>
                  <a:lnTo>
                    <a:pt x="467" y="467"/>
                  </a:lnTo>
                  <a:cubicBezTo>
                    <a:pt x="400" y="501"/>
                    <a:pt x="367" y="601"/>
                    <a:pt x="334" y="634"/>
                  </a:cubicBezTo>
                  <a:cubicBezTo>
                    <a:pt x="334" y="668"/>
                    <a:pt x="300" y="668"/>
                    <a:pt x="300" y="734"/>
                  </a:cubicBezTo>
                  <a:lnTo>
                    <a:pt x="300" y="768"/>
                  </a:lnTo>
                  <a:cubicBezTo>
                    <a:pt x="167" y="901"/>
                    <a:pt x="167" y="968"/>
                    <a:pt x="134" y="1001"/>
                  </a:cubicBezTo>
                  <a:cubicBezTo>
                    <a:pt x="67" y="1068"/>
                    <a:pt x="67" y="1101"/>
                    <a:pt x="67" y="1168"/>
                  </a:cubicBezTo>
                  <a:cubicBezTo>
                    <a:pt x="33" y="1301"/>
                    <a:pt x="33" y="1435"/>
                    <a:pt x="0" y="1501"/>
                  </a:cubicBezTo>
                  <a:lnTo>
                    <a:pt x="0" y="1768"/>
                  </a:lnTo>
                  <a:cubicBezTo>
                    <a:pt x="0" y="2069"/>
                    <a:pt x="33" y="2402"/>
                    <a:pt x="67" y="2669"/>
                  </a:cubicBezTo>
                  <a:cubicBezTo>
                    <a:pt x="67" y="2769"/>
                    <a:pt x="134" y="2836"/>
                    <a:pt x="134" y="2936"/>
                  </a:cubicBezTo>
                  <a:lnTo>
                    <a:pt x="134" y="2969"/>
                  </a:lnTo>
                  <a:lnTo>
                    <a:pt x="367" y="3736"/>
                  </a:lnTo>
                  <a:cubicBezTo>
                    <a:pt x="367" y="3770"/>
                    <a:pt x="400" y="3803"/>
                    <a:pt x="400" y="3903"/>
                  </a:cubicBezTo>
                  <a:lnTo>
                    <a:pt x="801" y="4770"/>
                  </a:lnTo>
                  <a:cubicBezTo>
                    <a:pt x="1001" y="5171"/>
                    <a:pt x="1201" y="5604"/>
                    <a:pt x="1468" y="6005"/>
                  </a:cubicBezTo>
                  <a:lnTo>
                    <a:pt x="1835" y="6638"/>
                  </a:lnTo>
                  <a:cubicBezTo>
                    <a:pt x="2335" y="7406"/>
                    <a:pt x="2835" y="8140"/>
                    <a:pt x="3403" y="8807"/>
                  </a:cubicBezTo>
                  <a:cubicBezTo>
                    <a:pt x="3903" y="9440"/>
                    <a:pt x="4403" y="10008"/>
                    <a:pt x="4970" y="10608"/>
                  </a:cubicBezTo>
                  <a:lnTo>
                    <a:pt x="5037" y="10675"/>
                  </a:lnTo>
                  <a:lnTo>
                    <a:pt x="5070" y="10741"/>
                  </a:lnTo>
                  <a:cubicBezTo>
                    <a:pt x="6104" y="11842"/>
                    <a:pt x="7305" y="12910"/>
                    <a:pt x="8506" y="13844"/>
                  </a:cubicBezTo>
                  <a:cubicBezTo>
                    <a:pt x="8540" y="13910"/>
                    <a:pt x="8573" y="13944"/>
                    <a:pt x="8673" y="13977"/>
                  </a:cubicBezTo>
                  <a:cubicBezTo>
                    <a:pt x="9340" y="14477"/>
                    <a:pt x="10007" y="14944"/>
                    <a:pt x="10741" y="15345"/>
                  </a:cubicBezTo>
                  <a:cubicBezTo>
                    <a:pt x="11075" y="15578"/>
                    <a:pt x="11442" y="15745"/>
                    <a:pt x="11842" y="15912"/>
                  </a:cubicBezTo>
                  <a:cubicBezTo>
                    <a:pt x="12175" y="16079"/>
                    <a:pt x="12542" y="16179"/>
                    <a:pt x="12909" y="16279"/>
                  </a:cubicBezTo>
                  <a:lnTo>
                    <a:pt x="13009" y="16279"/>
                  </a:lnTo>
                  <a:cubicBezTo>
                    <a:pt x="13243" y="16312"/>
                    <a:pt x="13543" y="16345"/>
                    <a:pt x="13777" y="16345"/>
                  </a:cubicBezTo>
                  <a:cubicBezTo>
                    <a:pt x="14043" y="16345"/>
                    <a:pt x="14277" y="16312"/>
                    <a:pt x="14544" y="16179"/>
                  </a:cubicBezTo>
                  <a:cubicBezTo>
                    <a:pt x="14611" y="16145"/>
                    <a:pt x="14744" y="16079"/>
                    <a:pt x="14844" y="16012"/>
                  </a:cubicBezTo>
                  <a:lnTo>
                    <a:pt x="15078" y="15778"/>
                  </a:lnTo>
                  <a:cubicBezTo>
                    <a:pt x="15178" y="15678"/>
                    <a:pt x="15211" y="15578"/>
                    <a:pt x="15244" y="15478"/>
                  </a:cubicBezTo>
                  <a:cubicBezTo>
                    <a:pt x="15278" y="15345"/>
                    <a:pt x="15344" y="15245"/>
                    <a:pt x="15378" y="15078"/>
                  </a:cubicBezTo>
                  <a:cubicBezTo>
                    <a:pt x="15411" y="14811"/>
                    <a:pt x="15411" y="14511"/>
                    <a:pt x="15411" y="14244"/>
                  </a:cubicBezTo>
                  <a:cubicBezTo>
                    <a:pt x="15378" y="13844"/>
                    <a:pt x="15278" y="13510"/>
                    <a:pt x="15211" y="13143"/>
                  </a:cubicBezTo>
                  <a:cubicBezTo>
                    <a:pt x="15011" y="12476"/>
                    <a:pt x="14711" y="11809"/>
                    <a:pt x="14377" y="11175"/>
                  </a:cubicBezTo>
                  <a:cubicBezTo>
                    <a:pt x="14043" y="10508"/>
                    <a:pt x="13677" y="9941"/>
                    <a:pt x="13243" y="9307"/>
                  </a:cubicBezTo>
                  <a:cubicBezTo>
                    <a:pt x="12843" y="8740"/>
                    <a:pt x="12409" y="8140"/>
                    <a:pt x="11942" y="7572"/>
                  </a:cubicBezTo>
                  <a:cubicBezTo>
                    <a:pt x="11041" y="6405"/>
                    <a:pt x="10007" y="5304"/>
                    <a:pt x="8973" y="4270"/>
                  </a:cubicBezTo>
                  <a:cubicBezTo>
                    <a:pt x="7872" y="3269"/>
                    <a:pt x="6738" y="2302"/>
                    <a:pt x="5504" y="1501"/>
                  </a:cubicBezTo>
                  <a:cubicBezTo>
                    <a:pt x="4904" y="1135"/>
                    <a:pt x="4236" y="768"/>
                    <a:pt x="3603" y="501"/>
                  </a:cubicBezTo>
                  <a:cubicBezTo>
                    <a:pt x="3002" y="267"/>
                    <a:pt x="2335" y="0"/>
                    <a:pt x="1668" y="0"/>
                  </a:cubicBezTo>
                  <a:close/>
                </a:path>
              </a:pathLst>
            </a:custGeom>
            <a:solidFill>
              <a:schemeClr val="lt1"/>
            </a:solidFill>
            <a:ln w="1905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1" name="Google Shape;1301;p59"/>
            <p:cNvSpPr/>
            <p:nvPr/>
          </p:nvSpPr>
          <p:spPr>
            <a:xfrm>
              <a:off x="2510200" y="3478763"/>
              <a:ext cx="488700" cy="271875"/>
            </a:xfrm>
            <a:custGeom>
              <a:avLst/>
              <a:gdLst/>
              <a:ahLst/>
              <a:cxnLst/>
              <a:rect l="l" t="t" r="r" b="b"/>
              <a:pathLst>
                <a:path w="19548" h="10875" extrusionOk="0">
                  <a:moveTo>
                    <a:pt x="16312" y="401"/>
                  </a:moveTo>
                  <a:cubicBezTo>
                    <a:pt x="16842" y="401"/>
                    <a:pt x="17344" y="409"/>
                    <a:pt x="17846" y="534"/>
                  </a:cubicBezTo>
                  <a:lnTo>
                    <a:pt x="18480" y="801"/>
                  </a:lnTo>
                  <a:cubicBezTo>
                    <a:pt x="18547" y="834"/>
                    <a:pt x="18680" y="934"/>
                    <a:pt x="18780" y="1001"/>
                  </a:cubicBezTo>
                  <a:lnTo>
                    <a:pt x="18847" y="1101"/>
                  </a:lnTo>
                  <a:cubicBezTo>
                    <a:pt x="18881" y="1101"/>
                    <a:pt x="18881" y="1135"/>
                    <a:pt x="18914" y="1168"/>
                  </a:cubicBezTo>
                  <a:cubicBezTo>
                    <a:pt x="18981" y="1201"/>
                    <a:pt x="19014" y="1301"/>
                    <a:pt x="19047" y="1368"/>
                  </a:cubicBezTo>
                  <a:cubicBezTo>
                    <a:pt x="19047" y="1466"/>
                    <a:pt x="19083" y="1528"/>
                    <a:pt x="19011" y="1528"/>
                  </a:cubicBezTo>
                  <a:cubicBezTo>
                    <a:pt x="18984" y="1528"/>
                    <a:pt x="18943" y="1519"/>
                    <a:pt x="18881" y="1501"/>
                  </a:cubicBezTo>
                  <a:lnTo>
                    <a:pt x="18881" y="1535"/>
                  </a:lnTo>
                  <a:lnTo>
                    <a:pt x="18881" y="1702"/>
                  </a:lnTo>
                  <a:lnTo>
                    <a:pt x="18881" y="1735"/>
                  </a:lnTo>
                  <a:lnTo>
                    <a:pt x="18881" y="1868"/>
                  </a:lnTo>
                  <a:lnTo>
                    <a:pt x="18881" y="1902"/>
                  </a:lnTo>
                  <a:lnTo>
                    <a:pt x="18881" y="1968"/>
                  </a:lnTo>
                  <a:lnTo>
                    <a:pt x="18881" y="2002"/>
                  </a:lnTo>
                  <a:cubicBezTo>
                    <a:pt x="18847" y="2169"/>
                    <a:pt x="18814" y="2302"/>
                    <a:pt x="18714" y="2402"/>
                  </a:cubicBezTo>
                  <a:cubicBezTo>
                    <a:pt x="18480" y="2836"/>
                    <a:pt x="18180" y="3203"/>
                    <a:pt x="17846" y="3570"/>
                  </a:cubicBezTo>
                  <a:cubicBezTo>
                    <a:pt x="16912" y="4537"/>
                    <a:pt x="15878" y="5338"/>
                    <a:pt x="14744" y="6038"/>
                  </a:cubicBezTo>
                  <a:cubicBezTo>
                    <a:pt x="14177" y="6405"/>
                    <a:pt x="13510" y="6805"/>
                    <a:pt x="12876" y="7139"/>
                  </a:cubicBezTo>
                  <a:cubicBezTo>
                    <a:pt x="12876" y="7172"/>
                    <a:pt x="12843" y="7172"/>
                    <a:pt x="12843" y="7172"/>
                  </a:cubicBezTo>
                  <a:cubicBezTo>
                    <a:pt x="12843" y="7206"/>
                    <a:pt x="12810" y="7206"/>
                    <a:pt x="12810" y="7206"/>
                  </a:cubicBezTo>
                  <a:cubicBezTo>
                    <a:pt x="12743" y="7206"/>
                    <a:pt x="12743" y="7239"/>
                    <a:pt x="12709" y="7239"/>
                  </a:cubicBezTo>
                  <a:cubicBezTo>
                    <a:pt x="12343" y="7472"/>
                    <a:pt x="11909" y="7673"/>
                    <a:pt x="11542" y="7839"/>
                  </a:cubicBezTo>
                  <a:cubicBezTo>
                    <a:pt x="11509" y="7839"/>
                    <a:pt x="11509" y="7873"/>
                    <a:pt x="11475" y="7873"/>
                  </a:cubicBezTo>
                  <a:cubicBezTo>
                    <a:pt x="11475" y="7906"/>
                    <a:pt x="11409" y="7906"/>
                    <a:pt x="11409" y="7906"/>
                  </a:cubicBezTo>
                  <a:cubicBezTo>
                    <a:pt x="11409" y="7973"/>
                    <a:pt x="11375" y="7973"/>
                    <a:pt x="11375" y="7973"/>
                  </a:cubicBezTo>
                  <a:lnTo>
                    <a:pt x="11308" y="8006"/>
                  </a:lnTo>
                  <a:cubicBezTo>
                    <a:pt x="11308" y="8040"/>
                    <a:pt x="11242" y="8040"/>
                    <a:pt x="11242" y="8040"/>
                  </a:cubicBezTo>
                  <a:cubicBezTo>
                    <a:pt x="11242" y="8073"/>
                    <a:pt x="11208" y="8073"/>
                    <a:pt x="11208" y="8073"/>
                  </a:cubicBezTo>
                  <a:cubicBezTo>
                    <a:pt x="11208" y="8140"/>
                    <a:pt x="11175" y="8140"/>
                    <a:pt x="11175" y="8140"/>
                  </a:cubicBezTo>
                  <a:cubicBezTo>
                    <a:pt x="11175" y="8173"/>
                    <a:pt x="11142" y="8173"/>
                    <a:pt x="11142" y="8173"/>
                  </a:cubicBezTo>
                  <a:cubicBezTo>
                    <a:pt x="11142" y="8206"/>
                    <a:pt x="11075" y="8206"/>
                    <a:pt x="11075" y="8206"/>
                  </a:cubicBezTo>
                  <a:lnTo>
                    <a:pt x="11042" y="8240"/>
                  </a:lnTo>
                  <a:cubicBezTo>
                    <a:pt x="11008" y="8240"/>
                    <a:pt x="11008" y="8306"/>
                    <a:pt x="10975" y="8306"/>
                  </a:cubicBezTo>
                  <a:lnTo>
                    <a:pt x="10908" y="8306"/>
                  </a:lnTo>
                  <a:cubicBezTo>
                    <a:pt x="10875" y="8306"/>
                    <a:pt x="10875" y="8340"/>
                    <a:pt x="10841" y="8340"/>
                  </a:cubicBezTo>
                  <a:lnTo>
                    <a:pt x="10808" y="8340"/>
                  </a:lnTo>
                  <a:cubicBezTo>
                    <a:pt x="10741" y="8340"/>
                    <a:pt x="10741" y="8373"/>
                    <a:pt x="10708" y="8373"/>
                  </a:cubicBezTo>
                  <a:cubicBezTo>
                    <a:pt x="10708" y="8373"/>
                    <a:pt x="10675" y="8406"/>
                    <a:pt x="10641" y="8406"/>
                  </a:cubicBezTo>
                  <a:cubicBezTo>
                    <a:pt x="9774" y="8807"/>
                    <a:pt x="8840" y="9140"/>
                    <a:pt x="7939" y="9407"/>
                  </a:cubicBezTo>
                  <a:lnTo>
                    <a:pt x="7873" y="9407"/>
                  </a:lnTo>
                  <a:cubicBezTo>
                    <a:pt x="7206" y="9641"/>
                    <a:pt x="6538" y="9807"/>
                    <a:pt x="5871" y="9974"/>
                  </a:cubicBezTo>
                  <a:lnTo>
                    <a:pt x="5838" y="9974"/>
                  </a:lnTo>
                  <a:cubicBezTo>
                    <a:pt x="5771" y="9974"/>
                    <a:pt x="5671" y="10008"/>
                    <a:pt x="5604" y="10008"/>
                  </a:cubicBezTo>
                  <a:cubicBezTo>
                    <a:pt x="4837" y="10174"/>
                    <a:pt x="4103" y="10241"/>
                    <a:pt x="3303" y="10308"/>
                  </a:cubicBezTo>
                  <a:lnTo>
                    <a:pt x="3369" y="10308"/>
                  </a:lnTo>
                  <a:cubicBezTo>
                    <a:pt x="3244" y="10316"/>
                    <a:pt x="3119" y="10320"/>
                    <a:pt x="2994" y="10320"/>
                  </a:cubicBezTo>
                  <a:cubicBezTo>
                    <a:pt x="2619" y="10320"/>
                    <a:pt x="2244" y="10283"/>
                    <a:pt x="1868" y="10208"/>
                  </a:cubicBezTo>
                  <a:cubicBezTo>
                    <a:pt x="1802" y="10208"/>
                    <a:pt x="1702" y="10174"/>
                    <a:pt x="1668" y="10174"/>
                  </a:cubicBezTo>
                  <a:cubicBezTo>
                    <a:pt x="1468" y="10141"/>
                    <a:pt x="1301" y="10041"/>
                    <a:pt x="1101" y="9974"/>
                  </a:cubicBezTo>
                  <a:cubicBezTo>
                    <a:pt x="1001" y="9908"/>
                    <a:pt x="868" y="9841"/>
                    <a:pt x="801" y="9741"/>
                  </a:cubicBezTo>
                  <a:cubicBezTo>
                    <a:pt x="768" y="9674"/>
                    <a:pt x="668" y="9641"/>
                    <a:pt x="634" y="9541"/>
                  </a:cubicBezTo>
                  <a:cubicBezTo>
                    <a:pt x="601" y="9474"/>
                    <a:pt x="601" y="9407"/>
                    <a:pt x="534" y="9340"/>
                  </a:cubicBezTo>
                  <a:cubicBezTo>
                    <a:pt x="534" y="9240"/>
                    <a:pt x="501" y="9174"/>
                    <a:pt x="501" y="9074"/>
                  </a:cubicBezTo>
                  <a:cubicBezTo>
                    <a:pt x="501" y="8974"/>
                    <a:pt x="501" y="8840"/>
                    <a:pt x="534" y="8707"/>
                  </a:cubicBezTo>
                  <a:cubicBezTo>
                    <a:pt x="601" y="8507"/>
                    <a:pt x="668" y="8306"/>
                    <a:pt x="768" y="8140"/>
                  </a:cubicBezTo>
                  <a:cubicBezTo>
                    <a:pt x="1001" y="7706"/>
                    <a:pt x="1301" y="7339"/>
                    <a:pt x="1635" y="6972"/>
                  </a:cubicBezTo>
                  <a:cubicBezTo>
                    <a:pt x="2536" y="6005"/>
                    <a:pt x="3603" y="5204"/>
                    <a:pt x="4704" y="4504"/>
                  </a:cubicBezTo>
                  <a:cubicBezTo>
                    <a:pt x="5805" y="3836"/>
                    <a:pt x="6972" y="3203"/>
                    <a:pt x="8140" y="2669"/>
                  </a:cubicBezTo>
                  <a:cubicBezTo>
                    <a:pt x="9307" y="2169"/>
                    <a:pt x="10508" y="1668"/>
                    <a:pt x="11742" y="1301"/>
                  </a:cubicBezTo>
                  <a:lnTo>
                    <a:pt x="11709" y="1301"/>
                  </a:lnTo>
                  <a:cubicBezTo>
                    <a:pt x="12476" y="1068"/>
                    <a:pt x="13243" y="868"/>
                    <a:pt x="14044" y="701"/>
                  </a:cubicBezTo>
                  <a:cubicBezTo>
                    <a:pt x="14811" y="534"/>
                    <a:pt x="15545" y="467"/>
                    <a:pt x="16312" y="401"/>
                  </a:cubicBezTo>
                  <a:close/>
                  <a:moveTo>
                    <a:pt x="16479" y="0"/>
                  </a:moveTo>
                  <a:cubicBezTo>
                    <a:pt x="15778" y="0"/>
                    <a:pt x="15044" y="100"/>
                    <a:pt x="14344" y="201"/>
                  </a:cubicBezTo>
                  <a:cubicBezTo>
                    <a:pt x="12876" y="467"/>
                    <a:pt x="11475" y="868"/>
                    <a:pt x="10108" y="1368"/>
                  </a:cubicBezTo>
                  <a:cubicBezTo>
                    <a:pt x="8707" y="1868"/>
                    <a:pt x="7339" y="2502"/>
                    <a:pt x="6038" y="3203"/>
                  </a:cubicBezTo>
                  <a:cubicBezTo>
                    <a:pt x="5438" y="3536"/>
                    <a:pt x="4804" y="3937"/>
                    <a:pt x="4203" y="4303"/>
                  </a:cubicBezTo>
                  <a:cubicBezTo>
                    <a:pt x="3636" y="4704"/>
                    <a:pt x="3003" y="5137"/>
                    <a:pt x="2469" y="5604"/>
                  </a:cubicBezTo>
                  <a:cubicBezTo>
                    <a:pt x="1935" y="6005"/>
                    <a:pt x="1435" y="6505"/>
                    <a:pt x="968" y="7039"/>
                  </a:cubicBezTo>
                  <a:cubicBezTo>
                    <a:pt x="701" y="7339"/>
                    <a:pt x="501" y="7639"/>
                    <a:pt x="334" y="7973"/>
                  </a:cubicBezTo>
                  <a:cubicBezTo>
                    <a:pt x="201" y="8173"/>
                    <a:pt x="100" y="8473"/>
                    <a:pt x="34" y="8707"/>
                  </a:cubicBezTo>
                  <a:cubicBezTo>
                    <a:pt x="0" y="8840"/>
                    <a:pt x="0" y="9007"/>
                    <a:pt x="0" y="9140"/>
                  </a:cubicBezTo>
                  <a:cubicBezTo>
                    <a:pt x="0" y="9274"/>
                    <a:pt x="0" y="9340"/>
                    <a:pt x="34" y="9474"/>
                  </a:cubicBezTo>
                  <a:cubicBezTo>
                    <a:pt x="100" y="9607"/>
                    <a:pt x="134" y="9707"/>
                    <a:pt x="167" y="9807"/>
                  </a:cubicBezTo>
                  <a:cubicBezTo>
                    <a:pt x="267" y="9941"/>
                    <a:pt x="301" y="10008"/>
                    <a:pt x="367" y="10108"/>
                  </a:cubicBezTo>
                  <a:cubicBezTo>
                    <a:pt x="534" y="10308"/>
                    <a:pt x="768" y="10441"/>
                    <a:pt x="1001" y="10541"/>
                  </a:cubicBezTo>
                  <a:cubicBezTo>
                    <a:pt x="1268" y="10675"/>
                    <a:pt x="1501" y="10775"/>
                    <a:pt x="1768" y="10808"/>
                  </a:cubicBezTo>
                  <a:lnTo>
                    <a:pt x="1835" y="10808"/>
                  </a:lnTo>
                  <a:cubicBezTo>
                    <a:pt x="2202" y="10842"/>
                    <a:pt x="2602" y="10875"/>
                    <a:pt x="2969" y="10875"/>
                  </a:cubicBezTo>
                  <a:cubicBezTo>
                    <a:pt x="3369" y="10875"/>
                    <a:pt x="3770" y="10842"/>
                    <a:pt x="4170" y="10808"/>
                  </a:cubicBezTo>
                  <a:cubicBezTo>
                    <a:pt x="5004" y="10708"/>
                    <a:pt x="5838" y="10541"/>
                    <a:pt x="6638" y="10341"/>
                  </a:cubicBezTo>
                  <a:lnTo>
                    <a:pt x="6805" y="10308"/>
                  </a:lnTo>
                  <a:cubicBezTo>
                    <a:pt x="8306" y="9941"/>
                    <a:pt x="9774" y="9374"/>
                    <a:pt x="11175" y="8773"/>
                  </a:cubicBezTo>
                  <a:cubicBezTo>
                    <a:pt x="11208" y="8707"/>
                    <a:pt x="11208" y="8707"/>
                    <a:pt x="11275" y="8707"/>
                  </a:cubicBezTo>
                  <a:cubicBezTo>
                    <a:pt x="11308" y="8707"/>
                    <a:pt x="11308" y="8673"/>
                    <a:pt x="11342" y="8673"/>
                  </a:cubicBezTo>
                  <a:cubicBezTo>
                    <a:pt x="12042" y="8340"/>
                    <a:pt x="12776" y="8006"/>
                    <a:pt x="13477" y="7639"/>
                  </a:cubicBezTo>
                  <a:cubicBezTo>
                    <a:pt x="14277" y="7172"/>
                    <a:pt x="15011" y="6705"/>
                    <a:pt x="15778" y="6205"/>
                  </a:cubicBezTo>
                  <a:cubicBezTo>
                    <a:pt x="15978" y="6105"/>
                    <a:pt x="16145" y="5938"/>
                    <a:pt x="16345" y="5805"/>
                  </a:cubicBezTo>
                  <a:cubicBezTo>
                    <a:pt x="16712" y="5504"/>
                    <a:pt x="17113" y="5204"/>
                    <a:pt x="17446" y="4937"/>
                  </a:cubicBezTo>
                  <a:cubicBezTo>
                    <a:pt x="17680" y="4704"/>
                    <a:pt x="17947" y="4504"/>
                    <a:pt x="18147" y="4270"/>
                  </a:cubicBezTo>
                  <a:lnTo>
                    <a:pt x="18280" y="4137"/>
                  </a:lnTo>
                  <a:lnTo>
                    <a:pt x="18780" y="3503"/>
                  </a:lnTo>
                  <a:lnTo>
                    <a:pt x="18814" y="3470"/>
                  </a:lnTo>
                  <a:cubicBezTo>
                    <a:pt x="18847" y="3369"/>
                    <a:pt x="18881" y="3336"/>
                    <a:pt x="18947" y="3236"/>
                  </a:cubicBezTo>
                  <a:cubicBezTo>
                    <a:pt x="19114" y="3003"/>
                    <a:pt x="19281" y="2769"/>
                    <a:pt x="19381" y="2469"/>
                  </a:cubicBezTo>
                  <a:cubicBezTo>
                    <a:pt x="19448" y="2369"/>
                    <a:pt x="19448" y="2302"/>
                    <a:pt x="19481" y="2202"/>
                  </a:cubicBezTo>
                  <a:cubicBezTo>
                    <a:pt x="19514" y="2135"/>
                    <a:pt x="19548" y="2002"/>
                    <a:pt x="19548" y="1868"/>
                  </a:cubicBezTo>
                  <a:lnTo>
                    <a:pt x="19548" y="1702"/>
                  </a:lnTo>
                  <a:cubicBezTo>
                    <a:pt x="19548" y="1647"/>
                    <a:pt x="19548" y="1593"/>
                    <a:pt x="19511" y="1593"/>
                  </a:cubicBezTo>
                  <a:cubicBezTo>
                    <a:pt x="19503" y="1593"/>
                    <a:pt x="19493" y="1595"/>
                    <a:pt x="19481" y="1602"/>
                  </a:cubicBezTo>
                  <a:lnTo>
                    <a:pt x="19481" y="1535"/>
                  </a:lnTo>
                  <a:lnTo>
                    <a:pt x="19481" y="1468"/>
                  </a:lnTo>
                  <a:cubicBezTo>
                    <a:pt x="19481" y="1368"/>
                    <a:pt x="19481" y="1335"/>
                    <a:pt x="19448" y="1268"/>
                  </a:cubicBezTo>
                  <a:cubicBezTo>
                    <a:pt x="19448" y="1201"/>
                    <a:pt x="19381" y="1168"/>
                    <a:pt x="19381" y="1135"/>
                  </a:cubicBezTo>
                  <a:cubicBezTo>
                    <a:pt x="19314" y="1034"/>
                    <a:pt x="19281" y="934"/>
                    <a:pt x="19181" y="834"/>
                  </a:cubicBezTo>
                  <a:lnTo>
                    <a:pt x="19147" y="801"/>
                  </a:lnTo>
                  <a:lnTo>
                    <a:pt x="19114" y="768"/>
                  </a:lnTo>
                  <a:cubicBezTo>
                    <a:pt x="18947" y="601"/>
                    <a:pt x="18714" y="434"/>
                    <a:pt x="18480" y="334"/>
                  </a:cubicBezTo>
                  <a:cubicBezTo>
                    <a:pt x="17846" y="34"/>
                    <a:pt x="17146" y="0"/>
                    <a:pt x="16479" y="0"/>
                  </a:cubicBezTo>
                  <a:close/>
                </a:path>
              </a:pathLst>
            </a:custGeom>
            <a:solidFill>
              <a:schemeClr val="lt1"/>
            </a:solidFill>
            <a:ln w="1905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02" name="Google Shape;1302;p59"/>
          <p:cNvGrpSpPr/>
          <p:nvPr/>
        </p:nvGrpSpPr>
        <p:grpSpPr>
          <a:xfrm rot="1153345">
            <a:off x="505136" y="1891076"/>
            <a:ext cx="1134455" cy="1664267"/>
            <a:chOff x="1091475" y="2382538"/>
            <a:chExt cx="610200" cy="895175"/>
          </a:xfrm>
        </p:grpSpPr>
        <p:sp>
          <p:nvSpPr>
            <p:cNvPr id="1303" name="Google Shape;1303;p59"/>
            <p:cNvSpPr/>
            <p:nvPr/>
          </p:nvSpPr>
          <p:spPr>
            <a:xfrm>
              <a:off x="1238875" y="2878763"/>
              <a:ext cx="105650" cy="114000"/>
            </a:xfrm>
            <a:custGeom>
              <a:avLst/>
              <a:gdLst/>
              <a:ahLst/>
              <a:cxnLst/>
              <a:rect l="l" t="t" r="r" b="b"/>
              <a:pathLst>
                <a:path w="4226" h="4560" extrusionOk="0">
                  <a:moveTo>
                    <a:pt x="4104" y="1733"/>
                  </a:moveTo>
                  <a:lnTo>
                    <a:pt x="2980" y="4134"/>
                  </a:lnTo>
                  <a:cubicBezTo>
                    <a:pt x="2828" y="4438"/>
                    <a:pt x="2493" y="4560"/>
                    <a:pt x="2189" y="4438"/>
                  </a:cubicBezTo>
                  <a:lnTo>
                    <a:pt x="427" y="3587"/>
                  </a:lnTo>
                  <a:cubicBezTo>
                    <a:pt x="123" y="3435"/>
                    <a:pt x="1" y="3101"/>
                    <a:pt x="123" y="2797"/>
                  </a:cubicBezTo>
                  <a:lnTo>
                    <a:pt x="1217" y="395"/>
                  </a:lnTo>
                  <a:cubicBezTo>
                    <a:pt x="1369" y="91"/>
                    <a:pt x="1703" y="0"/>
                    <a:pt x="2007" y="91"/>
                  </a:cubicBezTo>
                  <a:lnTo>
                    <a:pt x="3800" y="943"/>
                  </a:lnTo>
                  <a:cubicBezTo>
                    <a:pt x="4104" y="1094"/>
                    <a:pt x="4226" y="1429"/>
                    <a:pt x="4104" y="1733"/>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4" name="Google Shape;1304;p59"/>
            <p:cNvSpPr/>
            <p:nvPr/>
          </p:nvSpPr>
          <p:spPr>
            <a:xfrm>
              <a:off x="1128700" y="2382538"/>
              <a:ext cx="572975" cy="573000"/>
            </a:xfrm>
            <a:custGeom>
              <a:avLst/>
              <a:gdLst/>
              <a:ahLst/>
              <a:cxnLst/>
              <a:rect l="l" t="t" r="r" b="b"/>
              <a:pathLst>
                <a:path w="22919" h="22920" extrusionOk="0">
                  <a:moveTo>
                    <a:pt x="15685" y="2311"/>
                  </a:moveTo>
                  <a:cubicBezTo>
                    <a:pt x="10639" y="1"/>
                    <a:pt x="4621" y="2159"/>
                    <a:pt x="2311" y="7235"/>
                  </a:cubicBezTo>
                  <a:cubicBezTo>
                    <a:pt x="1" y="12281"/>
                    <a:pt x="2159" y="18269"/>
                    <a:pt x="7204" y="20609"/>
                  </a:cubicBezTo>
                  <a:cubicBezTo>
                    <a:pt x="12280" y="22919"/>
                    <a:pt x="18268" y="20761"/>
                    <a:pt x="20579" y="15685"/>
                  </a:cubicBezTo>
                  <a:cubicBezTo>
                    <a:pt x="22919" y="10639"/>
                    <a:pt x="20700" y="4651"/>
                    <a:pt x="15685" y="231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5" name="Google Shape;1305;p59"/>
            <p:cNvSpPr/>
            <p:nvPr/>
          </p:nvSpPr>
          <p:spPr>
            <a:xfrm>
              <a:off x="1091475" y="2934238"/>
              <a:ext cx="242425" cy="343475"/>
            </a:xfrm>
            <a:custGeom>
              <a:avLst/>
              <a:gdLst/>
              <a:ahLst/>
              <a:cxnLst/>
              <a:rect l="l" t="t" r="r" b="b"/>
              <a:pathLst>
                <a:path w="9697" h="13739" extrusionOk="0">
                  <a:moveTo>
                    <a:pt x="9453" y="2766"/>
                  </a:moveTo>
                  <a:lnTo>
                    <a:pt x="4712" y="13040"/>
                  </a:lnTo>
                  <a:cubicBezTo>
                    <a:pt x="4499" y="13496"/>
                    <a:pt x="3921" y="13739"/>
                    <a:pt x="3465" y="13496"/>
                  </a:cubicBezTo>
                  <a:lnTo>
                    <a:pt x="699" y="12219"/>
                  </a:lnTo>
                  <a:cubicBezTo>
                    <a:pt x="243" y="11976"/>
                    <a:pt x="0" y="11398"/>
                    <a:pt x="243" y="10943"/>
                  </a:cubicBezTo>
                  <a:lnTo>
                    <a:pt x="4985" y="699"/>
                  </a:lnTo>
                  <a:cubicBezTo>
                    <a:pt x="5198" y="243"/>
                    <a:pt x="5775" y="0"/>
                    <a:pt x="6231" y="243"/>
                  </a:cubicBezTo>
                  <a:lnTo>
                    <a:pt x="8997" y="1520"/>
                  </a:lnTo>
                  <a:cubicBezTo>
                    <a:pt x="9453" y="1763"/>
                    <a:pt x="9696" y="2280"/>
                    <a:pt x="9453" y="2766"/>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6" name="Google Shape;1306;p59"/>
            <p:cNvSpPr/>
            <p:nvPr/>
          </p:nvSpPr>
          <p:spPr>
            <a:xfrm>
              <a:off x="1210000" y="2463088"/>
              <a:ext cx="409625" cy="409625"/>
            </a:xfrm>
            <a:custGeom>
              <a:avLst/>
              <a:gdLst/>
              <a:ahLst/>
              <a:cxnLst/>
              <a:rect l="l" t="t" r="r" b="b"/>
              <a:pathLst>
                <a:path w="16385" h="16385" extrusionOk="0">
                  <a:moveTo>
                    <a:pt x="11217" y="1673"/>
                  </a:moveTo>
                  <a:cubicBezTo>
                    <a:pt x="7600" y="1"/>
                    <a:pt x="3314" y="1581"/>
                    <a:pt x="1673" y="5168"/>
                  </a:cubicBezTo>
                  <a:cubicBezTo>
                    <a:pt x="1" y="8785"/>
                    <a:pt x="1582" y="13071"/>
                    <a:pt x="5168" y="14712"/>
                  </a:cubicBezTo>
                  <a:cubicBezTo>
                    <a:pt x="8785" y="16384"/>
                    <a:pt x="13071" y="14834"/>
                    <a:pt x="14712" y="11217"/>
                  </a:cubicBezTo>
                  <a:cubicBezTo>
                    <a:pt x="16384" y="7661"/>
                    <a:pt x="14834" y="3344"/>
                    <a:pt x="11217" y="1673"/>
                  </a:cubicBezTo>
                  <a:close/>
                </a:path>
              </a:pathLst>
            </a:custGeom>
            <a:solidFill>
              <a:srgbClr val="FFFF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 name="Flowchart: Terminator 3"/>
          <p:cNvSpPr/>
          <p:nvPr/>
        </p:nvSpPr>
        <p:spPr>
          <a:xfrm>
            <a:off x="336662" y="195485"/>
            <a:ext cx="4595378" cy="969787"/>
          </a:xfrm>
          <a:prstGeom prst="flowChartTerminator">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id-ID" sz="2400" dirty="0" smtClean="0"/>
              <a:t>G. </a:t>
            </a:r>
            <a:r>
              <a:rPr lang="en-US" sz="2400" dirty="0" err="1" smtClean="0"/>
              <a:t>Teknik</a:t>
            </a:r>
            <a:r>
              <a:rPr lang="en-US" sz="2400" dirty="0" smtClean="0"/>
              <a:t> </a:t>
            </a:r>
            <a:r>
              <a:rPr lang="en-US" sz="2400" dirty="0" err="1" smtClean="0"/>
              <a:t>Analisi</a:t>
            </a:r>
            <a:r>
              <a:rPr lang="id-ID" sz="2400" dirty="0" smtClean="0"/>
              <a:t>s</a:t>
            </a:r>
            <a:r>
              <a:rPr lang="en-US" sz="2400" dirty="0" smtClean="0"/>
              <a:t> </a:t>
            </a:r>
            <a:r>
              <a:rPr lang="en-US" sz="2400" dirty="0" err="1" smtClean="0"/>
              <a:t>dan</a:t>
            </a:r>
            <a:endParaRPr lang="en-US" sz="2400" dirty="0" smtClean="0"/>
          </a:p>
          <a:p>
            <a:pPr algn="ctr"/>
            <a:r>
              <a:rPr lang="en-US" sz="2400" dirty="0" err="1" smtClean="0"/>
              <a:t>Pengumpulan</a:t>
            </a:r>
            <a:r>
              <a:rPr lang="en-US" sz="2400" dirty="0" smtClean="0"/>
              <a:t> Data</a:t>
            </a:r>
            <a:endParaRPr lang="id-ID" sz="2400" dirty="0"/>
          </a:p>
        </p:txBody>
      </p:sp>
      <p:sp>
        <p:nvSpPr>
          <p:cNvPr id="35" name="Snip Single Corner Rectangle 34"/>
          <p:cNvSpPr/>
          <p:nvPr/>
        </p:nvSpPr>
        <p:spPr>
          <a:xfrm>
            <a:off x="1899354" y="1773503"/>
            <a:ext cx="6146141" cy="1941247"/>
          </a:xfrm>
          <a:prstGeom prst="snip1Rect">
            <a:avLst/>
          </a:prstGeom>
        </p:spPr>
        <p:style>
          <a:lnRef idx="1">
            <a:schemeClr val="accent5"/>
          </a:lnRef>
          <a:fillRef idx="2">
            <a:schemeClr val="accent5"/>
          </a:fillRef>
          <a:effectRef idx="1">
            <a:schemeClr val="accent5"/>
          </a:effectRef>
          <a:fontRef idx="minor">
            <a:schemeClr val="dk1"/>
          </a:fontRef>
        </p:style>
        <p:txBody>
          <a:bodyPr rtlCol="0" anchor="ctr"/>
          <a:lstStyle/>
          <a:p>
            <a:endParaRPr lang="en-US" sz="1800" dirty="0" smtClean="0"/>
          </a:p>
          <a:p>
            <a:pPr marL="457200" indent="-457200" algn="just">
              <a:buAutoNum type="arabicPeriod"/>
            </a:pPr>
            <a:r>
              <a:rPr lang="en-US" sz="2400" dirty="0" err="1" smtClean="0"/>
              <a:t>Reduksi</a:t>
            </a:r>
            <a:r>
              <a:rPr lang="en-US" sz="2400" dirty="0" smtClean="0"/>
              <a:t> data</a:t>
            </a:r>
          </a:p>
          <a:p>
            <a:pPr marL="457200" indent="-457200" algn="just">
              <a:buAutoNum type="arabicPeriod"/>
            </a:pPr>
            <a:r>
              <a:rPr lang="en-US" sz="2400" dirty="0" err="1" smtClean="0"/>
              <a:t>Penyajian</a:t>
            </a:r>
            <a:r>
              <a:rPr lang="en-US" sz="2400" dirty="0" smtClean="0"/>
              <a:t> data</a:t>
            </a:r>
          </a:p>
          <a:p>
            <a:pPr marL="457200" indent="-457200" algn="just">
              <a:buAutoNum type="arabicPeriod"/>
            </a:pPr>
            <a:r>
              <a:rPr lang="en-US" sz="2400" dirty="0" err="1" smtClean="0"/>
              <a:t>Penarikan</a:t>
            </a:r>
            <a:r>
              <a:rPr lang="en-US" sz="2400" dirty="0" smtClean="0"/>
              <a:t> </a:t>
            </a:r>
            <a:r>
              <a:rPr lang="en-US" sz="2400" dirty="0" err="1" smtClean="0"/>
              <a:t>kesimpulan</a:t>
            </a:r>
            <a:endParaRPr lang="id-ID" sz="2400"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Subtitle 2"/>
          <p:cNvSpPr>
            <a:spLocks noGrp="1"/>
          </p:cNvSpPr>
          <p:nvPr>
            <p:ph type="subTitle" idx="1"/>
          </p:nvPr>
        </p:nvSpPr>
        <p:spPr/>
        <p:txBody>
          <a:bodyPr/>
          <a:lstStyle/>
          <a:p>
            <a:endParaRPr lang="en-US"/>
          </a:p>
        </p:txBody>
      </p:sp>
      <p:grpSp>
        <p:nvGrpSpPr>
          <p:cNvPr id="4" name="Google Shape;1171;p56"/>
          <p:cNvGrpSpPr/>
          <p:nvPr/>
        </p:nvGrpSpPr>
        <p:grpSpPr>
          <a:xfrm rot="544829">
            <a:off x="8389968" y="3088686"/>
            <a:ext cx="322982" cy="326452"/>
            <a:chOff x="2079900" y="3077638"/>
            <a:chExt cx="367775" cy="382800"/>
          </a:xfrm>
        </p:grpSpPr>
        <p:sp>
          <p:nvSpPr>
            <p:cNvPr id="5" name="Google Shape;1172;p56"/>
            <p:cNvSpPr/>
            <p:nvPr/>
          </p:nvSpPr>
          <p:spPr>
            <a:xfrm>
              <a:off x="2079900" y="3077638"/>
              <a:ext cx="367775" cy="382800"/>
            </a:xfrm>
            <a:custGeom>
              <a:avLst/>
              <a:gdLst/>
              <a:ahLst/>
              <a:cxnLst/>
              <a:rect l="l" t="t" r="r" b="b"/>
              <a:pathLst>
                <a:path w="14711" h="15312" extrusionOk="0">
                  <a:moveTo>
                    <a:pt x="7739" y="1"/>
                  </a:moveTo>
                  <a:cubicBezTo>
                    <a:pt x="7305" y="34"/>
                    <a:pt x="6838" y="267"/>
                    <a:pt x="6505" y="534"/>
                  </a:cubicBezTo>
                  <a:cubicBezTo>
                    <a:pt x="5704" y="1101"/>
                    <a:pt x="5137" y="2035"/>
                    <a:pt x="4670" y="2869"/>
                  </a:cubicBezTo>
                  <a:cubicBezTo>
                    <a:pt x="4537" y="3069"/>
                    <a:pt x="4403" y="3336"/>
                    <a:pt x="4270" y="3570"/>
                  </a:cubicBezTo>
                  <a:cubicBezTo>
                    <a:pt x="4003" y="3536"/>
                    <a:pt x="3669" y="3536"/>
                    <a:pt x="3369" y="3536"/>
                  </a:cubicBezTo>
                  <a:cubicBezTo>
                    <a:pt x="3036" y="3536"/>
                    <a:pt x="2702" y="3536"/>
                    <a:pt x="2402" y="3570"/>
                  </a:cubicBezTo>
                  <a:cubicBezTo>
                    <a:pt x="1901" y="3603"/>
                    <a:pt x="1501" y="3737"/>
                    <a:pt x="1168" y="3903"/>
                  </a:cubicBezTo>
                  <a:cubicBezTo>
                    <a:pt x="934" y="4003"/>
                    <a:pt x="767" y="4104"/>
                    <a:pt x="601" y="4270"/>
                  </a:cubicBezTo>
                  <a:cubicBezTo>
                    <a:pt x="434" y="4437"/>
                    <a:pt x="300" y="4671"/>
                    <a:pt x="167" y="4904"/>
                  </a:cubicBezTo>
                  <a:cubicBezTo>
                    <a:pt x="67" y="5071"/>
                    <a:pt x="0" y="5338"/>
                    <a:pt x="0" y="5571"/>
                  </a:cubicBezTo>
                  <a:cubicBezTo>
                    <a:pt x="0" y="5771"/>
                    <a:pt x="0" y="6038"/>
                    <a:pt x="33" y="6238"/>
                  </a:cubicBezTo>
                  <a:cubicBezTo>
                    <a:pt x="167" y="6705"/>
                    <a:pt x="367" y="7139"/>
                    <a:pt x="734" y="7573"/>
                  </a:cubicBezTo>
                  <a:cubicBezTo>
                    <a:pt x="1001" y="7906"/>
                    <a:pt x="1334" y="8240"/>
                    <a:pt x="1768" y="8607"/>
                  </a:cubicBezTo>
                  <a:cubicBezTo>
                    <a:pt x="1868" y="8673"/>
                    <a:pt x="1901" y="8707"/>
                    <a:pt x="2002" y="8774"/>
                  </a:cubicBezTo>
                  <a:lnTo>
                    <a:pt x="1735" y="9674"/>
                  </a:lnTo>
                  <a:cubicBezTo>
                    <a:pt x="1635" y="10175"/>
                    <a:pt x="1501" y="10675"/>
                    <a:pt x="1401" y="11175"/>
                  </a:cubicBezTo>
                  <a:cubicBezTo>
                    <a:pt x="1301" y="12143"/>
                    <a:pt x="1301" y="13243"/>
                    <a:pt x="2068" y="13911"/>
                  </a:cubicBezTo>
                  <a:cubicBezTo>
                    <a:pt x="2235" y="14044"/>
                    <a:pt x="2402" y="14177"/>
                    <a:pt x="2602" y="14211"/>
                  </a:cubicBezTo>
                  <a:cubicBezTo>
                    <a:pt x="2791" y="14258"/>
                    <a:pt x="2946" y="14305"/>
                    <a:pt x="3127" y="14305"/>
                  </a:cubicBezTo>
                  <a:cubicBezTo>
                    <a:pt x="3202" y="14305"/>
                    <a:pt x="3281" y="14297"/>
                    <a:pt x="3369" y="14277"/>
                  </a:cubicBezTo>
                  <a:cubicBezTo>
                    <a:pt x="3569" y="14277"/>
                    <a:pt x="3769" y="14244"/>
                    <a:pt x="4003" y="14177"/>
                  </a:cubicBezTo>
                  <a:cubicBezTo>
                    <a:pt x="4203" y="14111"/>
                    <a:pt x="4403" y="14011"/>
                    <a:pt x="4603" y="13911"/>
                  </a:cubicBezTo>
                  <a:cubicBezTo>
                    <a:pt x="5437" y="13510"/>
                    <a:pt x="6205" y="12843"/>
                    <a:pt x="6872" y="12176"/>
                  </a:cubicBezTo>
                  <a:cubicBezTo>
                    <a:pt x="6905" y="12243"/>
                    <a:pt x="6972" y="12276"/>
                    <a:pt x="6972" y="12376"/>
                  </a:cubicBezTo>
                  <a:cubicBezTo>
                    <a:pt x="7205" y="12843"/>
                    <a:pt x="7472" y="13277"/>
                    <a:pt x="7806" y="13710"/>
                  </a:cubicBezTo>
                  <a:cubicBezTo>
                    <a:pt x="8073" y="14111"/>
                    <a:pt x="8439" y="14511"/>
                    <a:pt x="8873" y="14778"/>
                  </a:cubicBezTo>
                  <a:cubicBezTo>
                    <a:pt x="9073" y="14911"/>
                    <a:pt x="9240" y="15045"/>
                    <a:pt x="9507" y="15111"/>
                  </a:cubicBezTo>
                  <a:lnTo>
                    <a:pt x="9874" y="15245"/>
                  </a:lnTo>
                  <a:cubicBezTo>
                    <a:pt x="10007" y="15312"/>
                    <a:pt x="10174" y="15312"/>
                    <a:pt x="10307" y="15312"/>
                  </a:cubicBezTo>
                  <a:cubicBezTo>
                    <a:pt x="10508" y="15312"/>
                    <a:pt x="10708" y="15245"/>
                    <a:pt x="10908" y="15178"/>
                  </a:cubicBezTo>
                  <a:cubicBezTo>
                    <a:pt x="11141" y="15078"/>
                    <a:pt x="11342" y="14911"/>
                    <a:pt x="11508" y="14744"/>
                  </a:cubicBezTo>
                  <a:cubicBezTo>
                    <a:pt x="11809" y="14478"/>
                    <a:pt x="12009" y="14077"/>
                    <a:pt x="12142" y="13710"/>
                  </a:cubicBezTo>
                  <a:cubicBezTo>
                    <a:pt x="12476" y="12810"/>
                    <a:pt x="12509" y="11776"/>
                    <a:pt x="12509" y="10842"/>
                  </a:cubicBezTo>
                  <a:cubicBezTo>
                    <a:pt x="12509" y="10508"/>
                    <a:pt x="12509" y="10175"/>
                    <a:pt x="12476" y="9841"/>
                  </a:cubicBezTo>
                  <a:cubicBezTo>
                    <a:pt x="12909" y="9574"/>
                    <a:pt x="13343" y="9307"/>
                    <a:pt x="13710" y="8974"/>
                  </a:cubicBezTo>
                  <a:cubicBezTo>
                    <a:pt x="13877" y="8840"/>
                    <a:pt x="14010" y="8673"/>
                    <a:pt x="14177" y="8507"/>
                  </a:cubicBezTo>
                  <a:cubicBezTo>
                    <a:pt x="14310" y="8340"/>
                    <a:pt x="14410" y="8140"/>
                    <a:pt x="14510" y="7973"/>
                  </a:cubicBezTo>
                  <a:cubicBezTo>
                    <a:pt x="14644" y="7706"/>
                    <a:pt x="14711" y="7239"/>
                    <a:pt x="14644" y="6839"/>
                  </a:cubicBezTo>
                  <a:cubicBezTo>
                    <a:pt x="14510" y="6138"/>
                    <a:pt x="13977" y="5571"/>
                    <a:pt x="12976" y="5171"/>
                  </a:cubicBezTo>
                  <a:cubicBezTo>
                    <a:pt x="12376" y="4904"/>
                    <a:pt x="11708" y="4737"/>
                    <a:pt x="11041" y="4637"/>
                  </a:cubicBezTo>
                  <a:cubicBezTo>
                    <a:pt x="11041" y="4537"/>
                    <a:pt x="11041" y="4404"/>
                    <a:pt x="11008" y="4337"/>
                  </a:cubicBezTo>
                  <a:cubicBezTo>
                    <a:pt x="10908" y="3803"/>
                    <a:pt x="10841" y="3303"/>
                    <a:pt x="10708" y="2736"/>
                  </a:cubicBezTo>
                  <a:cubicBezTo>
                    <a:pt x="10574" y="2236"/>
                    <a:pt x="10408" y="1735"/>
                    <a:pt x="10174" y="1335"/>
                  </a:cubicBezTo>
                  <a:cubicBezTo>
                    <a:pt x="10041" y="1135"/>
                    <a:pt x="9907" y="968"/>
                    <a:pt x="9807" y="801"/>
                  </a:cubicBezTo>
                  <a:cubicBezTo>
                    <a:pt x="9707" y="701"/>
                    <a:pt x="9640" y="634"/>
                    <a:pt x="9507" y="534"/>
                  </a:cubicBezTo>
                  <a:lnTo>
                    <a:pt x="9140" y="267"/>
                  </a:lnTo>
                  <a:cubicBezTo>
                    <a:pt x="8906" y="167"/>
                    <a:pt x="8673" y="67"/>
                    <a:pt x="8473" y="34"/>
                  </a:cubicBezTo>
                  <a:cubicBezTo>
                    <a:pt x="8339" y="1"/>
                    <a:pt x="8173" y="1"/>
                    <a:pt x="803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 name="Google Shape;1173;p56"/>
            <p:cNvSpPr/>
            <p:nvPr/>
          </p:nvSpPr>
          <p:spPr>
            <a:xfrm>
              <a:off x="2219150" y="3095988"/>
              <a:ext cx="65900" cy="75075"/>
            </a:xfrm>
            <a:custGeom>
              <a:avLst/>
              <a:gdLst/>
              <a:ahLst/>
              <a:cxnLst/>
              <a:rect l="l" t="t" r="r" b="b"/>
              <a:pathLst>
                <a:path w="2636" h="3003" extrusionOk="0">
                  <a:moveTo>
                    <a:pt x="2402" y="0"/>
                  </a:moveTo>
                  <a:cubicBezTo>
                    <a:pt x="2336" y="0"/>
                    <a:pt x="2302" y="0"/>
                    <a:pt x="2269" y="67"/>
                  </a:cubicBezTo>
                  <a:cubicBezTo>
                    <a:pt x="1802" y="334"/>
                    <a:pt x="1335" y="668"/>
                    <a:pt x="1001" y="1068"/>
                  </a:cubicBezTo>
                  <a:cubicBezTo>
                    <a:pt x="635" y="1468"/>
                    <a:pt x="334" y="1935"/>
                    <a:pt x="101" y="2436"/>
                  </a:cubicBezTo>
                  <a:cubicBezTo>
                    <a:pt x="1" y="2636"/>
                    <a:pt x="67" y="2903"/>
                    <a:pt x="268" y="2969"/>
                  </a:cubicBezTo>
                  <a:cubicBezTo>
                    <a:pt x="334" y="3003"/>
                    <a:pt x="468" y="3003"/>
                    <a:pt x="568" y="3003"/>
                  </a:cubicBezTo>
                  <a:cubicBezTo>
                    <a:pt x="635" y="2969"/>
                    <a:pt x="768" y="2903"/>
                    <a:pt x="801" y="2802"/>
                  </a:cubicBezTo>
                  <a:cubicBezTo>
                    <a:pt x="1001" y="2269"/>
                    <a:pt x="1268" y="1768"/>
                    <a:pt x="1602" y="1301"/>
                  </a:cubicBezTo>
                  <a:cubicBezTo>
                    <a:pt x="1769" y="1068"/>
                    <a:pt x="1969" y="801"/>
                    <a:pt x="2236" y="601"/>
                  </a:cubicBezTo>
                  <a:cubicBezTo>
                    <a:pt x="2302" y="501"/>
                    <a:pt x="2436" y="467"/>
                    <a:pt x="2503" y="401"/>
                  </a:cubicBezTo>
                  <a:cubicBezTo>
                    <a:pt x="2603" y="334"/>
                    <a:pt x="2636" y="167"/>
                    <a:pt x="2569" y="101"/>
                  </a:cubicBezTo>
                  <a:cubicBezTo>
                    <a:pt x="2503" y="0"/>
                    <a:pt x="2436" y="0"/>
                    <a:pt x="240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 name="Google Shape;1174;p56"/>
            <p:cNvSpPr/>
            <p:nvPr/>
          </p:nvSpPr>
          <p:spPr>
            <a:xfrm>
              <a:off x="2105750" y="3184388"/>
              <a:ext cx="65900" cy="39225"/>
            </a:xfrm>
            <a:custGeom>
              <a:avLst/>
              <a:gdLst/>
              <a:ahLst/>
              <a:cxnLst/>
              <a:rect l="l" t="t" r="r" b="b"/>
              <a:pathLst>
                <a:path w="2636" h="1569" extrusionOk="0">
                  <a:moveTo>
                    <a:pt x="2002" y="0"/>
                  </a:moveTo>
                  <a:cubicBezTo>
                    <a:pt x="1701" y="0"/>
                    <a:pt x="1435" y="67"/>
                    <a:pt x="1134" y="167"/>
                  </a:cubicBezTo>
                  <a:cubicBezTo>
                    <a:pt x="701" y="334"/>
                    <a:pt x="334" y="634"/>
                    <a:pt x="100" y="968"/>
                  </a:cubicBezTo>
                  <a:cubicBezTo>
                    <a:pt x="34" y="1068"/>
                    <a:pt x="0" y="1134"/>
                    <a:pt x="0" y="1235"/>
                  </a:cubicBezTo>
                  <a:cubicBezTo>
                    <a:pt x="0" y="1301"/>
                    <a:pt x="34" y="1401"/>
                    <a:pt x="134" y="1468"/>
                  </a:cubicBezTo>
                  <a:cubicBezTo>
                    <a:pt x="200" y="1568"/>
                    <a:pt x="300" y="1568"/>
                    <a:pt x="367" y="1568"/>
                  </a:cubicBezTo>
                  <a:cubicBezTo>
                    <a:pt x="501" y="1568"/>
                    <a:pt x="634" y="1468"/>
                    <a:pt x="667" y="1335"/>
                  </a:cubicBezTo>
                  <a:cubicBezTo>
                    <a:pt x="701" y="1301"/>
                    <a:pt x="701" y="1268"/>
                    <a:pt x="767" y="1235"/>
                  </a:cubicBezTo>
                  <a:cubicBezTo>
                    <a:pt x="834" y="1101"/>
                    <a:pt x="968" y="1001"/>
                    <a:pt x="1034" y="901"/>
                  </a:cubicBezTo>
                  <a:cubicBezTo>
                    <a:pt x="1168" y="801"/>
                    <a:pt x="1301" y="667"/>
                    <a:pt x="1468" y="634"/>
                  </a:cubicBezTo>
                  <a:cubicBezTo>
                    <a:pt x="1601" y="601"/>
                    <a:pt x="1668" y="567"/>
                    <a:pt x="1801" y="501"/>
                  </a:cubicBezTo>
                  <a:cubicBezTo>
                    <a:pt x="1890" y="501"/>
                    <a:pt x="1965" y="486"/>
                    <a:pt x="2044" y="486"/>
                  </a:cubicBezTo>
                  <a:cubicBezTo>
                    <a:pt x="2083" y="486"/>
                    <a:pt x="2124" y="490"/>
                    <a:pt x="2168" y="501"/>
                  </a:cubicBezTo>
                  <a:lnTo>
                    <a:pt x="2268" y="501"/>
                  </a:lnTo>
                  <a:cubicBezTo>
                    <a:pt x="2369" y="501"/>
                    <a:pt x="2535" y="467"/>
                    <a:pt x="2535" y="301"/>
                  </a:cubicBezTo>
                  <a:cubicBezTo>
                    <a:pt x="2635" y="234"/>
                    <a:pt x="2535" y="67"/>
                    <a:pt x="2369" y="67"/>
                  </a:cubicBezTo>
                  <a:cubicBezTo>
                    <a:pt x="2268" y="67"/>
                    <a:pt x="2135" y="0"/>
                    <a:pt x="200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 name="Google Shape;1175;p56"/>
            <p:cNvSpPr/>
            <p:nvPr/>
          </p:nvSpPr>
          <p:spPr>
            <a:xfrm>
              <a:off x="2130750" y="3327813"/>
              <a:ext cx="28400" cy="75925"/>
            </a:xfrm>
            <a:custGeom>
              <a:avLst/>
              <a:gdLst/>
              <a:ahLst/>
              <a:cxnLst/>
              <a:rect l="l" t="t" r="r" b="b"/>
              <a:pathLst>
                <a:path w="1136" h="3037" extrusionOk="0">
                  <a:moveTo>
                    <a:pt x="935" y="1"/>
                  </a:moveTo>
                  <a:cubicBezTo>
                    <a:pt x="835" y="1"/>
                    <a:pt x="768" y="34"/>
                    <a:pt x="701" y="101"/>
                  </a:cubicBezTo>
                  <a:cubicBezTo>
                    <a:pt x="468" y="501"/>
                    <a:pt x="301" y="901"/>
                    <a:pt x="134" y="1368"/>
                  </a:cubicBezTo>
                  <a:cubicBezTo>
                    <a:pt x="1" y="1835"/>
                    <a:pt x="1" y="2269"/>
                    <a:pt x="168" y="2736"/>
                  </a:cubicBezTo>
                  <a:cubicBezTo>
                    <a:pt x="201" y="2869"/>
                    <a:pt x="234" y="2970"/>
                    <a:pt x="368" y="3003"/>
                  </a:cubicBezTo>
                  <a:cubicBezTo>
                    <a:pt x="468" y="3036"/>
                    <a:pt x="568" y="3036"/>
                    <a:pt x="701" y="3036"/>
                  </a:cubicBezTo>
                  <a:cubicBezTo>
                    <a:pt x="968" y="2970"/>
                    <a:pt x="1068" y="2669"/>
                    <a:pt x="902" y="2402"/>
                  </a:cubicBezTo>
                  <a:cubicBezTo>
                    <a:pt x="868" y="2369"/>
                    <a:pt x="835" y="2302"/>
                    <a:pt x="835" y="2236"/>
                  </a:cubicBezTo>
                  <a:cubicBezTo>
                    <a:pt x="801" y="2136"/>
                    <a:pt x="735" y="2036"/>
                    <a:pt x="735" y="1902"/>
                  </a:cubicBezTo>
                  <a:cubicBezTo>
                    <a:pt x="701" y="1735"/>
                    <a:pt x="701" y="1569"/>
                    <a:pt x="701" y="1402"/>
                  </a:cubicBezTo>
                  <a:cubicBezTo>
                    <a:pt x="735" y="1202"/>
                    <a:pt x="801" y="1035"/>
                    <a:pt x="835" y="868"/>
                  </a:cubicBezTo>
                  <a:lnTo>
                    <a:pt x="1068" y="368"/>
                  </a:lnTo>
                  <a:cubicBezTo>
                    <a:pt x="1135" y="234"/>
                    <a:pt x="1102" y="101"/>
                    <a:pt x="1002" y="34"/>
                  </a:cubicBezTo>
                  <a:cubicBezTo>
                    <a:pt x="968" y="34"/>
                    <a:pt x="968" y="1"/>
                    <a:pt x="935"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 name="Google Shape;1176;p56"/>
          <p:cNvGrpSpPr/>
          <p:nvPr/>
        </p:nvGrpSpPr>
        <p:grpSpPr>
          <a:xfrm rot="1765296" flipH="1">
            <a:off x="971942" y="192811"/>
            <a:ext cx="661771" cy="680768"/>
            <a:chOff x="2510200" y="3361463"/>
            <a:chExt cx="488700" cy="510950"/>
          </a:xfrm>
        </p:grpSpPr>
        <p:sp>
          <p:nvSpPr>
            <p:cNvPr id="10" name="Google Shape;1177;p56"/>
            <p:cNvSpPr/>
            <p:nvPr/>
          </p:nvSpPr>
          <p:spPr>
            <a:xfrm>
              <a:off x="2696175" y="3569838"/>
              <a:ext cx="95925" cy="92400"/>
            </a:xfrm>
            <a:custGeom>
              <a:avLst/>
              <a:gdLst/>
              <a:ahLst/>
              <a:cxnLst/>
              <a:rect l="l" t="t" r="r" b="b"/>
              <a:pathLst>
                <a:path w="3837" h="3696" extrusionOk="0">
                  <a:moveTo>
                    <a:pt x="1933" y="1"/>
                  </a:moveTo>
                  <a:cubicBezTo>
                    <a:pt x="1676" y="1"/>
                    <a:pt x="1415" y="53"/>
                    <a:pt x="1168" y="160"/>
                  </a:cubicBezTo>
                  <a:cubicBezTo>
                    <a:pt x="400" y="494"/>
                    <a:pt x="0" y="1228"/>
                    <a:pt x="67" y="2028"/>
                  </a:cubicBezTo>
                  <a:cubicBezTo>
                    <a:pt x="67" y="2228"/>
                    <a:pt x="167" y="2462"/>
                    <a:pt x="234" y="2595"/>
                  </a:cubicBezTo>
                  <a:cubicBezTo>
                    <a:pt x="534" y="3296"/>
                    <a:pt x="1201" y="3696"/>
                    <a:pt x="1935" y="3696"/>
                  </a:cubicBezTo>
                  <a:cubicBezTo>
                    <a:pt x="2202" y="3696"/>
                    <a:pt x="2435" y="3663"/>
                    <a:pt x="2702" y="3529"/>
                  </a:cubicBezTo>
                  <a:cubicBezTo>
                    <a:pt x="3169" y="3329"/>
                    <a:pt x="3503" y="2995"/>
                    <a:pt x="3669" y="2495"/>
                  </a:cubicBezTo>
                  <a:cubicBezTo>
                    <a:pt x="3836" y="2061"/>
                    <a:pt x="3836" y="1561"/>
                    <a:pt x="3603" y="1127"/>
                  </a:cubicBezTo>
                  <a:cubicBezTo>
                    <a:pt x="3536" y="961"/>
                    <a:pt x="3436" y="827"/>
                    <a:pt x="3336" y="660"/>
                  </a:cubicBezTo>
                  <a:cubicBezTo>
                    <a:pt x="2997" y="231"/>
                    <a:pt x="2474" y="1"/>
                    <a:pt x="193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1178;p56"/>
            <p:cNvSpPr/>
            <p:nvPr/>
          </p:nvSpPr>
          <p:spPr>
            <a:xfrm>
              <a:off x="2630275" y="3361463"/>
              <a:ext cx="229375" cy="510950"/>
            </a:xfrm>
            <a:custGeom>
              <a:avLst/>
              <a:gdLst/>
              <a:ahLst/>
              <a:cxnLst/>
              <a:rect l="l" t="t" r="r" b="b"/>
              <a:pathLst>
                <a:path w="9175" h="20438" extrusionOk="0">
                  <a:moveTo>
                    <a:pt x="7239" y="489"/>
                  </a:moveTo>
                  <a:cubicBezTo>
                    <a:pt x="7339" y="489"/>
                    <a:pt x="7406" y="523"/>
                    <a:pt x="7506" y="556"/>
                  </a:cubicBezTo>
                  <a:cubicBezTo>
                    <a:pt x="7540" y="556"/>
                    <a:pt x="7573" y="623"/>
                    <a:pt x="7640" y="656"/>
                  </a:cubicBezTo>
                  <a:cubicBezTo>
                    <a:pt x="7673" y="690"/>
                    <a:pt x="7706" y="690"/>
                    <a:pt x="7706" y="723"/>
                  </a:cubicBezTo>
                  <a:lnTo>
                    <a:pt x="7973" y="990"/>
                  </a:lnTo>
                  <a:cubicBezTo>
                    <a:pt x="8073" y="1190"/>
                    <a:pt x="8207" y="1357"/>
                    <a:pt x="8307" y="1557"/>
                  </a:cubicBezTo>
                  <a:cubicBezTo>
                    <a:pt x="8474" y="2057"/>
                    <a:pt x="8574" y="2591"/>
                    <a:pt x="8640" y="3158"/>
                  </a:cubicBezTo>
                  <a:lnTo>
                    <a:pt x="8640" y="3058"/>
                  </a:lnTo>
                  <a:cubicBezTo>
                    <a:pt x="8707" y="3825"/>
                    <a:pt x="8707" y="4559"/>
                    <a:pt x="8674" y="5326"/>
                  </a:cubicBezTo>
                  <a:cubicBezTo>
                    <a:pt x="8640" y="6093"/>
                    <a:pt x="8540" y="6927"/>
                    <a:pt x="8373" y="7728"/>
                  </a:cubicBezTo>
                  <a:lnTo>
                    <a:pt x="8373" y="7695"/>
                  </a:lnTo>
                  <a:cubicBezTo>
                    <a:pt x="8173" y="8995"/>
                    <a:pt x="7873" y="10230"/>
                    <a:pt x="7506" y="11497"/>
                  </a:cubicBezTo>
                  <a:cubicBezTo>
                    <a:pt x="7139" y="12732"/>
                    <a:pt x="6672" y="13932"/>
                    <a:pt x="6139" y="15133"/>
                  </a:cubicBezTo>
                  <a:cubicBezTo>
                    <a:pt x="5571" y="16334"/>
                    <a:pt x="4904" y="17502"/>
                    <a:pt x="4070" y="18536"/>
                  </a:cubicBezTo>
                  <a:cubicBezTo>
                    <a:pt x="3737" y="18903"/>
                    <a:pt x="3403" y="19303"/>
                    <a:pt x="3036" y="19570"/>
                  </a:cubicBezTo>
                  <a:cubicBezTo>
                    <a:pt x="2870" y="19703"/>
                    <a:pt x="2703" y="19770"/>
                    <a:pt x="2503" y="19870"/>
                  </a:cubicBezTo>
                  <a:cubicBezTo>
                    <a:pt x="2369" y="19903"/>
                    <a:pt x="2236" y="19937"/>
                    <a:pt x="2136" y="19937"/>
                  </a:cubicBezTo>
                  <a:lnTo>
                    <a:pt x="1869" y="19937"/>
                  </a:lnTo>
                  <a:cubicBezTo>
                    <a:pt x="1802" y="19937"/>
                    <a:pt x="1702" y="19903"/>
                    <a:pt x="1669" y="19870"/>
                  </a:cubicBezTo>
                  <a:cubicBezTo>
                    <a:pt x="1569" y="19837"/>
                    <a:pt x="1502" y="19770"/>
                    <a:pt x="1469" y="19737"/>
                  </a:cubicBezTo>
                  <a:cubicBezTo>
                    <a:pt x="1368" y="19670"/>
                    <a:pt x="1302" y="19570"/>
                    <a:pt x="1202" y="19436"/>
                  </a:cubicBezTo>
                  <a:cubicBezTo>
                    <a:pt x="1068" y="19303"/>
                    <a:pt x="1002" y="19069"/>
                    <a:pt x="901" y="18903"/>
                  </a:cubicBezTo>
                  <a:cubicBezTo>
                    <a:pt x="868" y="18869"/>
                    <a:pt x="868" y="18769"/>
                    <a:pt x="835" y="18736"/>
                  </a:cubicBezTo>
                  <a:cubicBezTo>
                    <a:pt x="668" y="18269"/>
                    <a:pt x="568" y="17768"/>
                    <a:pt x="535" y="17268"/>
                  </a:cubicBezTo>
                  <a:lnTo>
                    <a:pt x="535" y="17368"/>
                  </a:lnTo>
                  <a:cubicBezTo>
                    <a:pt x="468" y="16568"/>
                    <a:pt x="468" y="15834"/>
                    <a:pt x="501" y="15033"/>
                  </a:cubicBezTo>
                  <a:lnTo>
                    <a:pt x="501" y="14766"/>
                  </a:lnTo>
                  <a:lnTo>
                    <a:pt x="501" y="14733"/>
                  </a:lnTo>
                  <a:cubicBezTo>
                    <a:pt x="535" y="14032"/>
                    <a:pt x="635" y="13365"/>
                    <a:pt x="735" y="12665"/>
                  </a:cubicBezTo>
                  <a:lnTo>
                    <a:pt x="735" y="12598"/>
                  </a:lnTo>
                  <a:cubicBezTo>
                    <a:pt x="901" y="11664"/>
                    <a:pt x="1135" y="10730"/>
                    <a:pt x="1368" y="9763"/>
                  </a:cubicBezTo>
                  <a:cubicBezTo>
                    <a:pt x="1368" y="9729"/>
                    <a:pt x="1368" y="9696"/>
                    <a:pt x="1402" y="9663"/>
                  </a:cubicBezTo>
                  <a:lnTo>
                    <a:pt x="1469" y="9563"/>
                  </a:lnTo>
                  <a:lnTo>
                    <a:pt x="1469" y="9529"/>
                  </a:lnTo>
                  <a:lnTo>
                    <a:pt x="1502" y="9429"/>
                  </a:lnTo>
                  <a:lnTo>
                    <a:pt x="1502" y="9396"/>
                  </a:lnTo>
                  <a:cubicBezTo>
                    <a:pt x="1502" y="9362"/>
                    <a:pt x="1502" y="9362"/>
                    <a:pt x="1535" y="9329"/>
                  </a:cubicBezTo>
                  <a:lnTo>
                    <a:pt x="1535" y="9262"/>
                  </a:lnTo>
                  <a:lnTo>
                    <a:pt x="1535" y="9229"/>
                  </a:lnTo>
                  <a:lnTo>
                    <a:pt x="1535" y="9196"/>
                  </a:lnTo>
                  <a:lnTo>
                    <a:pt x="1535" y="9162"/>
                  </a:lnTo>
                  <a:lnTo>
                    <a:pt x="1535" y="9062"/>
                  </a:lnTo>
                  <a:lnTo>
                    <a:pt x="1535" y="9029"/>
                  </a:lnTo>
                  <a:lnTo>
                    <a:pt x="1535" y="8929"/>
                  </a:lnTo>
                  <a:lnTo>
                    <a:pt x="1535" y="8895"/>
                  </a:lnTo>
                  <a:lnTo>
                    <a:pt x="1535" y="8862"/>
                  </a:lnTo>
                  <a:cubicBezTo>
                    <a:pt x="1535" y="8829"/>
                    <a:pt x="1535" y="8829"/>
                    <a:pt x="1569" y="8762"/>
                  </a:cubicBezTo>
                  <a:cubicBezTo>
                    <a:pt x="1702" y="8362"/>
                    <a:pt x="1835" y="7928"/>
                    <a:pt x="2002" y="7528"/>
                  </a:cubicBezTo>
                  <a:cubicBezTo>
                    <a:pt x="2002" y="7494"/>
                    <a:pt x="2036" y="7428"/>
                    <a:pt x="2036" y="7428"/>
                  </a:cubicBezTo>
                  <a:lnTo>
                    <a:pt x="2069" y="7394"/>
                  </a:lnTo>
                  <a:lnTo>
                    <a:pt x="2069" y="7361"/>
                  </a:lnTo>
                  <a:cubicBezTo>
                    <a:pt x="2336" y="6694"/>
                    <a:pt x="2636" y="5993"/>
                    <a:pt x="2903" y="5360"/>
                  </a:cubicBezTo>
                  <a:cubicBezTo>
                    <a:pt x="3470" y="4159"/>
                    <a:pt x="4137" y="2991"/>
                    <a:pt x="4971" y="1990"/>
                  </a:cubicBezTo>
                  <a:cubicBezTo>
                    <a:pt x="5305" y="1590"/>
                    <a:pt x="5638" y="1257"/>
                    <a:pt x="6005" y="990"/>
                  </a:cubicBezTo>
                  <a:cubicBezTo>
                    <a:pt x="6139" y="890"/>
                    <a:pt x="6239" y="823"/>
                    <a:pt x="6372" y="756"/>
                  </a:cubicBezTo>
                  <a:lnTo>
                    <a:pt x="6505" y="756"/>
                  </a:lnTo>
                  <a:cubicBezTo>
                    <a:pt x="6539" y="756"/>
                    <a:pt x="6572" y="723"/>
                    <a:pt x="6639" y="723"/>
                  </a:cubicBezTo>
                  <a:lnTo>
                    <a:pt x="6672" y="723"/>
                  </a:lnTo>
                  <a:cubicBezTo>
                    <a:pt x="6706" y="723"/>
                    <a:pt x="6806" y="690"/>
                    <a:pt x="6839" y="690"/>
                  </a:cubicBezTo>
                  <a:lnTo>
                    <a:pt x="6872" y="690"/>
                  </a:lnTo>
                  <a:cubicBezTo>
                    <a:pt x="7073" y="489"/>
                    <a:pt x="7173" y="489"/>
                    <a:pt x="7239" y="489"/>
                  </a:cubicBezTo>
                  <a:close/>
                  <a:moveTo>
                    <a:pt x="6953" y="0"/>
                  </a:moveTo>
                  <a:cubicBezTo>
                    <a:pt x="6928" y="0"/>
                    <a:pt x="6900" y="9"/>
                    <a:pt x="6872" y="22"/>
                  </a:cubicBezTo>
                  <a:cubicBezTo>
                    <a:pt x="6839" y="22"/>
                    <a:pt x="6739" y="22"/>
                    <a:pt x="6706" y="56"/>
                  </a:cubicBezTo>
                  <a:cubicBezTo>
                    <a:pt x="6572" y="122"/>
                    <a:pt x="6505" y="156"/>
                    <a:pt x="6372" y="189"/>
                  </a:cubicBezTo>
                  <a:cubicBezTo>
                    <a:pt x="6305" y="223"/>
                    <a:pt x="6205" y="289"/>
                    <a:pt x="6172" y="323"/>
                  </a:cubicBezTo>
                  <a:cubicBezTo>
                    <a:pt x="5905" y="489"/>
                    <a:pt x="5672" y="656"/>
                    <a:pt x="5405" y="856"/>
                  </a:cubicBezTo>
                  <a:lnTo>
                    <a:pt x="5238" y="1023"/>
                  </a:lnTo>
                  <a:lnTo>
                    <a:pt x="5205" y="1056"/>
                  </a:lnTo>
                  <a:cubicBezTo>
                    <a:pt x="5004" y="1290"/>
                    <a:pt x="4838" y="1457"/>
                    <a:pt x="4671" y="1657"/>
                  </a:cubicBezTo>
                  <a:cubicBezTo>
                    <a:pt x="4604" y="1690"/>
                    <a:pt x="4571" y="1724"/>
                    <a:pt x="4571" y="1790"/>
                  </a:cubicBezTo>
                  <a:cubicBezTo>
                    <a:pt x="4371" y="2024"/>
                    <a:pt x="4204" y="2291"/>
                    <a:pt x="4004" y="2558"/>
                  </a:cubicBezTo>
                  <a:cubicBezTo>
                    <a:pt x="3737" y="2924"/>
                    <a:pt x="3503" y="3358"/>
                    <a:pt x="3270" y="3758"/>
                  </a:cubicBezTo>
                  <a:cubicBezTo>
                    <a:pt x="3170" y="3992"/>
                    <a:pt x="3070" y="4192"/>
                    <a:pt x="2936" y="4392"/>
                  </a:cubicBezTo>
                  <a:cubicBezTo>
                    <a:pt x="2536" y="5193"/>
                    <a:pt x="2202" y="6027"/>
                    <a:pt x="1869" y="6861"/>
                  </a:cubicBezTo>
                  <a:cubicBezTo>
                    <a:pt x="1569" y="7594"/>
                    <a:pt x="1335" y="8362"/>
                    <a:pt x="1102" y="9096"/>
                  </a:cubicBezTo>
                  <a:cubicBezTo>
                    <a:pt x="1102" y="9162"/>
                    <a:pt x="1102" y="9162"/>
                    <a:pt x="1068" y="9196"/>
                  </a:cubicBezTo>
                  <a:lnTo>
                    <a:pt x="1068" y="9262"/>
                  </a:lnTo>
                  <a:cubicBezTo>
                    <a:pt x="668" y="10763"/>
                    <a:pt x="334" y="12265"/>
                    <a:pt x="168" y="13832"/>
                  </a:cubicBezTo>
                  <a:cubicBezTo>
                    <a:pt x="168" y="13899"/>
                    <a:pt x="168" y="13932"/>
                    <a:pt x="101" y="14032"/>
                  </a:cubicBezTo>
                  <a:cubicBezTo>
                    <a:pt x="34" y="14866"/>
                    <a:pt x="1" y="15700"/>
                    <a:pt x="1" y="16501"/>
                  </a:cubicBezTo>
                  <a:cubicBezTo>
                    <a:pt x="1" y="16901"/>
                    <a:pt x="34" y="17268"/>
                    <a:pt x="68" y="17702"/>
                  </a:cubicBezTo>
                  <a:cubicBezTo>
                    <a:pt x="101" y="18069"/>
                    <a:pt x="201" y="18436"/>
                    <a:pt x="334" y="18836"/>
                  </a:cubicBezTo>
                  <a:lnTo>
                    <a:pt x="334" y="18869"/>
                  </a:lnTo>
                  <a:lnTo>
                    <a:pt x="334" y="18903"/>
                  </a:lnTo>
                  <a:cubicBezTo>
                    <a:pt x="401" y="19169"/>
                    <a:pt x="535" y="19403"/>
                    <a:pt x="668" y="19603"/>
                  </a:cubicBezTo>
                  <a:cubicBezTo>
                    <a:pt x="768" y="19837"/>
                    <a:pt x="1002" y="20037"/>
                    <a:pt x="1202" y="20204"/>
                  </a:cubicBezTo>
                  <a:cubicBezTo>
                    <a:pt x="1268" y="20270"/>
                    <a:pt x="1402" y="20337"/>
                    <a:pt x="1502" y="20370"/>
                  </a:cubicBezTo>
                  <a:cubicBezTo>
                    <a:pt x="1602" y="20404"/>
                    <a:pt x="1702" y="20437"/>
                    <a:pt x="1835" y="20437"/>
                  </a:cubicBezTo>
                  <a:lnTo>
                    <a:pt x="2169" y="20437"/>
                  </a:lnTo>
                  <a:cubicBezTo>
                    <a:pt x="2302" y="20437"/>
                    <a:pt x="2436" y="20404"/>
                    <a:pt x="2569" y="20370"/>
                  </a:cubicBezTo>
                  <a:cubicBezTo>
                    <a:pt x="2836" y="20270"/>
                    <a:pt x="3070" y="20170"/>
                    <a:pt x="3270" y="20003"/>
                  </a:cubicBezTo>
                  <a:cubicBezTo>
                    <a:pt x="3570" y="19770"/>
                    <a:pt x="3870" y="19536"/>
                    <a:pt x="4104" y="19236"/>
                  </a:cubicBezTo>
                  <a:cubicBezTo>
                    <a:pt x="4604" y="18736"/>
                    <a:pt x="5004" y="18169"/>
                    <a:pt x="5371" y="17535"/>
                  </a:cubicBezTo>
                  <a:cubicBezTo>
                    <a:pt x="5738" y="16901"/>
                    <a:pt x="6072" y="16267"/>
                    <a:pt x="6405" y="15600"/>
                  </a:cubicBezTo>
                  <a:cubicBezTo>
                    <a:pt x="6706" y="14933"/>
                    <a:pt x="7006" y="14333"/>
                    <a:pt x="7239" y="13599"/>
                  </a:cubicBezTo>
                  <a:cubicBezTo>
                    <a:pt x="7773" y="12231"/>
                    <a:pt x="8207" y="10763"/>
                    <a:pt x="8540" y="9362"/>
                  </a:cubicBezTo>
                  <a:cubicBezTo>
                    <a:pt x="8874" y="7895"/>
                    <a:pt x="9074" y="6427"/>
                    <a:pt x="9107" y="4993"/>
                  </a:cubicBezTo>
                  <a:cubicBezTo>
                    <a:pt x="9174" y="4259"/>
                    <a:pt x="9107" y="3558"/>
                    <a:pt x="9041" y="2858"/>
                  </a:cubicBezTo>
                  <a:cubicBezTo>
                    <a:pt x="8974" y="2191"/>
                    <a:pt x="8807" y="1523"/>
                    <a:pt x="8440" y="923"/>
                  </a:cubicBezTo>
                  <a:cubicBezTo>
                    <a:pt x="8340" y="723"/>
                    <a:pt x="8173" y="523"/>
                    <a:pt x="7973" y="389"/>
                  </a:cubicBezTo>
                  <a:lnTo>
                    <a:pt x="7906" y="356"/>
                  </a:lnTo>
                  <a:cubicBezTo>
                    <a:pt x="7873" y="356"/>
                    <a:pt x="7873" y="323"/>
                    <a:pt x="7840" y="323"/>
                  </a:cubicBezTo>
                  <a:cubicBezTo>
                    <a:pt x="7740" y="223"/>
                    <a:pt x="7640" y="189"/>
                    <a:pt x="7506" y="156"/>
                  </a:cubicBezTo>
                  <a:cubicBezTo>
                    <a:pt x="7473" y="156"/>
                    <a:pt x="7406" y="89"/>
                    <a:pt x="7373" y="89"/>
                  </a:cubicBezTo>
                  <a:cubicBezTo>
                    <a:pt x="7306" y="89"/>
                    <a:pt x="7239" y="56"/>
                    <a:pt x="7173" y="56"/>
                  </a:cubicBezTo>
                  <a:lnTo>
                    <a:pt x="7039" y="56"/>
                  </a:lnTo>
                  <a:cubicBezTo>
                    <a:pt x="7020" y="17"/>
                    <a:pt x="6989" y="0"/>
                    <a:pt x="6953" y="0"/>
                  </a:cubicBezTo>
                  <a:close/>
                </a:path>
              </a:pathLst>
            </a:custGeom>
            <a:solidFill>
              <a:schemeClr val="lt1"/>
            </a:solidFill>
            <a:ln w="1905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1179;p56"/>
            <p:cNvSpPr/>
            <p:nvPr/>
          </p:nvSpPr>
          <p:spPr>
            <a:xfrm>
              <a:off x="2546900" y="3408713"/>
              <a:ext cx="385300" cy="408650"/>
            </a:xfrm>
            <a:custGeom>
              <a:avLst/>
              <a:gdLst/>
              <a:ahLst/>
              <a:cxnLst/>
              <a:rect l="l" t="t" r="r" b="b"/>
              <a:pathLst>
                <a:path w="15412" h="16346" extrusionOk="0">
                  <a:moveTo>
                    <a:pt x="11708" y="15378"/>
                  </a:moveTo>
                  <a:lnTo>
                    <a:pt x="11708" y="15378"/>
                  </a:lnTo>
                  <a:cubicBezTo>
                    <a:pt x="11714" y="15381"/>
                    <a:pt x="11720" y="15384"/>
                    <a:pt x="11725" y="15386"/>
                  </a:cubicBezTo>
                  <a:lnTo>
                    <a:pt x="11725" y="15386"/>
                  </a:lnTo>
                  <a:cubicBezTo>
                    <a:pt x="11717" y="15378"/>
                    <a:pt x="11708" y="15378"/>
                    <a:pt x="11708" y="15378"/>
                  </a:cubicBezTo>
                  <a:close/>
                  <a:moveTo>
                    <a:pt x="13959" y="15882"/>
                  </a:moveTo>
                  <a:cubicBezTo>
                    <a:pt x="13940" y="15882"/>
                    <a:pt x="13910" y="15912"/>
                    <a:pt x="13910" y="15912"/>
                  </a:cubicBezTo>
                  <a:lnTo>
                    <a:pt x="13977" y="15912"/>
                  </a:lnTo>
                  <a:cubicBezTo>
                    <a:pt x="13977" y="15890"/>
                    <a:pt x="13969" y="15882"/>
                    <a:pt x="13959" y="15882"/>
                  </a:cubicBezTo>
                  <a:close/>
                  <a:moveTo>
                    <a:pt x="1568" y="601"/>
                  </a:moveTo>
                  <a:cubicBezTo>
                    <a:pt x="1801" y="601"/>
                    <a:pt x="2035" y="601"/>
                    <a:pt x="2235" y="634"/>
                  </a:cubicBezTo>
                  <a:cubicBezTo>
                    <a:pt x="2777" y="730"/>
                    <a:pt x="3258" y="917"/>
                    <a:pt x="3736" y="1137"/>
                  </a:cubicBezTo>
                  <a:lnTo>
                    <a:pt x="3736" y="1137"/>
                  </a:lnTo>
                  <a:cubicBezTo>
                    <a:pt x="3736" y="1136"/>
                    <a:pt x="3736" y="1135"/>
                    <a:pt x="3736" y="1135"/>
                  </a:cubicBezTo>
                  <a:lnTo>
                    <a:pt x="3736" y="1135"/>
                  </a:lnTo>
                  <a:cubicBezTo>
                    <a:pt x="3757" y="1145"/>
                    <a:pt x="3779" y="1156"/>
                    <a:pt x="3800" y="1166"/>
                  </a:cubicBezTo>
                  <a:lnTo>
                    <a:pt x="3800" y="1166"/>
                  </a:lnTo>
                  <a:cubicBezTo>
                    <a:pt x="3779" y="1157"/>
                    <a:pt x="3757" y="1147"/>
                    <a:pt x="3736" y="1137"/>
                  </a:cubicBezTo>
                  <a:lnTo>
                    <a:pt x="3736" y="1137"/>
                  </a:lnTo>
                  <a:cubicBezTo>
                    <a:pt x="3739" y="1167"/>
                    <a:pt x="3798" y="1168"/>
                    <a:pt x="3803" y="1168"/>
                  </a:cubicBezTo>
                  <a:lnTo>
                    <a:pt x="3803" y="1168"/>
                  </a:lnTo>
                  <a:cubicBezTo>
                    <a:pt x="3802" y="1167"/>
                    <a:pt x="3801" y="1167"/>
                    <a:pt x="3800" y="1166"/>
                  </a:cubicBezTo>
                  <a:lnTo>
                    <a:pt x="3800" y="1166"/>
                  </a:lnTo>
                  <a:cubicBezTo>
                    <a:pt x="3801" y="1167"/>
                    <a:pt x="3802" y="1167"/>
                    <a:pt x="3803" y="1168"/>
                  </a:cubicBezTo>
                  <a:cubicBezTo>
                    <a:pt x="3803" y="1168"/>
                    <a:pt x="3803" y="1168"/>
                    <a:pt x="3803" y="1168"/>
                  </a:cubicBezTo>
                  <a:lnTo>
                    <a:pt x="3803" y="1168"/>
                  </a:lnTo>
                  <a:cubicBezTo>
                    <a:pt x="4448" y="1493"/>
                    <a:pt x="5091" y="1849"/>
                    <a:pt x="5704" y="2269"/>
                  </a:cubicBezTo>
                  <a:cubicBezTo>
                    <a:pt x="6371" y="2736"/>
                    <a:pt x="7005" y="3236"/>
                    <a:pt x="7639" y="3736"/>
                  </a:cubicBezTo>
                  <a:lnTo>
                    <a:pt x="7572" y="3736"/>
                  </a:lnTo>
                  <a:cubicBezTo>
                    <a:pt x="8573" y="4570"/>
                    <a:pt x="9507" y="5471"/>
                    <a:pt x="10374" y="6438"/>
                  </a:cubicBezTo>
                  <a:cubicBezTo>
                    <a:pt x="11241" y="7406"/>
                    <a:pt x="12042" y="8406"/>
                    <a:pt x="12809" y="9474"/>
                  </a:cubicBezTo>
                  <a:cubicBezTo>
                    <a:pt x="13543" y="10575"/>
                    <a:pt x="14210" y="11742"/>
                    <a:pt x="14677" y="12976"/>
                  </a:cubicBezTo>
                  <a:cubicBezTo>
                    <a:pt x="14844" y="13443"/>
                    <a:pt x="14977" y="13910"/>
                    <a:pt x="15011" y="14411"/>
                  </a:cubicBezTo>
                  <a:lnTo>
                    <a:pt x="15011" y="15011"/>
                  </a:lnTo>
                  <a:cubicBezTo>
                    <a:pt x="14977" y="15145"/>
                    <a:pt x="14977" y="15278"/>
                    <a:pt x="14877" y="15378"/>
                  </a:cubicBezTo>
                  <a:cubicBezTo>
                    <a:pt x="14844" y="15478"/>
                    <a:pt x="14811" y="15545"/>
                    <a:pt x="14744" y="15612"/>
                  </a:cubicBezTo>
                  <a:lnTo>
                    <a:pt x="14577" y="15778"/>
                  </a:lnTo>
                  <a:lnTo>
                    <a:pt x="14344" y="15878"/>
                  </a:lnTo>
                  <a:cubicBezTo>
                    <a:pt x="14210" y="15945"/>
                    <a:pt x="14077" y="15945"/>
                    <a:pt x="13977" y="15979"/>
                  </a:cubicBezTo>
                  <a:cubicBezTo>
                    <a:pt x="13743" y="15979"/>
                    <a:pt x="13543" y="15979"/>
                    <a:pt x="13343" y="15945"/>
                  </a:cubicBezTo>
                  <a:cubicBezTo>
                    <a:pt x="13310" y="15945"/>
                    <a:pt x="13210" y="15878"/>
                    <a:pt x="13143" y="15878"/>
                  </a:cubicBezTo>
                  <a:cubicBezTo>
                    <a:pt x="12648" y="15780"/>
                    <a:pt x="12187" y="15616"/>
                    <a:pt x="11725" y="15386"/>
                  </a:cubicBezTo>
                  <a:lnTo>
                    <a:pt x="11725" y="15386"/>
                  </a:lnTo>
                  <a:cubicBezTo>
                    <a:pt x="11733" y="15395"/>
                    <a:pt x="11742" y="15411"/>
                    <a:pt x="11742" y="15445"/>
                  </a:cubicBezTo>
                  <a:cubicBezTo>
                    <a:pt x="11041" y="15111"/>
                    <a:pt x="10374" y="14678"/>
                    <a:pt x="9740" y="14277"/>
                  </a:cubicBezTo>
                  <a:cubicBezTo>
                    <a:pt x="9674" y="14211"/>
                    <a:pt x="9607" y="14177"/>
                    <a:pt x="9540" y="14144"/>
                  </a:cubicBezTo>
                  <a:cubicBezTo>
                    <a:pt x="8940" y="13710"/>
                    <a:pt x="8406" y="13310"/>
                    <a:pt x="7872" y="12843"/>
                  </a:cubicBezTo>
                  <a:cubicBezTo>
                    <a:pt x="7105" y="12209"/>
                    <a:pt x="6438" y="11542"/>
                    <a:pt x="5738" y="10875"/>
                  </a:cubicBezTo>
                  <a:lnTo>
                    <a:pt x="5671" y="10808"/>
                  </a:lnTo>
                  <a:lnTo>
                    <a:pt x="5571" y="10708"/>
                  </a:lnTo>
                  <a:lnTo>
                    <a:pt x="5504" y="10641"/>
                  </a:lnTo>
                  <a:lnTo>
                    <a:pt x="5471" y="10608"/>
                  </a:lnTo>
                  <a:lnTo>
                    <a:pt x="5404" y="10541"/>
                  </a:lnTo>
                  <a:lnTo>
                    <a:pt x="5371" y="10508"/>
                  </a:lnTo>
                  <a:lnTo>
                    <a:pt x="5337" y="10475"/>
                  </a:lnTo>
                  <a:lnTo>
                    <a:pt x="5304" y="10441"/>
                  </a:lnTo>
                  <a:lnTo>
                    <a:pt x="5237" y="10375"/>
                  </a:lnTo>
                  <a:lnTo>
                    <a:pt x="5204" y="10341"/>
                  </a:lnTo>
                  <a:lnTo>
                    <a:pt x="5170" y="10308"/>
                  </a:lnTo>
                  <a:lnTo>
                    <a:pt x="5137" y="10274"/>
                  </a:lnTo>
                  <a:lnTo>
                    <a:pt x="5070" y="10208"/>
                  </a:lnTo>
                  <a:lnTo>
                    <a:pt x="5037" y="10174"/>
                  </a:lnTo>
                  <a:cubicBezTo>
                    <a:pt x="5037" y="10141"/>
                    <a:pt x="5004" y="10141"/>
                    <a:pt x="5004" y="10108"/>
                  </a:cubicBezTo>
                  <a:cubicBezTo>
                    <a:pt x="4703" y="9774"/>
                    <a:pt x="4403" y="9440"/>
                    <a:pt x="4170" y="9107"/>
                  </a:cubicBezTo>
                  <a:lnTo>
                    <a:pt x="4070" y="9007"/>
                  </a:lnTo>
                  <a:lnTo>
                    <a:pt x="4036" y="8973"/>
                  </a:lnTo>
                  <a:cubicBezTo>
                    <a:pt x="4036" y="8973"/>
                    <a:pt x="4036" y="8940"/>
                    <a:pt x="4003" y="8940"/>
                  </a:cubicBezTo>
                  <a:cubicBezTo>
                    <a:pt x="3536" y="8340"/>
                    <a:pt x="3069" y="7806"/>
                    <a:pt x="2702" y="7172"/>
                  </a:cubicBezTo>
                  <a:cubicBezTo>
                    <a:pt x="1968" y="6105"/>
                    <a:pt x="1301" y="4937"/>
                    <a:pt x="834" y="3703"/>
                  </a:cubicBezTo>
                  <a:cubicBezTo>
                    <a:pt x="667" y="3269"/>
                    <a:pt x="534" y="2802"/>
                    <a:pt x="500" y="2302"/>
                  </a:cubicBezTo>
                  <a:lnTo>
                    <a:pt x="500" y="1868"/>
                  </a:lnTo>
                  <a:lnTo>
                    <a:pt x="500" y="1835"/>
                  </a:lnTo>
                  <a:lnTo>
                    <a:pt x="500" y="1802"/>
                  </a:lnTo>
                  <a:lnTo>
                    <a:pt x="500" y="1768"/>
                  </a:lnTo>
                  <a:lnTo>
                    <a:pt x="500" y="1702"/>
                  </a:lnTo>
                  <a:cubicBezTo>
                    <a:pt x="500" y="1668"/>
                    <a:pt x="500" y="1635"/>
                    <a:pt x="534" y="1602"/>
                  </a:cubicBezTo>
                  <a:lnTo>
                    <a:pt x="534" y="1535"/>
                  </a:lnTo>
                  <a:cubicBezTo>
                    <a:pt x="534" y="1501"/>
                    <a:pt x="567" y="1435"/>
                    <a:pt x="567" y="1368"/>
                  </a:cubicBezTo>
                  <a:lnTo>
                    <a:pt x="567" y="1335"/>
                  </a:lnTo>
                  <a:cubicBezTo>
                    <a:pt x="634" y="1101"/>
                    <a:pt x="667" y="1001"/>
                    <a:pt x="734" y="934"/>
                  </a:cubicBezTo>
                  <a:cubicBezTo>
                    <a:pt x="801" y="901"/>
                    <a:pt x="867" y="801"/>
                    <a:pt x="967" y="768"/>
                  </a:cubicBezTo>
                  <a:cubicBezTo>
                    <a:pt x="1001" y="768"/>
                    <a:pt x="1034" y="734"/>
                    <a:pt x="1068" y="734"/>
                  </a:cubicBezTo>
                  <a:cubicBezTo>
                    <a:pt x="1134" y="734"/>
                    <a:pt x="1168" y="668"/>
                    <a:pt x="1201" y="668"/>
                  </a:cubicBezTo>
                  <a:cubicBezTo>
                    <a:pt x="1334" y="634"/>
                    <a:pt x="1468" y="634"/>
                    <a:pt x="1568" y="601"/>
                  </a:cubicBezTo>
                  <a:close/>
                  <a:moveTo>
                    <a:pt x="1668" y="0"/>
                  </a:moveTo>
                  <a:cubicBezTo>
                    <a:pt x="1401" y="0"/>
                    <a:pt x="1168" y="67"/>
                    <a:pt x="967" y="134"/>
                  </a:cubicBezTo>
                  <a:lnTo>
                    <a:pt x="901" y="134"/>
                  </a:lnTo>
                  <a:cubicBezTo>
                    <a:pt x="867" y="134"/>
                    <a:pt x="867" y="167"/>
                    <a:pt x="834" y="167"/>
                  </a:cubicBezTo>
                  <a:cubicBezTo>
                    <a:pt x="701" y="234"/>
                    <a:pt x="634" y="301"/>
                    <a:pt x="534" y="401"/>
                  </a:cubicBezTo>
                  <a:lnTo>
                    <a:pt x="467" y="467"/>
                  </a:lnTo>
                  <a:cubicBezTo>
                    <a:pt x="400" y="501"/>
                    <a:pt x="367" y="601"/>
                    <a:pt x="334" y="634"/>
                  </a:cubicBezTo>
                  <a:cubicBezTo>
                    <a:pt x="334" y="668"/>
                    <a:pt x="300" y="668"/>
                    <a:pt x="300" y="734"/>
                  </a:cubicBezTo>
                  <a:lnTo>
                    <a:pt x="300" y="768"/>
                  </a:lnTo>
                  <a:cubicBezTo>
                    <a:pt x="167" y="901"/>
                    <a:pt x="167" y="968"/>
                    <a:pt x="134" y="1001"/>
                  </a:cubicBezTo>
                  <a:cubicBezTo>
                    <a:pt x="67" y="1068"/>
                    <a:pt x="67" y="1101"/>
                    <a:pt x="67" y="1168"/>
                  </a:cubicBezTo>
                  <a:cubicBezTo>
                    <a:pt x="33" y="1301"/>
                    <a:pt x="33" y="1435"/>
                    <a:pt x="0" y="1501"/>
                  </a:cubicBezTo>
                  <a:lnTo>
                    <a:pt x="0" y="1768"/>
                  </a:lnTo>
                  <a:cubicBezTo>
                    <a:pt x="0" y="2069"/>
                    <a:pt x="33" y="2402"/>
                    <a:pt x="67" y="2669"/>
                  </a:cubicBezTo>
                  <a:cubicBezTo>
                    <a:pt x="67" y="2769"/>
                    <a:pt x="134" y="2836"/>
                    <a:pt x="134" y="2936"/>
                  </a:cubicBezTo>
                  <a:lnTo>
                    <a:pt x="134" y="2969"/>
                  </a:lnTo>
                  <a:lnTo>
                    <a:pt x="367" y="3736"/>
                  </a:lnTo>
                  <a:cubicBezTo>
                    <a:pt x="367" y="3770"/>
                    <a:pt x="400" y="3803"/>
                    <a:pt x="400" y="3903"/>
                  </a:cubicBezTo>
                  <a:lnTo>
                    <a:pt x="801" y="4770"/>
                  </a:lnTo>
                  <a:cubicBezTo>
                    <a:pt x="1001" y="5171"/>
                    <a:pt x="1201" y="5604"/>
                    <a:pt x="1468" y="6005"/>
                  </a:cubicBezTo>
                  <a:lnTo>
                    <a:pt x="1835" y="6638"/>
                  </a:lnTo>
                  <a:cubicBezTo>
                    <a:pt x="2335" y="7406"/>
                    <a:pt x="2835" y="8140"/>
                    <a:pt x="3403" y="8807"/>
                  </a:cubicBezTo>
                  <a:cubicBezTo>
                    <a:pt x="3903" y="9440"/>
                    <a:pt x="4403" y="10008"/>
                    <a:pt x="4970" y="10608"/>
                  </a:cubicBezTo>
                  <a:lnTo>
                    <a:pt x="5037" y="10675"/>
                  </a:lnTo>
                  <a:lnTo>
                    <a:pt x="5070" y="10741"/>
                  </a:lnTo>
                  <a:cubicBezTo>
                    <a:pt x="6104" y="11842"/>
                    <a:pt x="7305" y="12910"/>
                    <a:pt x="8506" y="13844"/>
                  </a:cubicBezTo>
                  <a:cubicBezTo>
                    <a:pt x="8540" y="13910"/>
                    <a:pt x="8573" y="13944"/>
                    <a:pt x="8673" y="13977"/>
                  </a:cubicBezTo>
                  <a:cubicBezTo>
                    <a:pt x="9340" y="14477"/>
                    <a:pt x="10007" y="14944"/>
                    <a:pt x="10741" y="15345"/>
                  </a:cubicBezTo>
                  <a:cubicBezTo>
                    <a:pt x="11075" y="15578"/>
                    <a:pt x="11442" y="15745"/>
                    <a:pt x="11842" y="15912"/>
                  </a:cubicBezTo>
                  <a:cubicBezTo>
                    <a:pt x="12175" y="16079"/>
                    <a:pt x="12542" y="16179"/>
                    <a:pt x="12909" y="16279"/>
                  </a:cubicBezTo>
                  <a:lnTo>
                    <a:pt x="13009" y="16279"/>
                  </a:lnTo>
                  <a:cubicBezTo>
                    <a:pt x="13243" y="16312"/>
                    <a:pt x="13543" y="16345"/>
                    <a:pt x="13777" y="16345"/>
                  </a:cubicBezTo>
                  <a:cubicBezTo>
                    <a:pt x="14043" y="16345"/>
                    <a:pt x="14277" y="16312"/>
                    <a:pt x="14544" y="16179"/>
                  </a:cubicBezTo>
                  <a:cubicBezTo>
                    <a:pt x="14611" y="16145"/>
                    <a:pt x="14744" y="16079"/>
                    <a:pt x="14844" y="16012"/>
                  </a:cubicBezTo>
                  <a:lnTo>
                    <a:pt x="15078" y="15778"/>
                  </a:lnTo>
                  <a:cubicBezTo>
                    <a:pt x="15178" y="15678"/>
                    <a:pt x="15211" y="15578"/>
                    <a:pt x="15244" y="15478"/>
                  </a:cubicBezTo>
                  <a:cubicBezTo>
                    <a:pt x="15278" y="15345"/>
                    <a:pt x="15344" y="15245"/>
                    <a:pt x="15378" y="15078"/>
                  </a:cubicBezTo>
                  <a:cubicBezTo>
                    <a:pt x="15411" y="14811"/>
                    <a:pt x="15411" y="14511"/>
                    <a:pt x="15411" y="14244"/>
                  </a:cubicBezTo>
                  <a:cubicBezTo>
                    <a:pt x="15378" y="13844"/>
                    <a:pt x="15278" y="13510"/>
                    <a:pt x="15211" y="13143"/>
                  </a:cubicBezTo>
                  <a:cubicBezTo>
                    <a:pt x="15011" y="12476"/>
                    <a:pt x="14711" y="11809"/>
                    <a:pt x="14377" y="11175"/>
                  </a:cubicBezTo>
                  <a:cubicBezTo>
                    <a:pt x="14043" y="10508"/>
                    <a:pt x="13677" y="9941"/>
                    <a:pt x="13243" y="9307"/>
                  </a:cubicBezTo>
                  <a:cubicBezTo>
                    <a:pt x="12843" y="8740"/>
                    <a:pt x="12409" y="8140"/>
                    <a:pt x="11942" y="7572"/>
                  </a:cubicBezTo>
                  <a:cubicBezTo>
                    <a:pt x="11041" y="6405"/>
                    <a:pt x="10007" y="5304"/>
                    <a:pt x="8973" y="4270"/>
                  </a:cubicBezTo>
                  <a:cubicBezTo>
                    <a:pt x="7872" y="3269"/>
                    <a:pt x="6738" y="2302"/>
                    <a:pt x="5504" y="1501"/>
                  </a:cubicBezTo>
                  <a:cubicBezTo>
                    <a:pt x="4904" y="1135"/>
                    <a:pt x="4236" y="768"/>
                    <a:pt x="3603" y="501"/>
                  </a:cubicBezTo>
                  <a:cubicBezTo>
                    <a:pt x="3002" y="267"/>
                    <a:pt x="2335" y="0"/>
                    <a:pt x="1668" y="0"/>
                  </a:cubicBezTo>
                  <a:close/>
                </a:path>
              </a:pathLst>
            </a:custGeom>
            <a:solidFill>
              <a:schemeClr val="lt1"/>
            </a:solidFill>
            <a:ln w="1905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1180;p56"/>
            <p:cNvSpPr/>
            <p:nvPr/>
          </p:nvSpPr>
          <p:spPr>
            <a:xfrm>
              <a:off x="2510200" y="3478763"/>
              <a:ext cx="488700" cy="271875"/>
            </a:xfrm>
            <a:custGeom>
              <a:avLst/>
              <a:gdLst/>
              <a:ahLst/>
              <a:cxnLst/>
              <a:rect l="l" t="t" r="r" b="b"/>
              <a:pathLst>
                <a:path w="19548" h="10875" extrusionOk="0">
                  <a:moveTo>
                    <a:pt x="16312" y="401"/>
                  </a:moveTo>
                  <a:cubicBezTo>
                    <a:pt x="16842" y="401"/>
                    <a:pt x="17344" y="409"/>
                    <a:pt x="17846" y="534"/>
                  </a:cubicBezTo>
                  <a:lnTo>
                    <a:pt x="18480" y="801"/>
                  </a:lnTo>
                  <a:cubicBezTo>
                    <a:pt x="18547" y="834"/>
                    <a:pt x="18680" y="934"/>
                    <a:pt x="18780" y="1001"/>
                  </a:cubicBezTo>
                  <a:lnTo>
                    <a:pt x="18847" y="1101"/>
                  </a:lnTo>
                  <a:cubicBezTo>
                    <a:pt x="18881" y="1101"/>
                    <a:pt x="18881" y="1135"/>
                    <a:pt x="18914" y="1168"/>
                  </a:cubicBezTo>
                  <a:cubicBezTo>
                    <a:pt x="18981" y="1201"/>
                    <a:pt x="19014" y="1301"/>
                    <a:pt x="19047" y="1368"/>
                  </a:cubicBezTo>
                  <a:cubicBezTo>
                    <a:pt x="19047" y="1466"/>
                    <a:pt x="19083" y="1528"/>
                    <a:pt x="19011" y="1528"/>
                  </a:cubicBezTo>
                  <a:cubicBezTo>
                    <a:pt x="18984" y="1528"/>
                    <a:pt x="18943" y="1519"/>
                    <a:pt x="18881" y="1501"/>
                  </a:cubicBezTo>
                  <a:lnTo>
                    <a:pt x="18881" y="1535"/>
                  </a:lnTo>
                  <a:lnTo>
                    <a:pt x="18881" y="1702"/>
                  </a:lnTo>
                  <a:lnTo>
                    <a:pt x="18881" y="1735"/>
                  </a:lnTo>
                  <a:lnTo>
                    <a:pt x="18881" y="1868"/>
                  </a:lnTo>
                  <a:lnTo>
                    <a:pt x="18881" y="1902"/>
                  </a:lnTo>
                  <a:lnTo>
                    <a:pt x="18881" y="1968"/>
                  </a:lnTo>
                  <a:lnTo>
                    <a:pt x="18881" y="2002"/>
                  </a:lnTo>
                  <a:cubicBezTo>
                    <a:pt x="18847" y="2169"/>
                    <a:pt x="18814" y="2302"/>
                    <a:pt x="18714" y="2402"/>
                  </a:cubicBezTo>
                  <a:cubicBezTo>
                    <a:pt x="18480" y="2836"/>
                    <a:pt x="18180" y="3203"/>
                    <a:pt x="17846" y="3570"/>
                  </a:cubicBezTo>
                  <a:cubicBezTo>
                    <a:pt x="16912" y="4537"/>
                    <a:pt x="15878" y="5338"/>
                    <a:pt x="14744" y="6038"/>
                  </a:cubicBezTo>
                  <a:cubicBezTo>
                    <a:pt x="14177" y="6405"/>
                    <a:pt x="13510" y="6805"/>
                    <a:pt x="12876" y="7139"/>
                  </a:cubicBezTo>
                  <a:cubicBezTo>
                    <a:pt x="12876" y="7172"/>
                    <a:pt x="12843" y="7172"/>
                    <a:pt x="12843" y="7172"/>
                  </a:cubicBezTo>
                  <a:cubicBezTo>
                    <a:pt x="12843" y="7206"/>
                    <a:pt x="12810" y="7206"/>
                    <a:pt x="12810" y="7206"/>
                  </a:cubicBezTo>
                  <a:cubicBezTo>
                    <a:pt x="12743" y="7206"/>
                    <a:pt x="12743" y="7239"/>
                    <a:pt x="12709" y="7239"/>
                  </a:cubicBezTo>
                  <a:cubicBezTo>
                    <a:pt x="12343" y="7472"/>
                    <a:pt x="11909" y="7673"/>
                    <a:pt x="11542" y="7839"/>
                  </a:cubicBezTo>
                  <a:cubicBezTo>
                    <a:pt x="11509" y="7839"/>
                    <a:pt x="11509" y="7873"/>
                    <a:pt x="11475" y="7873"/>
                  </a:cubicBezTo>
                  <a:cubicBezTo>
                    <a:pt x="11475" y="7906"/>
                    <a:pt x="11409" y="7906"/>
                    <a:pt x="11409" y="7906"/>
                  </a:cubicBezTo>
                  <a:cubicBezTo>
                    <a:pt x="11409" y="7973"/>
                    <a:pt x="11375" y="7973"/>
                    <a:pt x="11375" y="7973"/>
                  </a:cubicBezTo>
                  <a:lnTo>
                    <a:pt x="11308" y="8006"/>
                  </a:lnTo>
                  <a:cubicBezTo>
                    <a:pt x="11308" y="8040"/>
                    <a:pt x="11242" y="8040"/>
                    <a:pt x="11242" y="8040"/>
                  </a:cubicBezTo>
                  <a:cubicBezTo>
                    <a:pt x="11242" y="8073"/>
                    <a:pt x="11208" y="8073"/>
                    <a:pt x="11208" y="8073"/>
                  </a:cubicBezTo>
                  <a:cubicBezTo>
                    <a:pt x="11208" y="8140"/>
                    <a:pt x="11175" y="8140"/>
                    <a:pt x="11175" y="8140"/>
                  </a:cubicBezTo>
                  <a:cubicBezTo>
                    <a:pt x="11175" y="8173"/>
                    <a:pt x="11142" y="8173"/>
                    <a:pt x="11142" y="8173"/>
                  </a:cubicBezTo>
                  <a:cubicBezTo>
                    <a:pt x="11142" y="8206"/>
                    <a:pt x="11075" y="8206"/>
                    <a:pt x="11075" y="8206"/>
                  </a:cubicBezTo>
                  <a:lnTo>
                    <a:pt x="11042" y="8240"/>
                  </a:lnTo>
                  <a:cubicBezTo>
                    <a:pt x="11008" y="8240"/>
                    <a:pt x="11008" y="8306"/>
                    <a:pt x="10975" y="8306"/>
                  </a:cubicBezTo>
                  <a:lnTo>
                    <a:pt x="10908" y="8306"/>
                  </a:lnTo>
                  <a:cubicBezTo>
                    <a:pt x="10875" y="8306"/>
                    <a:pt x="10875" y="8340"/>
                    <a:pt x="10841" y="8340"/>
                  </a:cubicBezTo>
                  <a:lnTo>
                    <a:pt x="10808" y="8340"/>
                  </a:lnTo>
                  <a:cubicBezTo>
                    <a:pt x="10741" y="8340"/>
                    <a:pt x="10741" y="8373"/>
                    <a:pt x="10708" y="8373"/>
                  </a:cubicBezTo>
                  <a:cubicBezTo>
                    <a:pt x="10708" y="8373"/>
                    <a:pt x="10675" y="8406"/>
                    <a:pt x="10641" y="8406"/>
                  </a:cubicBezTo>
                  <a:cubicBezTo>
                    <a:pt x="9774" y="8807"/>
                    <a:pt x="8840" y="9140"/>
                    <a:pt x="7939" y="9407"/>
                  </a:cubicBezTo>
                  <a:lnTo>
                    <a:pt x="7873" y="9407"/>
                  </a:lnTo>
                  <a:cubicBezTo>
                    <a:pt x="7206" y="9641"/>
                    <a:pt x="6538" y="9807"/>
                    <a:pt x="5871" y="9974"/>
                  </a:cubicBezTo>
                  <a:lnTo>
                    <a:pt x="5838" y="9974"/>
                  </a:lnTo>
                  <a:cubicBezTo>
                    <a:pt x="5771" y="9974"/>
                    <a:pt x="5671" y="10008"/>
                    <a:pt x="5604" y="10008"/>
                  </a:cubicBezTo>
                  <a:cubicBezTo>
                    <a:pt x="4837" y="10174"/>
                    <a:pt x="4103" y="10241"/>
                    <a:pt x="3303" y="10308"/>
                  </a:cubicBezTo>
                  <a:lnTo>
                    <a:pt x="3369" y="10308"/>
                  </a:lnTo>
                  <a:cubicBezTo>
                    <a:pt x="3244" y="10316"/>
                    <a:pt x="3119" y="10320"/>
                    <a:pt x="2994" y="10320"/>
                  </a:cubicBezTo>
                  <a:cubicBezTo>
                    <a:pt x="2619" y="10320"/>
                    <a:pt x="2244" y="10283"/>
                    <a:pt x="1868" y="10208"/>
                  </a:cubicBezTo>
                  <a:cubicBezTo>
                    <a:pt x="1802" y="10208"/>
                    <a:pt x="1702" y="10174"/>
                    <a:pt x="1668" y="10174"/>
                  </a:cubicBezTo>
                  <a:cubicBezTo>
                    <a:pt x="1468" y="10141"/>
                    <a:pt x="1301" y="10041"/>
                    <a:pt x="1101" y="9974"/>
                  </a:cubicBezTo>
                  <a:cubicBezTo>
                    <a:pt x="1001" y="9908"/>
                    <a:pt x="868" y="9841"/>
                    <a:pt x="801" y="9741"/>
                  </a:cubicBezTo>
                  <a:cubicBezTo>
                    <a:pt x="768" y="9674"/>
                    <a:pt x="668" y="9641"/>
                    <a:pt x="634" y="9541"/>
                  </a:cubicBezTo>
                  <a:cubicBezTo>
                    <a:pt x="601" y="9474"/>
                    <a:pt x="601" y="9407"/>
                    <a:pt x="534" y="9340"/>
                  </a:cubicBezTo>
                  <a:cubicBezTo>
                    <a:pt x="534" y="9240"/>
                    <a:pt x="501" y="9174"/>
                    <a:pt x="501" y="9074"/>
                  </a:cubicBezTo>
                  <a:cubicBezTo>
                    <a:pt x="501" y="8974"/>
                    <a:pt x="501" y="8840"/>
                    <a:pt x="534" y="8707"/>
                  </a:cubicBezTo>
                  <a:cubicBezTo>
                    <a:pt x="601" y="8507"/>
                    <a:pt x="668" y="8306"/>
                    <a:pt x="768" y="8140"/>
                  </a:cubicBezTo>
                  <a:cubicBezTo>
                    <a:pt x="1001" y="7706"/>
                    <a:pt x="1301" y="7339"/>
                    <a:pt x="1635" y="6972"/>
                  </a:cubicBezTo>
                  <a:cubicBezTo>
                    <a:pt x="2536" y="6005"/>
                    <a:pt x="3603" y="5204"/>
                    <a:pt x="4704" y="4504"/>
                  </a:cubicBezTo>
                  <a:cubicBezTo>
                    <a:pt x="5805" y="3836"/>
                    <a:pt x="6972" y="3203"/>
                    <a:pt x="8140" y="2669"/>
                  </a:cubicBezTo>
                  <a:cubicBezTo>
                    <a:pt x="9307" y="2169"/>
                    <a:pt x="10508" y="1668"/>
                    <a:pt x="11742" y="1301"/>
                  </a:cubicBezTo>
                  <a:lnTo>
                    <a:pt x="11709" y="1301"/>
                  </a:lnTo>
                  <a:cubicBezTo>
                    <a:pt x="12476" y="1068"/>
                    <a:pt x="13243" y="868"/>
                    <a:pt x="14044" y="701"/>
                  </a:cubicBezTo>
                  <a:cubicBezTo>
                    <a:pt x="14811" y="534"/>
                    <a:pt x="15545" y="467"/>
                    <a:pt x="16312" y="401"/>
                  </a:cubicBezTo>
                  <a:close/>
                  <a:moveTo>
                    <a:pt x="16479" y="0"/>
                  </a:moveTo>
                  <a:cubicBezTo>
                    <a:pt x="15778" y="0"/>
                    <a:pt x="15044" y="100"/>
                    <a:pt x="14344" y="201"/>
                  </a:cubicBezTo>
                  <a:cubicBezTo>
                    <a:pt x="12876" y="467"/>
                    <a:pt x="11475" y="868"/>
                    <a:pt x="10108" y="1368"/>
                  </a:cubicBezTo>
                  <a:cubicBezTo>
                    <a:pt x="8707" y="1868"/>
                    <a:pt x="7339" y="2502"/>
                    <a:pt x="6038" y="3203"/>
                  </a:cubicBezTo>
                  <a:cubicBezTo>
                    <a:pt x="5438" y="3536"/>
                    <a:pt x="4804" y="3937"/>
                    <a:pt x="4203" y="4303"/>
                  </a:cubicBezTo>
                  <a:cubicBezTo>
                    <a:pt x="3636" y="4704"/>
                    <a:pt x="3003" y="5137"/>
                    <a:pt x="2469" y="5604"/>
                  </a:cubicBezTo>
                  <a:cubicBezTo>
                    <a:pt x="1935" y="6005"/>
                    <a:pt x="1435" y="6505"/>
                    <a:pt x="968" y="7039"/>
                  </a:cubicBezTo>
                  <a:cubicBezTo>
                    <a:pt x="701" y="7339"/>
                    <a:pt x="501" y="7639"/>
                    <a:pt x="334" y="7973"/>
                  </a:cubicBezTo>
                  <a:cubicBezTo>
                    <a:pt x="201" y="8173"/>
                    <a:pt x="100" y="8473"/>
                    <a:pt x="34" y="8707"/>
                  </a:cubicBezTo>
                  <a:cubicBezTo>
                    <a:pt x="0" y="8840"/>
                    <a:pt x="0" y="9007"/>
                    <a:pt x="0" y="9140"/>
                  </a:cubicBezTo>
                  <a:cubicBezTo>
                    <a:pt x="0" y="9274"/>
                    <a:pt x="0" y="9340"/>
                    <a:pt x="34" y="9474"/>
                  </a:cubicBezTo>
                  <a:cubicBezTo>
                    <a:pt x="100" y="9607"/>
                    <a:pt x="134" y="9707"/>
                    <a:pt x="167" y="9807"/>
                  </a:cubicBezTo>
                  <a:cubicBezTo>
                    <a:pt x="267" y="9941"/>
                    <a:pt x="301" y="10008"/>
                    <a:pt x="367" y="10108"/>
                  </a:cubicBezTo>
                  <a:cubicBezTo>
                    <a:pt x="534" y="10308"/>
                    <a:pt x="768" y="10441"/>
                    <a:pt x="1001" y="10541"/>
                  </a:cubicBezTo>
                  <a:cubicBezTo>
                    <a:pt x="1268" y="10675"/>
                    <a:pt x="1501" y="10775"/>
                    <a:pt x="1768" y="10808"/>
                  </a:cubicBezTo>
                  <a:lnTo>
                    <a:pt x="1835" y="10808"/>
                  </a:lnTo>
                  <a:cubicBezTo>
                    <a:pt x="2202" y="10842"/>
                    <a:pt x="2602" y="10875"/>
                    <a:pt x="2969" y="10875"/>
                  </a:cubicBezTo>
                  <a:cubicBezTo>
                    <a:pt x="3369" y="10875"/>
                    <a:pt x="3770" y="10842"/>
                    <a:pt x="4170" y="10808"/>
                  </a:cubicBezTo>
                  <a:cubicBezTo>
                    <a:pt x="5004" y="10708"/>
                    <a:pt x="5838" y="10541"/>
                    <a:pt x="6638" y="10341"/>
                  </a:cubicBezTo>
                  <a:lnTo>
                    <a:pt x="6805" y="10308"/>
                  </a:lnTo>
                  <a:cubicBezTo>
                    <a:pt x="8306" y="9941"/>
                    <a:pt x="9774" y="9374"/>
                    <a:pt x="11175" y="8773"/>
                  </a:cubicBezTo>
                  <a:cubicBezTo>
                    <a:pt x="11208" y="8707"/>
                    <a:pt x="11208" y="8707"/>
                    <a:pt x="11275" y="8707"/>
                  </a:cubicBezTo>
                  <a:cubicBezTo>
                    <a:pt x="11308" y="8707"/>
                    <a:pt x="11308" y="8673"/>
                    <a:pt x="11342" y="8673"/>
                  </a:cubicBezTo>
                  <a:cubicBezTo>
                    <a:pt x="12042" y="8340"/>
                    <a:pt x="12776" y="8006"/>
                    <a:pt x="13477" y="7639"/>
                  </a:cubicBezTo>
                  <a:cubicBezTo>
                    <a:pt x="14277" y="7172"/>
                    <a:pt x="15011" y="6705"/>
                    <a:pt x="15778" y="6205"/>
                  </a:cubicBezTo>
                  <a:cubicBezTo>
                    <a:pt x="15978" y="6105"/>
                    <a:pt x="16145" y="5938"/>
                    <a:pt x="16345" y="5805"/>
                  </a:cubicBezTo>
                  <a:cubicBezTo>
                    <a:pt x="16712" y="5504"/>
                    <a:pt x="17113" y="5204"/>
                    <a:pt x="17446" y="4937"/>
                  </a:cubicBezTo>
                  <a:cubicBezTo>
                    <a:pt x="17680" y="4704"/>
                    <a:pt x="17947" y="4504"/>
                    <a:pt x="18147" y="4270"/>
                  </a:cubicBezTo>
                  <a:lnTo>
                    <a:pt x="18280" y="4137"/>
                  </a:lnTo>
                  <a:lnTo>
                    <a:pt x="18780" y="3503"/>
                  </a:lnTo>
                  <a:lnTo>
                    <a:pt x="18814" y="3470"/>
                  </a:lnTo>
                  <a:cubicBezTo>
                    <a:pt x="18847" y="3369"/>
                    <a:pt x="18881" y="3336"/>
                    <a:pt x="18947" y="3236"/>
                  </a:cubicBezTo>
                  <a:cubicBezTo>
                    <a:pt x="19114" y="3003"/>
                    <a:pt x="19281" y="2769"/>
                    <a:pt x="19381" y="2469"/>
                  </a:cubicBezTo>
                  <a:cubicBezTo>
                    <a:pt x="19448" y="2369"/>
                    <a:pt x="19448" y="2302"/>
                    <a:pt x="19481" y="2202"/>
                  </a:cubicBezTo>
                  <a:cubicBezTo>
                    <a:pt x="19514" y="2135"/>
                    <a:pt x="19548" y="2002"/>
                    <a:pt x="19548" y="1868"/>
                  </a:cubicBezTo>
                  <a:lnTo>
                    <a:pt x="19548" y="1702"/>
                  </a:lnTo>
                  <a:cubicBezTo>
                    <a:pt x="19548" y="1647"/>
                    <a:pt x="19548" y="1593"/>
                    <a:pt x="19511" y="1593"/>
                  </a:cubicBezTo>
                  <a:cubicBezTo>
                    <a:pt x="19503" y="1593"/>
                    <a:pt x="19493" y="1595"/>
                    <a:pt x="19481" y="1602"/>
                  </a:cubicBezTo>
                  <a:lnTo>
                    <a:pt x="19481" y="1535"/>
                  </a:lnTo>
                  <a:lnTo>
                    <a:pt x="19481" y="1468"/>
                  </a:lnTo>
                  <a:cubicBezTo>
                    <a:pt x="19481" y="1368"/>
                    <a:pt x="19481" y="1335"/>
                    <a:pt x="19448" y="1268"/>
                  </a:cubicBezTo>
                  <a:cubicBezTo>
                    <a:pt x="19448" y="1201"/>
                    <a:pt x="19381" y="1168"/>
                    <a:pt x="19381" y="1135"/>
                  </a:cubicBezTo>
                  <a:cubicBezTo>
                    <a:pt x="19314" y="1034"/>
                    <a:pt x="19281" y="934"/>
                    <a:pt x="19181" y="834"/>
                  </a:cubicBezTo>
                  <a:lnTo>
                    <a:pt x="19147" y="801"/>
                  </a:lnTo>
                  <a:lnTo>
                    <a:pt x="19114" y="768"/>
                  </a:lnTo>
                  <a:cubicBezTo>
                    <a:pt x="18947" y="601"/>
                    <a:pt x="18714" y="434"/>
                    <a:pt x="18480" y="334"/>
                  </a:cubicBezTo>
                  <a:cubicBezTo>
                    <a:pt x="17846" y="34"/>
                    <a:pt x="17146" y="0"/>
                    <a:pt x="16479" y="0"/>
                  </a:cubicBezTo>
                  <a:close/>
                </a:path>
              </a:pathLst>
            </a:custGeom>
            <a:solidFill>
              <a:schemeClr val="lt1"/>
            </a:solidFill>
            <a:ln w="1905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 name="Google Shape;1181;p56"/>
          <p:cNvGrpSpPr/>
          <p:nvPr/>
        </p:nvGrpSpPr>
        <p:grpSpPr>
          <a:xfrm rot="-632919" flipH="1">
            <a:off x="398247" y="852037"/>
            <a:ext cx="641652" cy="668105"/>
            <a:chOff x="2079900" y="3077638"/>
            <a:chExt cx="367775" cy="382800"/>
          </a:xfrm>
        </p:grpSpPr>
        <p:sp>
          <p:nvSpPr>
            <p:cNvPr id="15" name="Google Shape;1182;p56"/>
            <p:cNvSpPr/>
            <p:nvPr/>
          </p:nvSpPr>
          <p:spPr>
            <a:xfrm>
              <a:off x="2079900" y="3077638"/>
              <a:ext cx="367775" cy="382800"/>
            </a:xfrm>
            <a:custGeom>
              <a:avLst/>
              <a:gdLst/>
              <a:ahLst/>
              <a:cxnLst/>
              <a:rect l="l" t="t" r="r" b="b"/>
              <a:pathLst>
                <a:path w="14711" h="15312" extrusionOk="0">
                  <a:moveTo>
                    <a:pt x="7739" y="1"/>
                  </a:moveTo>
                  <a:cubicBezTo>
                    <a:pt x="7305" y="34"/>
                    <a:pt x="6838" y="267"/>
                    <a:pt x="6505" y="534"/>
                  </a:cubicBezTo>
                  <a:cubicBezTo>
                    <a:pt x="5704" y="1101"/>
                    <a:pt x="5137" y="2035"/>
                    <a:pt x="4670" y="2869"/>
                  </a:cubicBezTo>
                  <a:cubicBezTo>
                    <a:pt x="4537" y="3069"/>
                    <a:pt x="4403" y="3336"/>
                    <a:pt x="4270" y="3570"/>
                  </a:cubicBezTo>
                  <a:cubicBezTo>
                    <a:pt x="4003" y="3536"/>
                    <a:pt x="3669" y="3536"/>
                    <a:pt x="3369" y="3536"/>
                  </a:cubicBezTo>
                  <a:cubicBezTo>
                    <a:pt x="3036" y="3536"/>
                    <a:pt x="2702" y="3536"/>
                    <a:pt x="2402" y="3570"/>
                  </a:cubicBezTo>
                  <a:cubicBezTo>
                    <a:pt x="1901" y="3603"/>
                    <a:pt x="1501" y="3737"/>
                    <a:pt x="1168" y="3903"/>
                  </a:cubicBezTo>
                  <a:cubicBezTo>
                    <a:pt x="934" y="4003"/>
                    <a:pt x="767" y="4104"/>
                    <a:pt x="601" y="4270"/>
                  </a:cubicBezTo>
                  <a:cubicBezTo>
                    <a:pt x="434" y="4437"/>
                    <a:pt x="300" y="4671"/>
                    <a:pt x="167" y="4904"/>
                  </a:cubicBezTo>
                  <a:cubicBezTo>
                    <a:pt x="67" y="5071"/>
                    <a:pt x="0" y="5338"/>
                    <a:pt x="0" y="5571"/>
                  </a:cubicBezTo>
                  <a:cubicBezTo>
                    <a:pt x="0" y="5771"/>
                    <a:pt x="0" y="6038"/>
                    <a:pt x="33" y="6238"/>
                  </a:cubicBezTo>
                  <a:cubicBezTo>
                    <a:pt x="167" y="6705"/>
                    <a:pt x="367" y="7139"/>
                    <a:pt x="734" y="7573"/>
                  </a:cubicBezTo>
                  <a:cubicBezTo>
                    <a:pt x="1001" y="7906"/>
                    <a:pt x="1334" y="8240"/>
                    <a:pt x="1768" y="8607"/>
                  </a:cubicBezTo>
                  <a:cubicBezTo>
                    <a:pt x="1868" y="8673"/>
                    <a:pt x="1901" y="8707"/>
                    <a:pt x="2002" y="8774"/>
                  </a:cubicBezTo>
                  <a:lnTo>
                    <a:pt x="1735" y="9674"/>
                  </a:lnTo>
                  <a:cubicBezTo>
                    <a:pt x="1635" y="10175"/>
                    <a:pt x="1501" y="10675"/>
                    <a:pt x="1401" y="11175"/>
                  </a:cubicBezTo>
                  <a:cubicBezTo>
                    <a:pt x="1301" y="12143"/>
                    <a:pt x="1301" y="13243"/>
                    <a:pt x="2068" y="13911"/>
                  </a:cubicBezTo>
                  <a:cubicBezTo>
                    <a:pt x="2235" y="14044"/>
                    <a:pt x="2402" y="14177"/>
                    <a:pt x="2602" y="14211"/>
                  </a:cubicBezTo>
                  <a:cubicBezTo>
                    <a:pt x="2791" y="14258"/>
                    <a:pt x="2946" y="14305"/>
                    <a:pt x="3127" y="14305"/>
                  </a:cubicBezTo>
                  <a:cubicBezTo>
                    <a:pt x="3202" y="14305"/>
                    <a:pt x="3281" y="14297"/>
                    <a:pt x="3369" y="14277"/>
                  </a:cubicBezTo>
                  <a:cubicBezTo>
                    <a:pt x="3569" y="14277"/>
                    <a:pt x="3769" y="14244"/>
                    <a:pt x="4003" y="14177"/>
                  </a:cubicBezTo>
                  <a:cubicBezTo>
                    <a:pt x="4203" y="14111"/>
                    <a:pt x="4403" y="14011"/>
                    <a:pt x="4603" y="13911"/>
                  </a:cubicBezTo>
                  <a:cubicBezTo>
                    <a:pt x="5437" y="13510"/>
                    <a:pt x="6205" y="12843"/>
                    <a:pt x="6872" y="12176"/>
                  </a:cubicBezTo>
                  <a:cubicBezTo>
                    <a:pt x="6905" y="12243"/>
                    <a:pt x="6972" y="12276"/>
                    <a:pt x="6972" y="12376"/>
                  </a:cubicBezTo>
                  <a:cubicBezTo>
                    <a:pt x="7205" y="12843"/>
                    <a:pt x="7472" y="13277"/>
                    <a:pt x="7806" y="13710"/>
                  </a:cubicBezTo>
                  <a:cubicBezTo>
                    <a:pt x="8073" y="14111"/>
                    <a:pt x="8439" y="14511"/>
                    <a:pt x="8873" y="14778"/>
                  </a:cubicBezTo>
                  <a:cubicBezTo>
                    <a:pt x="9073" y="14911"/>
                    <a:pt x="9240" y="15045"/>
                    <a:pt x="9507" y="15111"/>
                  </a:cubicBezTo>
                  <a:lnTo>
                    <a:pt x="9874" y="15245"/>
                  </a:lnTo>
                  <a:cubicBezTo>
                    <a:pt x="10007" y="15312"/>
                    <a:pt x="10174" y="15312"/>
                    <a:pt x="10307" y="15312"/>
                  </a:cubicBezTo>
                  <a:cubicBezTo>
                    <a:pt x="10508" y="15312"/>
                    <a:pt x="10708" y="15245"/>
                    <a:pt x="10908" y="15178"/>
                  </a:cubicBezTo>
                  <a:cubicBezTo>
                    <a:pt x="11141" y="15078"/>
                    <a:pt x="11342" y="14911"/>
                    <a:pt x="11508" y="14744"/>
                  </a:cubicBezTo>
                  <a:cubicBezTo>
                    <a:pt x="11809" y="14478"/>
                    <a:pt x="12009" y="14077"/>
                    <a:pt x="12142" y="13710"/>
                  </a:cubicBezTo>
                  <a:cubicBezTo>
                    <a:pt x="12476" y="12810"/>
                    <a:pt x="12509" y="11776"/>
                    <a:pt x="12509" y="10842"/>
                  </a:cubicBezTo>
                  <a:cubicBezTo>
                    <a:pt x="12509" y="10508"/>
                    <a:pt x="12509" y="10175"/>
                    <a:pt x="12476" y="9841"/>
                  </a:cubicBezTo>
                  <a:cubicBezTo>
                    <a:pt x="12909" y="9574"/>
                    <a:pt x="13343" y="9307"/>
                    <a:pt x="13710" y="8974"/>
                  </a:cubicBezTo>
                  <a:cubicBezTo>
                    <a:pt x="13877" y="8840"/>
                    <a:pt x="14010" y="8673"/>
                    <a:pt x="14177" y="8507"/>
                  </a:cubicBezTo>
                  <a:cubicBezTo>
                    <a:pt x="14310" y="8340"/>
                    <a:pt x="14410" y="8140"/>
                    <a:pt x="14510" y="7973"/>
                  </a:cubicBezTo>
                  <a:cubicBezTo>
                    <a:pt x="14644" y="7706"/>
                    <a:pt x="14711" y="7239"/>
                    <a:pt x="14644" y="6839"/>
                  </a:cubicBezTo>
                  <a:cubicBezTo>
                    <a:pt x="14510" y="6138"/>
                    <a:pt x="13977" y="5571"/>
                    <a:pt x="12976" y="5171"/>
                  </a:cubicBezTo>
                  <a:cubicBezTo>
                    <a:pt x="12376" y="4904"/>
                    <a:pt x="11708" y="4737"/>
                    <a:pt x="11041" y="4637"/>
                  </a:cubicBezTo>
                  <a:cubicBezTo>
                    <a:pt x="11041" y="4537"/>
                    <a:pt x="11041" y="4404"/>
                    <a:pt x="11008" y="4337"/>
                  </a:cubicBezTo>
                  <a:cubicBezTo>
                    <a:pt x="10908" y="3803"/>
                    <a:pt x="10841" y="3303"/>
                    <a:pt x="10708" y="2736"/>
                  </a:cubicBezTo>
                  <a:cubicBezTo>
                    <a:pt x="10574" y="2236"/>
                    <a:pt x="10408" y="1735"/>
                    <a:pt x="10174" y="1335"/>
                  </a:cubicBezTo>
                  <a:cubicBezTo>
                    <a:pt x="10041" y="1135"/>
                    <a:pt x="9907" y="968"/>
                    <a:pt x="9807" y="801"/>
                  </a:cubicBezTo>
                  <a:cubicBezTo>
                    <a:pt x="9707" y="701"/>
                    <a:pt x="9640" y="634"/>
                    <a:pt x="9507" y="534"/>
                  </a:cubicBezTo>
                  <a:lnTo>
                    <a:pt x="9140" y="267"/>
                  </a:lnTo>
                  <a:cubicBezTo>
                    <a:pt x="8906" y="167"/>
                    <a:pt x="8673" y="67"/>
                    <a:pt x="8473" y="34"/>
                  </a:cubicBezTo>
                  <a:cubicBezTo>
                    <a:pt x="8339" y="1"/>
                    <a:pt x="8173" y="1"/>
                    <a:pt x="803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1183;p56"/>
            <p:cNvSpPr/>
            <p:nvPr/>
          </p:nvSpPr>
          <p:spPr>
            <a:xfrm>
              <a:off x="2219150" y="3095988"/>
              <a:ext cx="65900" cy="75075"/>
            </a:xfrm>
            <a:custGeom>
              <a:avLst/>
              <a:gdLst/>
              <a:ahLst/>
              <a:cxnLst/>
              <a:rect l="l" t="t" r="r" b="b"/>
              <a:pathLst>
                <a:path w="2636" h="3003" extrusionOk="0">
                  <a:moveTo>
                    <a:pt x="2402" y="0"/>
                  </a:moveTo>
                  <a:cubicBezTo>
                    <a:pt x="2336" y="0"/>
                    <a:pt x="2302" y="0"/>
                    <a:pt x="2269" y="67"/>
                  </a:cubicBezTo>
                  <a:cubicBezTo>
                    <a:pt x="1802" y="334"/>
                    <a:pt x="1335" y="668"/>
                    <a:pt x="1001" y="1068"/>
                  </a:cubicBezTo>
                  <a:cubicBezTo>
                    <a:pt x="635" y="1468"/>
                    <a:pt x="334" y="1935"/>
                    <a:pt x="101" y="2436"/>
                  </a:cubicBezTo>
                  <a:cubicBezTo>
                    <a:pt x="1" y="2636"/>
                    <a:pt x="67" y="2903"/>
                    <a:pt x="268" y="2969"/>
                  </a:cubicBezTo>
                  <a:cubicBezTo>
                    <a:pt x="334" y="3003"/>
                    <a:pt x="468" y="3003"/>
                    <a:pt x="568" y="3003"/>
                  </a:cubicBezTo>
                  <a:cubicBezTo>
                    <a:pt x="635" y="2969"/>
                    <a:pt x="768" y="2903"/>
                    <a:pt x="801" y="2802"/>
                  </a:cubicBezTo>
                  <a:cubicBezTo>
                    <a:pt x="1001" y="2269"/>
                    <a:pt x="1268" y="1768"/>
                    <a:pt x="1602" y="1301"/>
                  </a:cubicBezTo>
                  <a:cubicBezTo>
                    <a:pt x="1769" y="1068"/>
                    <a:pt x="1969" y="801"/>
                    <a:pt x="2236" y="601"/>
                  </a:cubicBezTo>
                  <a:cubicBezTo>
                    <a:pt x="2302" y="501"/>
                    <a:pt x="2436" y="467"/>
                    <a:pt x="2503" y="401"/>
                  </a:cubicBezTo>
                  <a:cubicBezTo>
                    <a:pt x="2603" y="334"/>
                    <a:pt x="2636" y="167"/>
                    <a:pt x="2569" y="101"/>
                  </a:cubicBezTo>
                  <a:cubicBezTo>
                    <a:pt x="2503" y="0"/>
                    <a:pt x="2436" y="0"/>
                    <a:pt x="240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1184;p56"/>
            <p:cNvSpPr/>
            <p:nvPr/>
          </p:nvSpPr>
          <p:spPr>
            <a:xfrm>
              <a:off x="2105750" y="3184388"/>
              <a:ext cx="65900" cy="39225"/>
            </a:xfrm>
            <a:custGeom>
              <a:avLst/>
              <a:gdLst/>
              <a:ahLst/>
              <a:cxnLst/>
              <a:rect l="l" t="t" r="r" b="b"/>
              <a:pathLst>
                <a:path w="2636" h="1569" extrusionOk="0">
                  <a:moveTo>
                    <a:pt x="2002" y="0"/>
                  </a:moveTo>
                  <a:cubicBezTo>
                    <a:pt x="1701" y="0"/>
                    <a:pt x="1435" y="67"/>
                    <a:pt x="1134" y="167"/>
                  </a:cubicBezTo>
                  <a:cubicBezTo>
                    <a:pt x="701" y="334"/>
                    <a:pt x="334" y="634"/>
                    <a:pt x="100" y="968"/>
                  </a:cubicBezTo>
                  <a:cubicBezTo>
                    <a:pt x="34" y="1068"/>
                    <a:pt x="0" y="1134"/>
                    <a:pt x="0" y="1235"/>
                  </a:cubicBezTo>
                  <a:cubicBezTo>
                    <a:pt x="0" y="1301"/>
                    <a:pt x="34" y="1401"/>
                    <a:pt x="134" y="1468"/>
                  </a:cubicBezTo>
                  <a:cubicBezTo>
                    <a:pt x="200" y="1568"/>
                    <a:pt x="300" y="1568"/>
                    <a:pt x="367" y="1568"/>
                  </a:cubicBezTo>
                  <a:cubicBezTo>
                    <a:pt x="501" y="1568"/>
                    <a:pt x="634" y="1468"/>
                    <a:pt x="667" y="1335"/>
                  </a:cubicBezTo>
                  <a:cubicBezTo>
                    <a:pt x="701" y="1301"/>
                    <a:pt x="701" y="1268"/>
                    <a:pt x="767" y="1235"/>
                  </a:cubicBezTo>
                  <a:cubicBezTo>
                    <a:pt x="834" y="1101"/>
                    <a:pt x="968" y="1001"/>
                    <a:pt x="1034" y="901"/>
                  </a:cubicBezTo>
                  <a:cubicBezTo>
                    <a:pt x="1168" y="801"/>
                    <a:pt x="1301" y="667"/>
                    <a:pt x="1468" y="634"/>
                  </a:cubicBezTo>
                  <a:cubicBezTo>
                    <a:pt x="1601" y="601"/>
                    <a:pt x="1668" y="567"/>
                    <a:pt x="1801" y="501"/>
                  </a:cubicBezTo>
                  <a:cubicBezTo>
                    <a:pt x="1890" y="501"/>
                    <a:pt x="1965" y="486"/>
                    <a:pt x="2044" y="486"/>
                  </a:cubicBezTo>
                  <a:cubicBezTo>
                    <a:pt x="2083" y="486"/>
                    <a:pt x="2124" y="490"/>
                    <a:pt x="2168" y="501"/>
                  </a:cubicBezTo>
                  <a:lnTo>
                    <a:pt x="2268" y="501"/>
                  </a:lnTo>
                  <a:cubicBezTo>
                    <a:pt x="2369" y="501"/>
                    <a:pt x="2535" y="467"/>
                    <a:pt x="2535" y="301"/>
                  </a:cubicBezTo>
                  <a:cubicBezTo>
                    <a:pt x="2635" y="234"/>
                    <a:pt x="2535" y="67"/>
                    <a:pt x="2369" y="67"/>
                  </a:cubicBezTo>
                  <a:cubicBezTo>
                    <a:pt x="2268" y="67"/>
                    <a:pt x="2135" y="0"/>
                    <a:pt x="200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1185;p56"/>
            <p:cNvSpPr/>
            <p:nvPr/>
          </p:nvSpPr>
          <p:spPr>
            <a:xfrm>
              <a:off x="2130750" y="3327813"/>
              <a:ext cx="28400" cy="75925"/>
            </a:xfrm>
            <a:custGeom>
              <a:avLst/>
              <a:gdLst/>
              <a:ahLst/>
              <a:cxnLst/>
              <a:rect l="l" t="t" r="r" b="b"/>
              <a:pathLst>
                <a:path w="1136" h="3037" extrusionOk="0">
                  <a:moveTo>
                    <a:pt x="935" y="1"/>
                  </a:moveTo>
                  <a:cubicBezTo>
                    <a:pt x="835" y="1"/>
                    <a:pt x="768" y="34"/>
                    <a:pt x="701" y="101"/>
                  </a:cubicBezTo>
                  <a:cubicBezTo>
                    <a:pt x="468" y="501"/>
                    <a:pt x="301" y="901"/>
                    <a:pt x="134" y="1368"/>
                  </a:cubicBezTo>
                  <a:cubicBezTo>
                    <a:pt x="1" y="1835"/>
                    <a:pt x="1" y="2269"/>
                    <a:pt x="168" y="2736"/>
                  </a:cubicBezTo>
                  <a:cubicBezTo>
                    <a:pt x="201" y="2869"/>
                    <a:pt x="234" y="2970"/>
                    <a:pt x="368" y="3003"/>
                  </a:cubicBezTo>
                  <a:cubicBezTo>
                    <a:pt x="468" y="3036"/>
                    <a:pt x="568" y="3036"/>
                    <a:pt x="701" y="3036"/>
                  </a:cubicBezTo>
                  <a:cubicBezTo>
                    <a:pt x="968" y="2970"/>
                    <a:pt x="1068" y="2669"/>
                    <a:pt x="902" y="2402"/>
                  </a:cubicBezTo>
                  <a:cubicBezTo>
                    <a:pt x="868" y="2369"/>
                    <a:pt x="835" y="2302"/>
                    <a:pt x="835" y="2236"/>
                  </a:cubicBezTo>
                  <a:cubicBezTo>
                    <a:pt x="801" y="2136"/>
                    <a:pt x="735" y="2036"/>
                    <a:pt x="735" y="1902"/>
                  </a:cubicBezTo>
                  <a:cubicBezTo>
                    <a:pt x="701" y="1735"/>
                    <a:pt x="701" y="1569"/>
                    <a:pt x="701" y="1402"/>
                  </a:cubicBezTo>
                  <a:cubicBezTo>
                    <a:pt x="735" y="1202"/>
                    <a:pt x="801" y="1035"/>
                    <a:pt x="835" y="868"/>
                  </a:cubicBezTo>
                  <a:lnTo>
                    <a:pt x="1068" y="368"/>
                  </a:lnTo>
                  <a:cubicBezTo>
                    <a:pt x="1135" y="234"/>
                    <a:pt x="1102" y="101"/>
                    <a:pt x="1002" y="34"/>
                  </a:cubicBezTo>
                  <a:cubicBezTo>
                    <a:pt x="968" y="34"/>
                    <a:pt x="968" y="1"/>
                    <a:pt x="935"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9" name="Google Shape;1186;p56"/>
          <p:cNvGrpSpPr/>
          <p:nvPr/>
        </p:nvGrpSpPr>
        <p:grpSpPr>
          <a:xfrm rot="148811">
            <a:off x="6913934" y="4411704"/>
            <a:ext cx="371396" cy="375435"/>
            <a:chOff x="2079900" y="3077638"/>
            <a:chExt cx="367775" cy="382800"/>
          </a:xfrm>
        </p:grpSpPr>
        <p:sp>
          <p:nvSpPr>
            <p:cNvPr id="20" name="Google Shape;1187;p56"/>
            <p:cNvSpPr/>
            <p:nvPr/>
          </p:nvSpPr>
          <p:spPr>
            <a:xfrm>
              <a:off x="2079900" y="3077638"/>
              <a:ext cx="367775" cy="382800"/>
            </a:xfrm>
            <a:custGeom>
              <a:avLst/>
              <a:gdLst/>
              <a:ahLst/>
              <a:cxnLst/>
              <a:rect l="l" t="t" r="r" b="b"/>
              <a:pathLst>
                <a:path w="14711" h="15312" extrusionOk="0">
                  <a:moveTo>
                    <a:pt x="7739" y="1"/>
                  </a:moveTo>
                  <a:cubicBezTo>
                    <a:pt x="7305" y="34"/>
                    <a:pt x="6838" y="267"/>
                    <a:pt x="6505" y="534"/>
                  </a:cubicBezTo>
                  <a:cubicBezTo>
                    <a:pt x="5704" y="1101"/>
                    <a:pt x="5137" y="2035"/>
                    <a:pt x="4670" y="2869"/>
                  </a:cubicBezTo>
                  <a:cubicBezTo>
                    <a:pt x="4537" y="3069"/>
                    <a:pt x="4403" y="3336"/>
                    <a:pt x="4270" y="3570"/>
                  </a:cubicBezTo>
                  <a:cubicBezTo>
                    <a:pt x="4003" y="3536"/>
                    <a:pt x="3669" y="3536"/>
                    <a:pt x="3369" y="3536"/>
                  </a:cubicBezTo>
                  <a:cubicBezTo>
                    <a:pt x="3036" y="3536"/>
                    <a:pt x="2702" y="3536"/>
                    <a:pt x="2402" y="3570"/>
                  </a:cubicBezTo>
                  <a:cubicBezTo>
                    <a:pt x="1901" y="3603"/>
                    <a:pt x="1501" y="3737"/>
                    <a:pt x="1168" y="3903"/>
                  </a:cubicBezTo>
                  <a:cubicBezTo>
                    <a:pt x="934" y="4003"/>
                    <a:pt x="767" y="4104"/>
                    <a:pt x="601" y="4270"/>
                  </a:cubicBezTo>
                  <a:cubicBezTo>
                    <a:pt x="434" y="4437"/>
                    <a:pt x="300" y="4671"/>
                    <a:pt x="167" y="4904"/>
                  </a:cubicBezTo>
                  <a:cubicBezTo>
                    <a:pt x="67" y="5071"/>
                    <a:pt x="0" y="5338"/>
                    <a:pt x="0" y="5571"/>
                  </a:cubicBezTo>
                  <a:cubicBezTo>
                    <a:pt x="0" y="5771"/>
                    <a:pt x="0" y="6038"/>
                    <a:pt x="33" y="6238"/>
                  </a:cubicBezTo>
                  <a:cubicBezTo>
                    <a:pt x="167" y="6705"/>
                    <a:pt x="367" y="7139"/>
                    <a:pt x="734" y="7573"/>
                  </a:cubicBezTo>
                  <a:cubicBezTo>
                    <a:pt x="1001" y="7906"/>
                    <a:pt x="1334" y="8240"/>
                    <a:pt x="1768" y="8607"/>
                  </a:cubicBezTo>
                  <a:cubicBezTo>
                    <a:pt x="1868" y="8673"/>
                    <a:pt x="1901" y="8707"/>
                    <a:pt x="2002" y="8774"/>
                  </a:cubicBezTo>
                  <a:lnTo>
                    <a:pt x="1735" y="9674"/>
                  </a:lnTo>
                  <a:cubicBezTo>
                    <a:pt x="1635" y="10175"/>
                    <a:pt x="1501" y="10675"/>
                    <a:pt x="1401" y="11175"/>
                  </a:cubicBezTo>
                  <a:cubicBezTo>
                    <a:pt x="1301" y="12143"/>
                    <a:pt x="1301" y="13243"/>
                    <a:pt x="2068" y="13911"/>
                  </a:cubicBezTo>
                  <a:cubicBezTo>
                    <a:pt x="2235" y="14044"/>
                    <a:pt x="2402" y="14177"/>
                    <a:pt x="2602" y="14211"/>
                  </a:cubicBezTo>
                  <a:cubicBezTo>
                    <a:pt x="2791" y="14258"/>
                    <a:pt x="2946" y="14305"/>
                    <a:pt x="3127" y="14305"/>
                  </a:cubicBezTo>
                  <a:cubicBezTo>
                    <a:pt x="3202" y="14305"/>
                    <a:pt x="3281" y="14297"/>
                    <a:pt x="3369" y="14277"/>
                  </a:cubicBezTo>
                  <a:cubicBezTo>
                    <a:pt x="3569" y="14277"/>
                    <a:pt x="3769" y="14244"/>
                    <a:pt x="4003" y="14177"/>
                  </a:cubicBezTo>
                  <a:cubicBezTo>
                    <a:pt x="4203" y="14111"/>
                    <a:pt x="4403" y="14011"/>
                    <a:pt x="4603" y="13911"/>
                  </a:cubicBezTo>
                  <a:cubicBezTo>
                    <a:pt x="5437" y="13510"/>
                    <a:pt x="6205" y="12843"/>
                    <a:pt x="6872" y="12176"/>
                  </a:cubicBezTo>
                  <a:cubicBezTo>
                    <a:pt x="6905" y="12243"/>
                    <a:pt x="6972" y="12276"/>
                    <a:pt x="6972" y="12376"/>
                  </a:cubicBezTo>
                  <a:cubicBezTo>
                    <a:pt x="7205" y="12843"/>
                    <a:pt x="7472" y="13277"/>
                    <a:pt x="7806" y="13710"/>
                  </a:cubicBezTo>
                  <a:cubicBezTo>
                    <a:pt x="8073" y="14111"/>
                    <a:pt x="8439" y="14511"/>
                    <a:pt x="8873" y="14778"/>
                  </a:cubicBezTo>
                  <a:cubicBezTo>
                    <a:pt x="9073" y="14911"/>
                    <a:pt x="9240" y="15045"/>
                    <a:pt x="9507" y="15111"/>
                  </a:cubicBezTo>
                  <a:lnTo>
                    <a:pt x="9874" y="15245"/>
                  </a:lnTo>
                  <a:cubicBezTo>
                    <a:pt x="10007" y="15312"/>
                    <a:pt x="10174" y="15312"/>
                    <a:pt x="10307" y="15312"/>
                  </a:cubicBezTo>
                  <a:cubicBezTo>
                    <a:pt x="10508" y="15312"/>
                    <a:pt x="10708" y="15245"/>
                    <a:pt x="10908" y="15178"/>
                  </a:cubicBezTo>
                  <a:cubicBezTo>
                    <a:pt x="11141" y="15078"/>
                    <a:pt x="11342" y="14911"/>
                    <a:pt x="11508" y="14744"/>
                  </a:cubicBezTo>
                  <a:cubicBezTo>
                    <a:pt x="11809" y="14478"/>
                    <a:pt x="12009" y="14077"/>
                    <a:pt x="12142" y="13710"/>
                  </a:cubicBezTo>
                  <a:cubicBezTo>
                    <a:pt x="12476" y="12810"/>
                    <a:pt x="12509" y="11776"/>
                    <a:pt x="12509" y="10842"/>
                  </a:cubicBezTo>
                  <a:cubicBezTo>
                    <a:pt x="12509" y="10508"/>
                    <a:pt x="12509" y="10175"/>
                    <a:pt x="12476" y="9841"/>
                  </a:cubicBezTo>
                  <a:cubicBezTo>
                    <a:pt x="12909" y="9574"/>
                    <a:pt x="13343" y="9307"/>
                    <a:pt x="13710" y="8974"/>
                  </a:cubicBezTo>
                  <a:cubicBezTo>
                    <a:pt x="13877" y="8840"/>
                    <a:pt x="14010" y="8673"/>
                    <a:pt x="14177" y="8507"/>
                  </a:cubicBezTo>
                  <a:cubicBezTo>
                    <a:pt x="14310" y="8340"/>
                    <a:pt x="14410" y="8140"/>
                    <a:pt x="14510" y="7973"/>
                  </a:cubicBezTo>
                  <a:cubicBezTo>
                    <a:pt x="14644" y="7706"/>
                    <a:pt x="14711" y="7239"/>
                    <a:pt x="14644" y="6839"/>
                  </a:cubicBezTo>
                  <a:cubicBezTo>
                    <a:pt x="14510" y="6138"/>
                    <a:pt x="13977" y="5571"/>
                    <a:pt x="12976" y="5171"/>
                  </a:cubicBezTo>
                  <a:cubicBezTo>
                    <a:pt x="12376" y="4904"/>
                    <a:pt x="11708" y="4737"/>
                    <a:pt x="11041" y="4637"/>
                  </a:cubicBezTo>
                  <a:cubicBezTo>
                    <a:pt x="11041" y="4537"/>
                    <a:pt x="11041" y="4404"/>
                    <a:pt x="11008" y="4337"/>
                  </a:cubicBezTo>
                  <a:cubicBezTo>
                    <a:pt x="10908" y="3803"/>
                    <a:pt x="10841" y="3303"/>
                    <a:pt x="10708" y="2736"/>
                  </a:cubicBezTo>
                  <a:cubicBezTo>
                    <a:pt x="10574" y="2236"/>
                    <a:pt x="10408" y="1735"/>
                    <a:pt x="10174" y="1335"/>
                  </a:cubicBezTo>
                  <a:cubicBezTo>
                    <a:pt x="10041" y="1135"/>
                    <a:pt x="9907" y="968"/>
                    <a:pt x="9807" y="801"/>
                  </a:cubicBezTo>
                  <a:cubicBezTo>
                    <a:pt x="9707" y="701"/>
                    <a:pt x="9640" y="634"/>
                    <a:pt x="9507" y="534"/>
                  </a:cubicBezTo>
                  <a:lnTo>
                    <a:pt x="9140" y="267"/>
                  </a:lnTo>
                  <a:cubicBezTo>
                    <a:pt x="8906" y="167"/>
                    <a:pt x="8673" y="67"/>
                    <a:pt x="8473" y="34"/>
                  </a:cubicBezTo>
                  <a:cubicBezTo>
                    <a:pt x="8339" y="1"/>
                    <a:pt x="8173" y="1"/>
                    <a:pt x="803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1188;p56"/>
            <p:cNvSpPr/>
            <p:nvPr/>
          </p:nvSpPr>
          <p:spPr>
            <a:xfrm>
              <a:off x="2219150" y="3095988"/>
              <a:ext cx="65900" cy="75075"/>
            </a:xfrm>
            <a:custGeom>
              <a:avLst/>
              <a:gdLst/>
              <a:ahLst/>
              <a:cxnLst/>
              <a:rect l="l" t="t" r="r" b="b"/>
              <a:pathLst>
                <a:path w="2636" h="3003" extrusionOk="0">
                  <a:moveTo>
                    <a:pt x="2402" y="0"/>
                  </a:moveTo>
                  <a:cubicBezTo>
                    <a:pt x="2336" y="0"/>
                    <a:pt x="2302" y="0"/>
                    <a:pt x="2269" y="67"/>
                  </a:cubicBezTo>
                  <a:cubicBezTo>
                    <a:pt x="1802" y="334"/>
                    <a:pt x="1335" y="668"/>
                    <a:pt x="1001" y="1068"/>
                  </a:cubicBezTo>
                  <a:cubicBezTo>
                    <a:pt x="635" y="1468"/>
                    <a:pt x="334" y="1935"/>
                    <a:pt x="101" y="2436"/>
                  </a:cubicBezTo>
                  <a:cubicBezTo>
                    <a:pt x="1" y="2636"/>
                    <a:pt x="67" y="2903"/>
                    <a:pt x="268" y="2969"/>
                  </a:cubicBezTo>
                  <a:cubicBezTo>
                    <a:pt x="334" y="3003"/>
                    <a:pt x="468" y="3003"/>
                    <a:pt x="568" y="3003"/>
                  </a:cubicBezTo>
                  <a:cubicBezTo>
                    <a:pt x="635" y="2969"/>
                    <a:pt x="768" y="2903"/>
                    <a:pt x="801" y="2802"/>
                  </a:cubicBezTo>
                  <a:cubicBezTo>
                    <a:pt x="1001" y="2269"/>
                    <a:pt x="1268" y="1768"/>
                    <a:pt x="1602" y="1301"/>
                  </a:cubicBezTo>
                  <a:cubicBezTo>
                    <a:pt x="1769" y="1068"/>
                    <a:pt x="1969" y="801"/>
                    <a:pt x="2236" y="601"/>
                  </a:cubicBezTo>
                  <a:cubicBezTo>
                    <a:pt x="2302" y="501"/>
                    <a:pt x="2436" y="467"/>
                    <a:pt x="2503" y="401"/>
                  </a:cubicBezTo>
                  <a:cubicBezTo>
                    <a:pt x="2603" y="334"/>
                    <a:pt x="2636" y="167"/>
                    <a:pt x="2569" y="101"/>
                  </a:cubicBezTo>
                  <a:cubicBezTo>
                    <a:pt x="2503" y="0"/>
                    <a:pt x="2436" y="0"/>
                    <a:pt x="240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1189;p56"/>
            <p:cNvSpPr/>
            <p:nvPr/>
          </p:nvSpPr>
          <p:spPr>
            <a:xfrm>
              <a:off x="2105750" y="3184388"/>
              <a:ext cx="65900" cy="39225"/>
            </a:xfrm>
            <a:custGeom>
              <a:avLst/>
              <a:gdLst/>
              <a:ahLst/>
              <a:cxnLst/>
              <a:rect l="l" t="t" r="r" b="b"/>
              <a:pathLst>
                <a:path w="2636" h="1569" extrusionOk="0">
                  <a:moveTo>
                    <a:pt x="2002" y="0"/>
                  </a:moveTo>
                  <a:cubicBezTo>
                    <a:pt x="1701" y="0"/>
                    <a:pt x="1435" y="67"/>
                    <a:pt x="1134" y="167"/>
                  </a:cubicBezTo>
                  <a:cubicBezTo>
                    <a:pt x="701" y="334"/>
                    <a:pt x="334" y="634"/>
                    <a:pt x="100" y="968"/>
                  </a:cubicBezTo>
                  <a:cubicBezTo>
                    <a:pt x="34" y="1068"/>
                    <a:pt x="0" y="1134"/>
                    <a:pt x="0" y="1235"/>
                  </a:cubicBezTo>
                  <a:cubicBezTo>
                    <a:pt x="0" y="1301"/>
                    <a:pt x="34" y="1401"/>
                    <a:pt x="134" y="1468"/>
                  </a:cubicBezTo>
                  <a:cubicBezTo>
                    <a:pt x="200" y="1568"/>
                    <a:pt x="300" y="1568"/>
                    <a:pt x="367" y="1568"/>
                  </a:cubicBezTo>
                  <a:cubicBezTo>
                    <a:pt x="501" y="1568"/>
                    <a:pt x="634" y="1468"/>
                    <a:pt x="667" y="1335"/>
                  </a:cubicBezTo>
                  <a:cubicBezTo>
                    <a:pt x="701" y="1301"/>
                    <a:pt x="701" y="1268"/>
                    <a:pt x="767" y="1235"/>
                  </a:cubicBezTo>
                  <a:cubicBezTo>
                    <a:pt x="834" y="1101"/>
                    <a:pt x="968" y="1001"/>
                    <a:pt x="1034" y="901"/>
                  </a:cubicBezTo>
                  <a:cubicBezTo>
                    <a:pt x="1168" y="801"/>
                    <a:pt x="1301" y="667"/>
                    <a:pt x="1468" y="634"/>
                  </a:cubicBezTo>
                  <a:cubicBezTo>
                    <a:pt x="1601" y="601"/>
                    <a:pt x="1668" y="567"/>
                    <a:pt x="1801" y="501"/>
                  </a:cubicBezTo>
                  <a:cubicBezTo>
                    <a:pt x="1890" y="501"/>
                    <a:pt x="1965" y="486"/>
                    <a:pt x="2044" y="486"/>
                  </a:cubicBezTo>
                  <a:cubicBezTo>
                    <a:pt x="2083" y="486"/>
                    <a:pt x="2124" y="490"/>
                    <a:pt x="2168" y="501"/>
                  </a:cubicBezTo>
                  <a:lnTo>
                    <a:pt x="2268" y="501"/>
                  </a:lnTo>
                  <a:cubicBezTo>
                    <a:pt x="2369" y="501"/>
                    <a:pt x="2535" y="467"/>
                    <a:pt x="2535" y="301"/>
                  </a:cubicBezTo>
                  <a:cubicBezTo>
                    <a:pt x="2635" y="234"/>
                    <a:pt x="2535" y="67"/>
                    <a:pt x="2369" y="67"/>
                  </a:cubicBezTo>
                  <a:cubicBezTo>
                    <a:pt x="2268" y="67"/>
                    <a:pt x="2135" y="0"/>
                    <a:pt x="200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1190;p56"/>
            <p:cNvSpPr/>
            <p:nvPr/>
          </p:nvSpPr>
          <p:spPr>
            <a:xfrm>
              <a:off x="2130750" y="3327813"/>
              <a:ext cx="28400" cy="75925"/>
            </a:xfrm>
            <a:custGeom>
              <a:avLst/>
              <a:gdLst/>
              <a:ahLst/>
              <a:cxnLst/>
              <a:rect l="l" t="t" r="r" b="b"/>
              <a:pathLst>
                <a:path w="1136" h="3037" extrusionOk="0">
                  <a:moveTo>
                    <a:pt x="935" y="1"/>
                  </a:moveTo>
                  <a:cubicBezTo>
                    <a:pt x="835" y="1"/>
                    <a:pt x="768" y="34"/>
                    <a:pt x="701" y="101"/>
                  </a:cubicBezTo>
                  <a:cubicBezTo>
                    <a:pt x="468" y="501"/>
                    <a:pt x="301" y="901"/>
                    <a:pt x="134" y="1368"/>
                  </a:cubicBezTo>
                  <a:cubicBezTo>
                    <a:pt x="1" y="1835"/>
                    <a:pt x="1" y="2269"/>
                    <a:pt x="168" y="2736"/>
                  </a:cubicBezTo>
                  <a:cubicBezTo>
                    <a:pt x="201" y="2869"/>
                    <a:pt x="234" y="2970"/>
                    <a:pt x="368" y="3003"/>
                  </a:cubicBezTo>
                  <a:cubicBezTo>
                    <a:pt x="468" y="3036"/>
                    <a:pt x="568" y="3036"/>
                    <a:pt x="701" y="3036"/>
                  </a:cubicBezTo>
                  <a:cubicBezTo>
                    <a:pt x="968" y="2970"/>
                    <a:pt x="1068" y="2669"/>
                    <a:pt x="902" y="2402"/>
                  </a:cubicBezTo>
                  <a:cubicBezTo>
                    <a:pt x="868" y="2369"/>
                    <a:pt x="835" y="2302"/>
                    <a:pt x="835" y="2236"/>
                  </a:cubicBezTo>
                  <a:cubicBezTo>
                    <a:pt x="801" y="2136"/>
                    <a:pt x="735" y="2036"/>
                    <a:pt x="735" y="1902"/>
                  </a:cubicBezTo>
                  <a:cubicBezTo>
                    <a:pt x="701" y="1735"/>
                    <a:pt x="701" y="1569"/>
                    <a:pt x="701" y="1402"/>
                  </a:cubicBezTo>
                  <a:cubicBezTo>
                    <a:pt x="735" y="1202"/>
                    <a:pt x="801" y="1035"/>
                    <a:pt x="835" y="868"/>
                  </a:cubicBezTo>
                  <a:lnTo>
                    <a:pt x="1068" y="368"/>
                  </a:lnTo>
                  <a:cubicBezTo>
                    <a:pt x="1135" y="234"/>
                    <a:pt x="1102" y="101"/>
                    <a:pt x="1002" y="34"/>
                  </a:cubicBezTo>
                  <a:cubicBezTo>
                    <a:pt x="968" y="34"/>
                    <a:pt x="968" y="1"/>
                    <a:pt x="935"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4" name="Google Shape;1191;p56"/>
          <p:cNvGrpSpPr/>
          <p:nvPr/>
        </p:nvGrpSpPr>
        <p:grpSpPr>
          <a:xfrm rot="-350284">
            <a:off x="7218243" y="1285119"/>
            <a:ext cx="582103" cy="695032"/>
            <a:chOff x="2279175" y="2462338"/>
            <a:chExt cx="376175" cy="449125"/>
          </a:xfrm>
        </p:grpSpPr>
        <p:sp>
          <p:nvSpPr>
            <p:cNvPr id="25" name="Google Shape;1192;p56"/>
            <p:cNvSpPr/>
            <p:nvPr/>
          </p:nvSpPr>
          <p:spPr>
            <a:xfrm>
              <a:off x="2279175" y="2665988"/>
              <a:ext cx="210525" cy="245475"/>
            </a:xfrm>
            <a:custGeom>
              <a:avLst/>
              <a:gdLst/>
              <a:ahLst/>
              <a:cxnLst/>
              <a:rect l="l" t="t" r="r" b="b"/>
              <a:pathLst>
                <a:path w="8421" h="9819" extrusionOk="0">
                  <a:moveTo>
                    <a:pt x="6688" y="0"/>
                  </a:moveTo>
                  <a:cubicBezTo>
                    <a:pt x="183" y="8390"/>
                    <a:pt x="1" y="9818"/>
                    <a:pt x="1824" y="7843"/>
                  </a:cubicBezTo>
                  <a:cubicBezTo>
                    <a:pt x="3679" y="5867"/>
                    <a:pt x="8420" y="152"/>
                    <a:pt x="8420" y="152"/>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1193;p56"/>
            <p:cNvSpPr/>
            <p:nvPr/>
          </p:nvSpPr>
          <p:spPr>
            <a:xfrm>
              <a:off x="2342250" y="2564163"/>
              <a:ext cx="243200" cy="216600"/>
            </a:xfrm>
            <a:custGeom>
              <a:avLst/>
              <a:gdLst/>
              <a:ahLst/>
              <a:cxnLst/>
              <a:rect l="l" t="t" r="r" b="b"/>
              <a:pathLst>
                <a:path w="9728" h="8664" extrusionOk="0">
                  <a:moveTo>
                    <a:pt x="1064" y="1399"/>
                  </a:moveTo>
                  <a:cubicBezTo>
                    <a:pt x="2128" y="0"/>
                    <a:pt x="4712" y="183"/>
                    <a:pt x="6809" y="1794"/>
                  </a:cubicBezTo>
                  <a:cubicBezTo>
                    <a:pt x="8907" y="3374"/>
                    <a:pt x="9727" y="5836"/>
                    <a:pt x="8663" y="7265"/>
                  </a:cubicBezTo>
                  <a:cubicBezTo>
                    <a:pt x="7599" y="8663"/>
                    <a:pt x="5016" y="8481"/>
                    <a:pt x="2949" y="6870"/>
                  </a:cubicBezTo>
                  <a:cubicBezTo>
                    <a:pt x="852" y="5229"/>
                    <a:pt x="1" y="2797"/>
                    <a:pt x="1064" y="1399"/>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1194;p56"/>
            <p:cNvSpPr/>
            <p:nvPr/>
          </p:nvSpPr>
          <p:spPr>
            <a:xfrm>
              <a:off x="2405325" y="2462338"/>
              <a:ext cx="250025" cy="260675"/>
            </a:xfrm>
            <a:custGeom>
              <a:avLst/>
              <a:gdLst/>
              <a:ahLst/>
              <a:cxnLst/>
              <a:rect l="l" t="t" r="r" b="b"/>
              <a:pathLst>
                <a:path w="10001" h="10427" extrusionOk="0">
                  <a:moveTo>
                    <a:pt x="578" y="6536"/>
                  </a:moveTo>
                  <a:cubicBezTo>
                    <a:pt x="1125" y="5776"/>
                    <a:pt x="4317" y="0"/>
                    <a:pt x="7143" y="2159"/>
                  </a:cubicBezTo>
                  <a:cubicBezTo>
                    <a:pt x="10001" y="4347"/>
                    <a:pt x="5198" y="8906"/>
                    <a:pt x="4590" y="9666"/>
                  </a:cubicBezTo>
                  <a:cubicBezTo>
                    <a:pt x="4013" y="10426"/>
                    <a:pt x="2645" y="10305"/>
                    <a:pt x="1520" y="9453"/>
                  </a:cubicBezTo>
                  <a:cubicBezTo>
                    <a:pt x="426" y="8602"/>
                    <a:pt x="0" y="7295"/>
                    <a:pt x="578" y="6536"/>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1195;p56"/>
            <p:cNvSpPr/>
            <p:nvPr/>
          </p:nvSpPr>
          <p:spPr>
            <a:xfrm>
              <a:off x="2457750" y="2473738"/>
              <a:ext cx="188475" cy="167950"/>
            </a:xfrm>
            <a:custGeom>
              <a:avLst/>
              <a:gdLst/>
              <a:ahLst/>
              <a:cxnLst/>
              <a:rect l="l" t="t" r="r" b="b"/>
              <a:pathLst>
                <a:path w="7539" h="6718" extrusionOk="0">
                  <a:moveTo>
                    <a:pt x="821" y="1095"/>
                  </a:moveTo>
                  <a:cubicBezTo>
                    <a:pt x="1672" y="0"/>
                    <a:pt x="3679" y="152"/>
                    <a:pt x="5259" y="1399"/>
                  </a:cubicBezTo>
                  <a:cubicBezTo>
                    <a:pt x="6901" y="2675"/>
                    <a:pt x="7539" y="4560"/>
                    <a:pt x="6718" y="5624"/>
                  </a:cubicBezTo>
                  <a:cubicBezTo>
                    <a:pt x="5867" y="6718"/>
                    <a:pt x="3861" y="6566"/>
                    <a:pt x="2280" y="5320"/>
                  </a:cubicBezTo>
                  <a:cubicBezTo>
                    <a:pt x="639" y="4104"/>
                    <a:pt x="1" y="2219"/>
                    <a:pt x="821" y="1095"/>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1196;p56"/>
            <p:cNvSpPr/>
            <p:nvPr/>
          </p:nvSpPr>
          <p:spPr>
            <a:xfrm>
              <a:off x="2451675" y="2614313"/>
              <a:ext cx="127700" cy="107175"/>
            </a:xfrm>
            <a:custGeom>
              <a:avLst/>
              <a:gdLst/>
              <a:ahLst/>
              <a:cxnLst/>
              <a:rect l="l" t="t" r="r" b="b"/>
              <a:pathLst>
                <a:path w="5108" h="4287" extrusionOk="0">
                  <a:moveTo>
                    <a:pt x="2827" y="92"/>
                  </a:moveTo>
                  <a:cubicBezTo>
                    <a:pt x="2371" y="882"/>
                    <a:pt x="1763" y="1612"/>
                    <a:pt x="1247" y="2219"/>
                  </a:cubicBezTo>
                  <a:cubicBezTo>
                    <a:pt x="760" y="2767"/>
                    <a:pt x="396" y="3192"/>
                    <a:pt x="244" y="3374"/>
                  </a:cubicBezTo>
                  <a:cubicBezTo>
                    <a:pt x="153" y="3466"/>
                    <a:pt x="92" y="3587"/>
                    <a:pt x="1" y="3618"/>
                  </a:cubicBezTo>
                  <a:cubicBezTo>
                    <a:pt x="92" y="3648"/>
                    <a:pt x="183" y="3739"/>
                    <a:pt x="274" y="3770"/>
                  </a:cubicBezTo>
                  <a:cubicBezTo>
                    <a:pt x="1247" y="4286"/>
                    <a:pt x="2280" y="4256"/>
                    <a:pt x="2767" y="3618"/>
                  </a:cubicBezTo>
                  <a:cubicBezTo>
                    <a:pt x="2979" y="3374"/>
                    <a:pt x="3618" y="2706"/>
                    <a:pt x="4286" y="1855"/>
                  </a:cubicBezTo>
                  <a:cubicBezTo>
                    <a:pt x="4560" y="1520"/>
                    <a:pt x="4864" y="1125"/>
                    <a:pt x="5107" y="760"/>
                  </a:cubicBezTo>
                  <a:cubicBezTo>
                    <a:pt x="4408" y="730"/>
                    <a:pt x="3618" y="457"/>
                    <a:pt x="2888" y="1"/>
                  </a:cubicBezTo>
                  <a:cubicBezTo>
                    <a:pt x="2858" y="1"/>
                    <a:pt x="2858" y="31"/>
                    <a:pt x="2827" y="92"/>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1197;p56"/>
            <p:cNvSpPr/>
            <p:nvPr/>
          </p:nvSpPr>
          <p:spPr>
            <a:xfrm>
              <a:off x="2493475" y="2495763"/>
              <a:ext cx="126150" cy="110975"/>
            </a:xfrm>
            <a:custGeom>
              <a:avLst/>
              <a:gdLst/>
              <a:ahLst/>
              <a:cxnLst/>
              <a:rect l="l" t="t" r="r" b="b"/>
              <a:pathLst>
                <a:path w="5046" h="4439" extrusionOk="0">
                  <a:moveTo>
                    <a:pt x="578" y="730"/>
                  </a:moveTo>
                  <a:cubicBezTo>
                    <a:pt x="1155" y="1"/>
                    <a:pt x="2462" y="62"/>
                    <a:pt x="3526" y="913"/>
                  </a:cubicBezTo>
                  <a:cubicBezTo>
                    <a:pt x="4651" y="1733"/>
                    <a:pt x="5046" y="3010"/>
                    <a:pt x="4499" y="3709"/>
                  </a:cubicBezTo>
                  <a:cubicBezTo>
                    <a:pt x="3921" y="4439"/>
                    <a:pt x="2584" y="4378"/>
                    <a:pt x="1520" y="3527"/>
                  </a:cubicBezTo>
                  <a:cubicBezTo>
                    <a:pt x="426" y="2706"/>
                    <a:pt x="0" y="1429"/>
                    <a:pt x="578" y="73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1" name="Flowchart: Terminator 30"/>
          <p:cNvSpPr/>
          <p:nvPr/>
        </p:nvSpPr>
        <p:spPr>
          <a:xfrm>
            <a:off x="1034086" y="674961"/>
            <a:ext cx="5418313" cy="1063985"/>
          </a:xfrm>
          <a:prstGeom prst="flowChartTerminator">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sz="2000" dirty="0" smtClean="0">
                <a:latin typeface="Arial Rounded MT Bold" panose="020F0704030504030204" pitchFamily="34" charset="0"/>
              </a:rPr>
              <a:t>H. </a:t>
            </a:r>
            <a:r>
              <a:rPr lang="en-US" sz="2000" dirty="0" err="1" smtClean="0">
                <a:latin typeface="Arial Rounded MT Bold" panose="020F0704030504030204" pitchFamily="34" charset="0"/>
              </a:rPr>
              <a:t>Teknik</a:t>
            </a:r>
            <a:r>
              <a:rPr lang="en-US" sz="2000" dirty="0" smtClean="0">
                <a:latin typeface="Arial Rounded MT Bold" panose="020F0704030504030204" pitchFamily="34" charset="0"/>
              </a:rPr>
              <a:t> </a:t>
            </a:r>
            <a:r>
              <a:rPr lang="en-US" sz="2000" dirty="0" err="1" smtClean="0">
                <a:latin typeface="Arial Rounded MT Bold" panose="020F0704030504030204" pitchFamily="34" charset="0"/>
              </a:rPr>
              <a:t>Penjamin</a:t>
            </a:r>
            <a:r>
              <a:rPr lang="en-US" sz="2000" dirty="0" smtClean="0">
                <a:latin typeface="Arial Rounded MT Bold" panose="020F0704030504030204" pitchFamily="34" charset="0"/>
              </a:rPr>
              <a:t> </a:t>
            </a:r>
            <a:r>
              <a:rPr lang="en-US" sz="2000" dirty="0" err="1" smtClean="0">
                <a:latin typeface="Arial Rounded MT Bold" panose="020F0704030504030204" pitchFamily="34" charset="0"/>
              </a:rPr>
              <a:t>Keabsahan</a:t>
            </a:r>
            <a:r>
              <a:rPr lang="en-US" sz="2000" dirty="0" smtClean="0">
                <a:latin typeface="Arial Rounded MT Bold" panose="020F0704030504030204" pitchFamily="34" charset="0"/>
              </a:rPr>
              <a:t> Data</a:t>
            </a:r>
            <a:r>
              <a:rPr lang="id-ID" sz="2000" dirty="0" smtClean="0">
                <a:latin typeface="Arial Rounded MT Bold" panose="020F0704030504030204" pitchFamily="34" charset="0"/>
              </a:rPr>
              <a:t> </a:t>
            </a:r>
            <a:endParaRPr lang="id-ID" sz="2000" dirty="0">
              <a:latin typeface="Arial Rounded MT Bold" panose="020F0704030504030204" pitchFamily="34" charset="0"/>
            </a:endParaRPr>
          </a:p>
        </p:txBody>
      </p:sp>
      <p:graphicFrame>
        <p:nvGraphicFramePr>
          <p:cNvPr id="32" name="Diagram 31"/>
          <p:cNvGraphicFramePr/>
          <p:nvPr>
            <p:extLst>
              <p:ext uri="{D42A27DB-BD31-4B8C-83A1-F6EECF244321}">
                <p14:modId xmlns:p14="http://schemas.microsoft.com/office/powerpoint/2010/main" val="1858672102"/>
              </p:ext>
            </p:extLst>
          </p:nvPr>
        </p:nvGraphicFramePr>
        <p:xfrm>
          <a:off x="1524000" y="1802430"/>
          <a:ext cx="6576392" cy="280131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89828134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819400" y="209550"/>
            <a:ext cx="3760800" cy="685800"/>
          </a:xfrm>
        </p:spPr>
        <p:txBody>
          <a:bodyPr/>
          <a:lstStyle/>
          <a:p>
            <a:r>
              <a:rPr lang="en-US" sz="2800" dirty="0" smtClean="0">
                <a:solidFill>
                  <a:schemeClr val="tx1"/>
                </a:solidFill>
              </a:rPr>
              <a:t>BAB IV</a:t>
            </a:r>
            <a:endParaRPr lang="en-US" sz="2800" dirty="0">
              <a:solidFill>
                <a:schemeClr val="tx1"/>
              </a:solidFill>
            </a:endParaRPr>
          </a:p>
        </p:txBody>
      </p:sp>
      <p:grpSp>
        <p:nvGrpSpPr>
          <p:cNvPr id="4" name="Group 3"/>
          <p:cNvGrpSpPr/>
          <p:nvPr/>
        </p:nvGrpSpPr>
        <p:grpSpPr>
          <a:xfrm>
            <a:off x="5626051" y="1657350"/>
            <a:ext cx="3300774" cy="1147132"/>
            <a:chOff x="648067" y="372814"/>
            <a:chExt cx="3591568" cy="1485377"/>
          </a:xfrm>
        </p:grpSpPr>
        <p:sp>
          <p:nvSpPr>
            <p:cNvPr id="5" name="Rounded Rectangle 4"/>
            <p:cNvSpPr/>
            <p:nvPr/>
          </p:nvSpPr>
          <p:spPr>
            <a:xfrm>
              <a:off x="648067" y="372814"/>
              <a:ext cx="3591568" cy="1485377"/>
            </a:xfrm>
            <a:prstGeom prst="roundRect">
              <a:avLst/>
            </a:prstGeom>
          </p:spPr>
          <p:style>
            <a:lnRef idx="2">
              <a:schemeClr val="lt1">
                <a:hueOff val="0"/>
                <a:satOff val="0"/>
                <a:lumOff val="0"/>
                <a:alphaOff val="0"/>
              </a:schemeClr>
            </a:lnRef>
            <a:fillRef idx="1">
              <a:schemeClr val="accent1">
                <a:shade val="50000"/>
                <a:hueOff val="0"/>
                <a:satOff val="0"/>
                <a:lumOff val="0"/>
                <a:alphaOff val="0"/>
              </a:schemeClr>
            </a:fillRef>
            <a:effectRef idx="0">
              <a:schemeClr val="accent1">
                <a:shade val="50000"/>
                <a:hueOff val="0"/>
                <a:satOff val="0"/>
                <a:lumOff val="0"/>
                <a:alphaOff val="0"/>
              </a:schemeClr>
            </a:effectRef>
            <a:fontRef idx="minor">
              <a:schemeClr val="lt1"/>
            </a:fontRef>
          </p:style>
        </p:sp>
        <p:sp>
          <p:nvSpPr>
            <p:cNvPr id="6" name="Rounded Rectangle 4"/>
            <p:cNvSpPr/>
            <p:nvPr/>
          </p:nvSpPr>
          <p:spPr>
            <a:xfrm>
              <a:off x="720577" y="445324"/>
              <a:ext cx="3446548" cy="1340357"/>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76200" tIns="76200" rIns="76200" bIns="76200" numCol="1" spcCol="1270" anchor="ctr" anchorCtr="0">
              <a:noAutofit/>
            </a:bodyPr>
            <a:lstStyle/>
            <a:p>
              <a:pPr lvl="0" algn="l" defTabSz="889000">
                <a:lnSpc>
                  <a:spcPct val="90000"/>
                </a:lnSpc>
                <a:spcBef>
                  <a:spcPct val="0"/>
                </a:spcBef>
                <a:spcAft>
                  <a:spcPct val="35000"/>
                </a:spcAft>
              </a:pPr>
              <a:r>
                <a:rPr lang="en-US" sz="2000" kern="1200" dirty="0" smtClean="0"/>
                <a:t>1. </a:t>
              </a:r>
              <a:r>
                <a:rPr lang="en-US" sz="2000" kern="1200" dirty="0" err="1" smtClean="0"/>
                <a:t>Mendeskripsikan</a:t>
              </a:r>
              <a:r>
                <a:rPr lang="en-US" sz="2000" kern="1200" dirty="0" smtClean="0"/>
                <a:t> </a:t>
              </a:r>
              <a:r>
                <a:rPr lang="en-US" sz="2000" kern="1200" dirty="0" err="1" smtClean="0"/>
                <a:t>tingkat</a:t>
              </a:r>
              <a:r>
                <a:rPr lang="en-US" sz="2000" kern="1200" dirty="0" smtClean="0"/>
                <a:t> </a:t>
              </a:r>
              <a:r>
                <a:rPr lang="en-US" sz="2000" kern="1200" dirty="0" err="1" smtClean="0"/>
                <a:t>kesulitan</a:t>
              </a:r>
              <a:r>
                <a:rPr lang="en-US" sz="2000" kern="1200" dirty="0" smtClean="0"/>
                <a:t> </a:t>
              </a:r>
              <a:r>
                <a:rPr lang="en-US" sz="2000" kern="1200" dirty="0" err="1" smtClean="0"/>
                <a:t>tugas</a:t>
              </a:r>
              <a:r>
                <a:rPr lang="en-US" sz="2000" kern="1200" dirty="0" smtClean="0"/>
                <a:t> </a:t>
              </a:r>
              <a:r>
                <a:rPr lang="en-US" sz="2000" kern="1200" dirty="0" err="1" smtClean="0"/>
                <a:t>pecandu</a:t>
              </a:r>
              <a:r>
                <a:rPr lang="en-US" sz="2000" kern="1200" dirty="0" smtClean="0"/>
                <a:t> </a:t>
              </a:r>
              <a:r>
                <a:rPr lang="en-US" sz="2000" kern="1200" dirty="0" err="1" smtClean="0"/>
                <a:t>narkoba</a:t>
              </a:r>
              <a:r>
                <a:rPr lang="en-US" sz="2000" kern="1200" dirty="0" smtClean="0"/>
                <a:t> di BNNK </a:t>
              </a:r>
              <a:r>
                <a:rPr lang="en-US" sz="2000" kern="1200" dirty="0" err="1" smtClean="0"/>
                <a:t>Solok</a:t>
              </a:r>
              <a:endParaRPr lang="id-ID" sz="2000" kern="1200" dirty="0"/>
            </a:p>
          </p:txBody>
        </p:sp>
      </p:grpSp>
      <p:grpSp>
        <p:nvGrpSpPr>
          <p:cNvPr id="10" name="Group 9"/>
          <p:cNvGrpSpPr/>
          <p:nvPr/>
        </p:nvGrpSpPr>
        <p:grpSpPr>
          <a:xfrm>
            <a:off x="5502671" y="2804482"/>
            <a:ext cx="3403670" cy="1142677"/>
            <a:chOff x="3693545" y="372812"/>
            <a:chExt cx="3403670" cy="1485377"/>
          </a:xfrm>
        </p:grpSpPr>
        <p:sp>
          <p:nvSpPr>
            <p:cNvPr id="11" name="Rounded Rectangle 10"/>
            <p:cNvSpPr/>
            <p:nvPr/>
          </p:nvSpPr>
          <p:spPr>
            <a:xfrm>
              <a:off x="3693545" y="372812"/>
              <a:ext cx="3403670" cy="1485377"/>
            </a:xfrm>
            <a:prstGeom prst="roundRect">
              <a:avLst/>
            </a:prstGeom>
          </p:spPr>
          <p:style>
            <a:lnRef idx="2">
              <a:schemeClr val="lt1">
                <a:hueOff val="0"/>
                <a:satOff val="0"/>
                <a:lumOff val="0"/>
                <a:alphaOff val="0"/>
              </a:schemeClr>
            </a:lnRef>
            <a:fillRef idx="1">
              <a:schemeClr val="accent1">
                <a:shade val="50000"/>
                <a:hueOff val="220934"/>
                <a:satOff val="21685"/>
                <a:lumOff val="19705"/>
                <a:alphaOff val="0"/>
              </a:schemeClr>
            </a:fillRef>
            <a:effectRef idx="0">
              <a:schemeClr val="accent1">
                <a:shade val="50000"/>
                <a:hueOff val="220934"/>
                <a:satOff val="21685"/>
                <a:lumOff val="19705"/>
                <a:alphaOff val="0"/>
              </a:schemeClr>
            </a:effectRef>
            <a:fontRef idx="minor">
              <a:schemeClr val="lt1"/>
            </a:fontRef>
          </p:style>
        </p:sp>
        <p:sp>
          <p:nvSpPr>
            <p:cNvPr id="12" name="Rounded Rectangle 4"/>
            <p:cNvSpPr/>
            <p:nvPr/>
          </p:nvSpPr>
          <p:spPr>
            <a:xfrm>
              <a:off x="3816925" y="445324"/>
              <a:ext cx="3280290" cy="1340356"/>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8580" tIns="68580" rIns="68580" bIns="68580" numCol="1" spcCol="1270" anchor="ctr" anchorCtr="0">
              <a:noAutofit/>
            </a:bodyPr>
            <a:lstStyle/>
            <a:p>
              <a:pPr lvl="0" algn="l" defTabSz="800100">
                <a:lnSpc>
                  <a:spcPct val="90000"/>
                </a:lnSpc>
                <a:spcBef>
                  <a:spcPct val="0"/>
                </a:spcBef>
                <a:spcAft>
                  <a:spcPct val="35000"/>
                </a:spcAft>
              </a:pPr>
              <a:r>
                <a:rPr lang="en-US" sz="1800" kern="1200" dirty="0" smtClean="0"/>
                <a:t>2. </a:t>
              </a:r>
              <a:r>
                <a:rPr lang="en-US" sz="1800" kern="1200" dirty="0" err="1" smtClean="0"/>
                <a:t>Mendeskripsikan</a:t>
              </a:r>
              <a:r>
                <a:rPr lang="en-US" sz="1800" kern="1200" dirty="0" smtClean="0"/>
                <a:t> </a:t>
              </a:r>
              <a:r>
                <a:rPr lang="en-US" sz="1800" kern="1200" dirty="0" err="1" smtClean="0"/>
                <a:t>kekuatan</a:t>
              </a:r>
              <a:r>
                <a:rPr lang="en-US" sz="1800" kern="1200" dirty="0" smtClean="0"/>
                <a:t> </a:t>
              </a:r>
              <a:r>
                <a:rPr lang="en-US" sz="1800" kern="1200" dirty="0" err="1" smtClean="0"/>
                <a:t>pecandu</a:t>
              </a:r>
              <a:r>
                <a:rPr lang="en-US" sz="1800" kern="1200" dirty="0" smtClean="0"/>
                <a:t> </a:t>
              </a:r>
              <a:r>
                <a:rPr lang="en-US" sz="1800" kern="1200" dirty="0" err="1" smtClean="0"/>
                <a:t>narkoba</a:t>
              </a:r>
              <a:r>
                <a:rPr lang="en-US" sz="1800" kern="1200" dirty="0" smtClean="0"/>
                <a:t> di BNNK </a:t>
              </a:r>
              <a:r>
                <a:rPr lang="en-US" sz="1800" kern="1200" dirty="0" err="1" smtClean="0"/>
                <a:t>Solok</a:t>
              </a:r>
              <a:r>
                <a:rPr lang="en-US" sz="1800" kern="1200" dirty="0" smtClean="0"/>
                <a:t> </a:t>
              </a:r>
              <a:endParaRPr lang="id-ID" sz="1800" kern="1200" dirty="0"/>
            </a:p>
          </p:txBody>
        </p:sp>
      </p:grpSp>
      <p:grpSp>
        <p:nvGrpSpPr>
          <p:cNvPr id="13" name="Group 12"/>
          <p:cNvGrpSpPr/>
          <p:nvPr/>
        </p:nvGrpSpPr>
        <p:grpSpPr>
          <a:xfrm>
            <a:off x="4964426" y="3943350"/>
            <a:ext cx="3962399" cy="1188197"/>
            <a:chOff x="3744415" y="372814"/>
            <a:chExt cx="2891242" cy="1485377"/>
          </a:xfrm>
        </p:grpSpPr>
        <p:sp>
          <p:nvSpPr>
            <p:cNvPr id="14" name="Rounded Rectangle 13"/>
            <p:cNvSpPr/>
            <p:nvPr/>
          </p:nvSpPr>
          <p:spPr>
            <a:xfrm>
              <a:off x="3744415" y="372814"/>
              <a:ext cx="2891242" cy="1485377"/>
            </a:xfrm>
            <a:prstGeom prst="roundRect">
              <a:avLst/>
            </a:prstGeom>
          </p:spPr>
          <p:style>
            <a:lnRef idx="2">
              <a:schemeClr val="lt1">
                <a:hueOff val="0"/>
                <a:satOff val="0"/>
                <a:lumOff val="0"/>
                <a:alphaOff val="0"/>
              </a:schemeClr>
            </a:lnRef>
            <a:fillRef idx="1">
              <a:schemeClr val="accent1">
                <a:shade val="50000"/>
                <a:hueOff val="220934"/>
                <a:satOff val="21685"/>
                <a:lumOff val="19705"/>
                <a:alphaOff val="0"/>
              </a:schemeClr>
            </a:fillRef>
            <a:effectRef idx="0">
              <a:schemeClr val="accent1">
                <a:shade val="50000"/>
                <a:hueOff val="220934"/>
                <a:satOff val="21685"/>
                <a:lumOff val="19705"/>
                <a:alphaOff val="0"/>
              </a:schemeClr>
            </a:effectRef>
            <a:fontRef idx="minor">
              <a:schemeClr val="lt1"/>
            </a:fontRef>
          </p:style>
        </p:sp>
        <p:sp>
          <p:nvSpPr>
            <p:cNvPr id="15" name="Rounded Rectangle 4"/>
            <p:cNvSpPr/>
            <p:nvPr/>
          </p:nvSpPr>
          <p:spPr>
            <a:xfrm>
              <a:off x="3816925" y="445324"/>
              <a:ext cx="2746222" cy="1340357"/>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8580" tIns="68580" rIns="68580" bIns="68580" numCol="1" spcCol="1270" anchor="ctr" anchorCtr="0">
              <a:noAutofit/>
            </a:bodyPr>
            <a:lstStyle/>
            <a:p>
              <a:pPr lvl="0" algn="l" defTabSz="800100">
                <a:lnSpc>
                  <a:spcPct val="90000"/>
                </a:lnSpc>
                <a:spcBef>
                  <a:spcPct val="0"/>
                </a:spcBef>
                <a:spcAft>
                  <a:spcPct val="35000"/>
                </a:spcAft>
              </a:pPr>
              <a:r>
                <a:rPr lang="en-US" sz="1800" kern="1200" dirty="0" smtClean="0"/>
                <a:t>3. </a:t>
              </a:r>
              <a:r>
                <a:rPr lang="en-US" sz="1800" kern="1200" dirty="0" err="1" smtClean="0"/>
                <a:t>Mendeskripsikan</a:t>
              </a:r>
              <a:r>
                <a:rPr lang="en-US" sz="1800" kern="1200" dirty="0" smtClean="0"/>
                <a:t> </a:t>
              </a:r>
              <a:r>
                <a:rPr lang="en-US" sz="1800" kern="1200" dirty="0" err="1" smtClean="0"/>
                <a:t>generalisasi</a:t>
              </a:r>
              <a:r>
                <a:rPr lang="en-US" sz="1800" kern="1200" dirty="0" smtClean="0"/>
                <a:t> </a:t>
              </a:r>
              <a:r>
                <a:rPr lang="en-US" sz="1800" kern="1200" dirty="0" err="1" smtClean="0"/>
                <a:t>pecandu</a:t>
              </a:r>
              <a:r>
                <a:rPr lang="en-US" sz="1800" kern="1200" dirty="0" smtClean="0"/>
                <a:t> </a:t>
              </a:r>
              <a:r>
                <a:rPr lang="en-US" sz="1800" kern="1200" dirty="0" err="1" smtClean="0"/>
                <a:t>narkoba</a:t>
              </a:r>
              <a:r>
                <a:rPr lang="en-US" sz="1800" kern="1200" dirty="0" smtClean="0"/>
                <a:t> di BNNK </a:t>
              </a:r>
              <a:r>
                <a:rPr lang="en-US" sz="1800" kern="1200" dirty="0" err="1" smtClean="0"/>
                <a:t>Solok</a:t>
              </a:r>
              <a:endParaRPr lang="id-ID" sz="1800" kern="1200" dirty="0"/>
            </a:p>
          </p:txBody>
        </p:sp>
      </p:grpSp>
      <p:sp>
        <p:nvSpPr>
          <p:cNvPr id="2" name="Oval 1"/>
          <p:cNvSpPr/>
          <p:nvPr/>
        </p:nvSpPr>
        <p:spPr>
          <a:xfrm>
            <a:off x="6781800" y="584051"/>
            <a:ext cx="1905000" cy="914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latin typeface="Arial Black" pitchFamily="34" charset="0"/>
              </a:rPr>
              <a:t>TEMUAN KHUSUS</a:t>
            </a:r>
            <a:endParaRPr lang="en-US" dirty="0">
              <a:latin typeface="Arial Black" pitchFamily="34" charset="0"/>
            </a:endParaRPr>
          </a:p>
        </p:txBody>
      </p:sp>
      <p:sp>
        <p:nvSpPr>
          <p:cNvPr id="7" name="Oval 6"/>
          <p:cNvSpPr/>
          <p:nvPr/>
        </p:nvSpPr>
        <p:spPr>
          <a:xfrm>
            <a:off x="838200" y="1041251"/>
            <a:ext cx="2057400" cy="76849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latin typeface="Arial Black" pitchFamily="34" charset="0"/>
              </a:rPr>
              <a:t>TEMUAN UMUM</a:t>
            </a:r>
            <a:endParaRPr lang="en-US" dirty="0">
              <a:latin typeface="Arial Black" pitchFamily="34" charset="0"/>
            </a:endParaRPr>
          </a:p>
        </p:txBody>
      </p:sp>
      <p:sp>
        <p:nvSpPr>
          <p:cNvPr id="8" name="Rounded Rectangle 7"/>
          <p:cNvSpPr/>
          <p:nvPr/>
        </p:nvSpPr>
        <p:spPr>
          <a:xfrm>
            <a:off x="479164" y="2132103"/>
            <a:ext cx="1371600" cy="68166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PECANDU 1</a:t>
            </a:r>
            <a:endParaRPr lang="en-US" dirty="0"/>
          </a:p>
        </p:txBody>
      </p:sp>
      <p:sp>
        <p:nvSpPr>
          <p:cNvPr id="9" name="Rounded Rectangle 8"/>
          <p:cNvSpPr/>
          <p:nvPr/>
        </p:nvSpPr>
        <p:spPr>
          <a:xfrm>
            <a:off x="3200400" y="2230915"/>
            <a:ext cx="1295400" cy="91440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PECANDU 2</a:t>
            </a:r>
            <a:endParaRPr lang="en-US" dirty="0"/>
          </a:p>
        </p:txBody>
      </p:sp>
      <p:sp>
        <p:nvSpPr>
          <p:cNvPr id="16" name="Rounded Rectangle 15"/>
          <p:cNvSpPr/>
          <p:nvPr/>
        </p:nvSpPr>
        <p:spPr>
          <a:xfrm>
            <a:off x="2209800" y="3486150"/>
            <a:ext cx="1371600" cy="9906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PECANDU 3</a:t>
            </a:r>
            <a:endParaRPr lang="en-US" dirty="0"/>
          </a:p>
        </p:txBody>
      </p:sp>
      <p:sp>
        <p:nvSpPr>
          <p:cNvPr id="17" name="Down Arrow 16"/>
          <p:cNvSpPr/>
          <p:nvPr/>
        </p:nvSpPr>
        <p:spPr>
          <a:xfrm>
            <a:off x="2286000" y="1809750"/>
            <a:ext cx="304800" cy="1335566"/>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Left-Right Arrow 17"/>
          <p:cNvSpPr/>
          <p:nvPr/>
        </p:nvSpPr>
        <p:spPr>
          <a:xfrm>
            <a:off x="1981200" y="2472937"/>
            <a:ext cx="1143000" cy="215178"/>
          </a:xfrm>
          <a:prstGeom prst="lef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1607320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667000" y="361950"/>
            <a:ext cx="3760800" cy="513300"/>
          </a:xfrm>
        </p:spPr>
        <p:txBody>
          <a:bodyPr/>
          <a:lstStyle/>
          <a:p>
            <a:r>
              <a:rPr lang="en-US" sz="2800" dirty="0" err="1">
                <a:solidFill>
                  <a:schemeClr val="tx1"/>
                </a:solidFill>
                <a:latin typeface="Mongolian Baiti" pitchFamily="66" charset="0"/>
                <a:cs typeface="Mongolian Baiti" pitchFamily="66" charset="0"/>
              </a:rPr>
              <a:t>P</a:t>
            </a:r>
            <a:r>
              <a:rPr lang="en-US" sz="2800" dirty="0" err="1" smtClean="0">
                <a:solidFill>
                  <a:schemeClr val="tx1"/>
                </a:solidFill>
                <a:latin typeface="Mongolian Baiti" pitchFamily="66" charset="0"/>
                <a:cs typeface="Mongolian Baiti" pitchFamily="66" charset="0"/>
              </a:rPr>
              <a:t>embahasan</a:t>
            </a:r>
            <a:endParaRPr lang="en-US" sz="2800" dirty="0">
              <a:solidFill>
                <a:schemeClr val="tx1"/>
              </a:solidFill>
              <a:latin typeface="Mongolian Baiti" pitchFamily="66" charset="0"/>
              <a:cs typeface="Mongolian Baiti" pitchFamily="66" charset="0"/>
            </a:endParaRPr>
          </a:p>
        </p:txBody>
      </p:sp>
      <p:sp>
        <p:nvSpPr>
          <p:cNvPr id="4" name="Rectangle 3"/>
          <p:cNvSpPr/>
          <p:nvPr/>
        </p:nvSpPr>
        <p:spPr>
          <a:xfrm>
            <a:off x="914400" y="1047750"/>
            <a:ext cx="7467600" cy="3657600"/>
          </a:xfrm>
          <a:prstGeom prst="rect">
            <a:avLst/>
          </a:prstGeom>
          <a:solidFill>
            <a:schemeClr val="accent2">
              <a:lumMod val="20000"/>
              <a:lumOff val="80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n-US" sz="1600" dirty="0" err="1" smtClean="0">
                <a:solidFill>
                  <a:schemeClr val="accent3">
                    <a:lumMod val="50000"/>
                  </a:schemeClr>
                </a:solidFill>
              </a:rPr>
              <a:t>Menurut</a:t>
            </a:r>
            <a:r>
              <a:rPr lang="en-US" sz="1600" dirty="0" smtClean="0">
                <a:solidFill>
                  <a:schemeClr val="accent3">
                    <a:lumMod val="50000"/>
                  </a:schemeClr>
                </a:solidFill>
              </a:rPr>
              <a:t> Bandura </a:t>
            </a:r>
            <a:r>
              <a:rPr lang="en-US" sz="1600" dirty="0" err="1" smtClean="0">
                <a:solidFill>
                  <a:schemeClr val="accent3">
                    <a:lumMod val="50000"/>
                  </a:schemeClr>
                </a:solidFill>
              </a:rPr>
              <a:t>terdapat</a:t>
            </a:r>
            <a:r>
              <a:rPr lang="en-US" sz="1600" dirty="0" smtClean="0">
                <a:solidFill>
                  <a:schemeClr val="accent3">
                    <a:lumMod val="50000"/>
                  </a:schemeClr>
                </a:solidFill>
              </a:rPr>
              <a:t> 3 </a:t>
            </a:r>
            <a:r>
              <a:rPr lang="en-US" sz="1600" dirty="0" err="1" smtClean="0">
                <a:solidFill>
                  <a:schemeClr val="accent3">
                    <a:lumMod val="50000"/>
                  </a:schemeClr>
                </a:solidFill>
              </a:rPr>
              <a:t>Aspek</a:t>
            </a:r>
            <a:r>
              <a:rPr lang="en-US" sz="1600" dirty="0" smtClean="0">
                <a:solidFill>
                  <a:schemeClr val="accent3">
                    <a:lumMod val="50000"/>
                  </a:schemeClr>
                </a:solidFill>
              </a:rPr>
              <a:t> self efficacy</a:t>
            </a:r>
          </a:p>
          <a:p>
            <a:pPr marL="285750" indent="-285750" algn="just">
              <a:buFont typeface="Wingdings" pitchFamily="2" charset="2"/>
              <a:buChar char="ü"/>
            </a:pPr>
            <a:r>
              <a:rPr lang="en-US" sz="1600" dirty="0" err="1" smtClean="0">
                <a:solidFill>
                  <a:schemeClr val="accent3">
                    <a:lumMod val="50000"/>
                  </a:schemeClr>
                </a:solidFill>
              </a:rPr>
              <a:t>Aspek</a:t>
            </a:r>
            <a:r>
              <a:rPr lang="en-US" sz="1600" dirty="0" smtClean="0">
                <a:solidFill>
                  <a:schemeClr val="accent3">
                    <a:lumMod val="50000"/>
                  </a:schemeClr>
                </a:solidFill>
              </a:rPr>
              <a:t> </a:t>
            </a:r>
            <a:r>
              <a:rPr lang="en-US" sz="1600" dirty="0" err="1" smtClean="0">
                <a:solidFill>
                  <a:schemeClr val="accent3">
                    <a:lumMod val="50000"/>
                  </a:schemeClr>
                </a:solidFill>
              </a:rPr>
              <a:t>kesulitan</a:t>
            </a:r>
            <a:r>
              <a:rPr lang="en-US" sz="1600" dirty="0" smtClean="0">
                <a:solidFill>
                  <a:schemeClr val="accent3">
                    <a:lumMod val="50000"/>
                  </a:schemeClr>
                </a:solidFill>
              </a:rPr>
              <a:t> </a:t>
            </a:r>
            <a:r>
              <a:rPr lang="en-US" sz="1600" dirty="0" err="1" smtClean="0">
                <a:solidFill>
                  <a:schemeClr val="accent3">
                    <a:lumMod val="50000"/>
                  </a:schemeClr>
                </a:solidFill>
              </a:rPr>
              <a:t>tugas,berhubungan</a:t>
            </a:r>
            <a:r>
              <a:rPr lang="en-US" sz="1600" dirty="0" smtClean="0">
                <a:solidFill>
                  <a:schemeClr val="accent3">
                    <a:lumMod val="50000"/>
                  </a:schemeClr>
                </a:solidFill>
              </a:rPr>
              <a:t> </a:t>
            </a:r>
            <a:r>
              <a:rPr lang="en-US" sz="1600" dirty="0" err="1">
                <a:solidFill>
                  <a:schemeClr val="accent3">
                    <a:lumMod val="50000"/>
                  </a:schemeClr>
                </a:solidFill>
              </a:rPr>
              <a:t>dengan</a:t>
            </a:r>
            <a:r>
              <a:rPr lang="en-US" sz="1600" dirty="0">
                <a:solidFill>
                  <a:schemeClr val="accent3">
                    <a:lumMod val="50000"/>
                  </a:schemeClr>
                </a:solidFill>
              </a:rPr>
              <a:t> </a:t>
            </a:r>
            <a:r>
              <a:rPr lang="en-US" sz="1600" dirty="0" err="1">
                <a:solidFill>
                  <a:schemeClr val="accent3">
                    <a:lumMod val="50000"/>
                  </a:schemeClr>
                </a:solidFill>
              </a:rPr>
              <a:t>bagaimana</a:t>
            </a:r>
            <a:r>
              <a:rPr lang="en-US" sz="1600" dirty="0">
                <a:solidFill>
                  <a:schemeClr val="accent3">
                    <a:lumMod val="50000"/>
                  </a:schemeClr>
                </a:solidFill>
              </a:rPr>
              <a:t> </a:t>
            </a:r>
            <a:r>
              <a:rPr lang="en-US" sz="1600" dirty="0" err="1">
                <a:solidFill>
                  <a:schemeClr val="accent3">
                    <a:lumMod val="50000"/>
                  </a:schemeClr>
                </a:solidFill>
              </a:rPr>
              <a:t>seseorang</a:t>
            </a:r>
            <a:r>
              <a:rPr lang="en-US" sz="1600" dirty="0">
                <a:solidFill>
                  <a:schemeClr val="accent3">
                    <a:lumMod val="50000"/>
                  </a:schemeClr>
                </a:solidFill>
              </a:rPr>
              <a:t> </a:t>
            </a:r>
            <a:r>
              <a:rPr lang="en-US" sz="1600" dirty="0" err="1">
                <a:solidFill>
                  <a:schemeClr val="accent3">
                    <a:lumMod val="50000"/>
                  </a:schemeClr>
                </a:solidFill>
              </a:rPr>
              <a:t>ketika</a:t>
            </a:r>
            <a:r>
              <a:rPr lang="en-US" sz="1600" dirty="0">
                <a:solidFill>
                  <a:schemeClr val="accent3">
                    <a:lumMod val="50000"/>
                  </a:schemeClr>
                </a:solidFill>
              </a:rPr>
              <a:t> </a:t>
            </a:r>
            <a:r>
              <a:rPr lang="en-US" sz="1600" dirty="0" err="1">
                <a:solidFill>
                  <a:schemeClr val="accent3">
                    <a:lumMod val="50000"/>
                  </a:schemeClr>
                </a:solidFill>
              </a:rPr>
              <a:t>dihadapkan</a:t>
            </a:r>
            <a:r>
              <a:rPr lang="en-US" sz="1600" dirty="0">
                <a:solidFill>
                  <a:schemeClr val="accent3">
                    <a:lumMod val="50000"/>
                  </a:schemeClr>
                </a:solidFill>
              </a:rPr>
              <a:t> </a:t>
            </a:r>
            <a:r>
              <a:rPr lang="en-US" sz="1600" dirty="0" err="1">
                <a:solidFill>
                  <a:schemeClr val="accent3">
                    <a:lumMod val="50000"/>
                  </a:schemeClr>
                </a:solidFill>
              </a:rPr>
              <a:t>pada</a:t>
            </a:r>
            <a:r>
              <a:rPr lang="en-US" sz="1600" dirty="0">
                <a:solidFill>
                  <a:schemeClr val="accent3">
                    <a:lumMod val="50000"/>
                  </a:schemeClr>
                </a:solidFill>
              </a:rPr>
              <a:t> </a:t>
            </a:r>
            <a:r>
              <a:rPr lang="en-US" sz="1600" dirty="0" err="1">
                <a:solidFill>
                  <a:schemeClr val="accent3">
                    <a:lumMod val="50000"/>
                  </a:schemeClr>
                </a:solidFill>
              </a:rPr>
              <a:t>tugas</a:t>
            </a:r>
            <a:r>
              <a:rPr lang="en-US" sz="1600" dirty="0">
                <a:solidFill>
                  <a:schemeClr val="accent3">
                    <a:lumMod val="50000"/>
                  </a:schemeClr>
                </a:solidFill>
              </a:rPr>
              <a:t> </a:t>
            </a:r>
            <a:r>
              <a:rPr lang="en-US" sz="1600" dirty="0" err="1">
                <a:solidFill>
                  <a:schemeClr val="accent3">
                    <a:lumMod val="50000"/>
                  </a:schemeClr>
                </a:solidFill>
              </a:rPr>
              <a:t>menurut</a:t>
            </a:r>
            <a:r>
              <a:rPr lang="en-US" sz="1600" dirty="0">
                <a:solidFill>
                  <a:schemeClr val="accent3">
                    <a:lumMod val="50000"/>
                  </a:schemeClr>
                </a:solidFill>
              </a:rPr>
              <a:t>  </a:t>
            </a:r>
            <a:r>
              <a:rPr lang="en-US" sz="1600" dirty="0" err="1">
                <a:solidFill>
                  <a:schemeClr val="accent3">
                    <a:lumMod val="50000"/>
                  </a:schemeClr>
                </a:solidFill>
              </a:rPr>
              <a:t>tingkat</a:t>
            </a:r>
            <a:r>
              <a:rPr lang="en-US" sz="1600" dirty="0">
                <a:solidFill>
                  <a:schemeClr val="accent3">
                    <a:lumMod val="50000"/>
                  </a:schemeClr>
                </a:solidFill>
              </a:rPr>
              <a:t> </a:t>
            </a:r>
            <a:r>
              <a:rPr lang="en-US" sz="1600" dirty="0" err="1">
                <a:solidFill>
                  <a:schemeClr val="accent3">
                    <a:lumMod val="50000"/>
                  </a:schemeClr>
                </a:solidFill>
              </a:rPr>
              <a:t>kesulitan</a:t>
            </a:r>
            <a:r>
              <a:rPr lang="en-US" sz="1600" dirty="0">
                <a:solidFill>
                  <a:schemeClr val="accent3">
                    <a:lumMod val="50000"/>
                  </a:schemeClr>
                </a:solidFill>
              </a:rPr>
              <a:t> yang </a:t>
            </a:r>
            <a:r>
              <a:rPr lang="en-US" sz="1600" dirty="0" err="1" smtClean="0">
                <a:solidFill>
                  <a:schemeClr val="accent3">
                    <a:lumMod val="50000"/>
                  </a:schemeClr>
                </a:solidFill>
              </a:rPr>
              <a:t>ada</a:t>
            </a:r>
            <a:r>
              <a:rPr lang="en-US" sz="1600" dirty="0" smtClean="0">
                <a:solidFill>
                  <a:schemeClr val="accent3">
                    <a:lumMod val="50000"/>
                  </a:schemeClr>
                </a:solidFill>
              </a:rPr>
              <a:t>, </a:t>
            </a:r>
            <a:r>
              <a:rPr lang="en-US" sz="1600" dirty="0" err="1" smtClean="0">
                <a:solidFill>
                  <a:schemeClr val="accent3">
                    <a:lumMod val="50000"/>
                  </a:schemeClr>
                </a:solidFill>
              </a:rPr>
              <a:t>Biasanya</a:t>
            </a:r>
            <a:r>
              <a:rPr lang="en-US" sz="1600" dirty="0" smtClean="0">
                <a:solidFill>
                  <a:schemeClr val="accent3">
                    <a:lumMod val="50000"/>
                  </a:schemeClr>
                </a:solidFill>
              </a:rPr>
              <a:t> </a:t>
            </a:r>
            <a:r>
              <a:rPr lang="en-US" sz="1600" dirty="0">
                <a:solidFill>
                  <a:schemeClr val="accent3">
                    <a:lumMod val="50000"/>
                  </a:schemeClr>
                </a:solidFill>
              </a:rPr>
              <a:t>orang yang </a:t>
            </a:r>
            <a:r>
              <a:rPr lang="en-US" sz="1600" dirty="0" err="1">
                <a:solidFill>
                  <a:schemeClr val="accent3">
                    <a:lumMod val="50000"/>
                  </a:schemeClr>
                </a:solidFill>
              </a:rPr>
              <a:t>memiliki</a:t>
            </a:r>
            <a:r>
              <a:rPr lang="en-US" sz="1600" dirty="0">
                <a:solidFill>
                  <a:schemeClr val="accent3">
                    <a:lumMod val="50000"/>
                  </a:schemeClr>
                </a:solidFill>
              </a:rPr>
              <a:t> </a:t>
            </a:r>
            <a:r>
              <a:rPr lang="en-US" sz="1600" i="1" dirty="0">
                <a:solidFill>
                  <a:schemeClr val="accent3">
                    <a:lumMod val="50000"/>
                  </a:schemeClr>
                </a:solidFill>
              </a:rPr>
              <a:t>self efficacy </a:t>
            </a:r>
            <a:r>
              <a:rPr lang="en-US" sz="1600" dirty="0">
                <a:solidFill>
                  <a:schemeClr val="accent3">
                    <a:lumMod val="50000"/>
                  </a:schemeClr>
                </a:solidFill>
              </a:rPr>
              <a:t>yang </a:t>
            </a:r>
            <a:r>
              <a:rPr lang="en-US" sz="1600" dirty="0" err="1">
                <a:solidFill>
                  <a:schemeClr val="accent3">
                    <a:lumMod val="50000"/>
                  </a:schemeClr>
                </a:solidFill>
              </a:rPr>
              <a:t>tinggi</a:t>
            </a:r>
            <a:r>
              <a:rPr lang="en-US" sz="1600" dirty="0">
                <a:solidFill>
                  <a:schemeClr val="accent3">
                    <a:lumMod val="50000"/>
                  </a:schemeClr>
                </a:solidFill>
              </a:rPr>
              <a:t> </a:t>
            </a:r>
            <a:r>
              <a:rPr lang="en-US" sz="1600" dirty="0" err="1">
                <a:solidFill>
                  <a:schemeClr val="accent3">
                    <a:lumMod val="50000"/>
                  </a:schemeClr>
                </a:solidFill>
              </a:rPr>
              <a:t>akan</a:t>
            </a:r>
            <a:r>
              <a:rPr lang="en-US" sz="1600" dirty="0">
                <a:solidFill>
                  <a:schemeClr val="accent3">
                    <a:lumMod val="50000"/>
                  </a:schemeClr>
                </a:solidFill>
              </a:rPr>
              <a:t> </a:t>
            </a:r>
            <a:r>
              <a:rPr lang="en-US" sz="1600" dirty="0" err="1">
                <a:solidFill>
                  <a:schemeClr val="accent3">
                    <a:lumMod val="50000"/>
                  </a:schemeClr>
                </a:solidFill>
              </a:rPr>
              <a:t>cenderung</a:t>
            </a:r>
            <a:r>
              <a:rPr lang="en-US" sz="1600" dirty="0">
                <a:solidFill>
                  <a:schemeClr val="accent3">
                    <a:lumMod val="50000"/>
                  </a:schemeClr>
                </a:solidFill>
              </a:rPr>
              <a:t> </a:t>
            </a:r>
            <a:r>
              <a:rPr lang="en-US" sz="1600" dirty="0" err="1">
                <a:solidFill>
                  <a:schemeClr val="accent3">
                    <a:lumMod val="50000"/>
                  </a:schemeClr>
                </a:solidFill>
              </a:rPr>
              <a:t>memilih</a:t>
            </a:r>
            <a:r>
              <a:rPr lang="en-US" sz="1600" dirty="0">
                <a:solidFill>
                  <a:schemeClr val="accent3">
                    <a:lumMod val="50000"/>
                  </a:schemeClr>
                </a:solidFill>
              </a:rPr>
              <a:t> </a:t>
            </a:r>
            <a:r>
              <a:rPr lang="en-US" sz="1600" dirty="0" err="1">
                <a:solidFill>
                  <a:schemeClr val="accent3">
                    <a:lumMod val="50000"/>
                  </a:schemeClr>
                </a:solidFill>
              </a:rPr>
              <a:t>mengerjakan</a:t>
            </a:r>
            <a:r>
              <a:rPr lang="en-US" sz="1600" dirty="0">
                <a:solidFill>
                  <a:schemeClr val="accent3">
                    <a:lumMod val="50000"/>
                  </a:schemeClr>
                </a:solidFill>
              </a:rPr>
              <a:t> </a:t>
            </a:r>
            <a:r>
              <a:rPr lang="en-US" sz="1600" dirty="0" err="1">
                <a:solidFill>
                  <a:schemeClr val="accent3">
                    <a:lumMod val="50000"/>
                  </a:schemeClr>
                </a:solidFill>
              </a:rPr>
              <a:t>tugas-tugas</a:t>
            </a:r>
            <a:r>
              <a:rPr lang="en-US" sz="1600" dirty="0">
                <a:solidFill>
                  <a:schemeClr val="accent3">
                    <a:lumMod val="50000"/>
                  </a:schemeClr>
                </a:solidFill>
              </a:rPr>
              <a:t> yang </a:t>
            </a:r>
            <a:r>
              <a:rPr lang="en-US" sz="1600" dirty="0" err="1">
                <a:solidFill>
                  <a:schemeClr val="accent3">
                    <a:lumMod val="50000"/>
                  </a:schemeClr>
                </a:solidFill>
              </a:rPr>
              <a:t>sifatnya</a:t>
            </a:r>
            <a:r>
              <a:rPr lang="en-US" sz="1600" dirty="0">
                <a:solidFill>
                  <a:schemeClr val="accent3">
                    <a:lumMod val="50000"/>
                  </a:schemeClr>
                </a:solidFill>
              </a:rPr>
              <a:t> </a:t>
            </a:r>
            <a:r>
              <a:rPr lang="en-US" sz="1600" dirty="0" err="1">
                <a:solidFill>
                  <a:schemeClr val="accent3">
                    <a:lumMod val="50000"/>
                  </a:schemeClr>
                </a:solidFill>
              </a:rPr>
              <a:t>sulit</a:t>
            </a:r>
            <a:r>
              <a:rPr lang="en-US" sz="1600" dirty="0">
                <a:solidFill>
                  <a:schemeClr val="accent3">
                    <a:lumMod val="50000"/>
                  </a:schemeClr>
                </a:solidFill>
              </a:rPr>
              <a:t> </a:t>
            </a:r>
            <a:r>
              <a:rPr lang="en-US" sz="1600" dirty="0" err="1">
                <a:solidFill>
                  <a:schemeClr val="accent3">
                    <a:lumMod val="50000"/>
                  </a:schemeClr>
                </a:solidFill>
              </a:rPr>
              <a:t>dibandingkan</a:t>
            </a:r>
            <a:r>
              <a:rPr lang="en-US" sz="1600" dirty="0">
                <a:solidFill>
                  <a:schemeClr val="accent3">
                    <a:lumMod val="50000"/>
                  </a:schemeClr>
                </a:solidFill>
              </a:rPr>
              <a:t> </a:t>
            </a:r>
            <a:r>
              <a:rPr lang="en-US" sz="1600" dirty="0" err="1">
                <a:solidFill>
                  <a:schemeClr val="accent3">
                    <a:lumMod val="50000"/>
                  </a:schemeClr>
                </a:solidFill>
              </a:rPr>
              <a:t>dengan</a:t>
            </a:r>
            <a:r>
              <a:rPr lang="en-US" sz="1600" dirty="0">
                <a:solidFill>
                  <a:schemeClr val="accent3">
                    <a:lumMod val="50000"/>
                  </a:schemeClr>
                </a:solidFill>
              </a:rPr>
              <a:t> </a:t>
            </a:r>
            <a:r>
              <a:rPr lang="en-US" sz="1600" dirty="0" err="1">
                <a:solidFill>
                  <a:schemeClr val="accent3">
                    <a:lumMod val="50000"/>
                  </a:schemeClr>
                </a:solidFill>
              </a:rPr>
              <a:t>sifatnya</a:t>
            </a:r>
            <a:r>
              <a:rPr lang="en-US" sz="1600" dirty="0">
                <a:solidFill>
                  <a:schemeClr val="accent3">
                    <a:lumMod val="50000"/>
                  </a:schemeClr>
                </a:solidFill>
              </a:rPr>
              <a:t> yang </a:t>
            </a:r>
            <a:r>
              <a:rPr lang="en-US" sz="1600" dirty="0" err="1" smtClean="0">
                <a:solidFill>
                  <a:schemeClr val="accent3">
                    <a:lumMod val="50000"/>
                  </a:schemeClr>
                </a:solidFill>
              </a:rPr>
              <a:t>mudah</a:t>
            </a:r>
            <a:r>
              <a:rPr lang="en-US" sz="1600" dirty="0" smtClean="0">
                <a:solidFill>
                  <a:schemeClr val="accent3">
                    <a:lumMod val="50000"/>
                  </a:schemeClr>
                </a:solidFill>
              </a:rPr>
              <a:t>. </a:t>
            </a:r>
            <a:r>
              <a:rPr lang="en-US" sz="1600" dirty="0" err="1" smtClean="0">
                <a:solidFill>
                  <a:schemeClr val="accent3">
                    <a:lumMod val="50000"/>
                  </a:schemeClr>
                </a:solidFill>
              </a:rPr>
              <a:t>Pada</a:t>
            </a:r>
            <a:r>
              <a:rPr lang="en-US" sz="1600" dirty="0">
                <a:solidFill>
                  <a:schemeClr val="accent3">
                    <a:lumMod val="50000"/>
                  </a:schemeClr>
                </a:solidFill>
              </a:rPr>
              <a:t> </a:t>
            </a:r>
            <a:r>
              <a:rPr lang="en-US" sz="1600" dirty="0" err="1" smtClean="0">
                <a:solidFill>
                  <a:schemeClr val="accent3">
                    <a:lumMod val="50000"/>
                  </a:schemeClr>
                </a:solidFill>
              </a:rPr>
              <a:t>penelitian</a:t>
            </a:r>
            <a:r>
              <a:rPr lang="en-US" sz="1600" dirty="0" smtClean="0">
                <a:solidFill>
                  <a:schemeClr val="accent3">
                    <a:lumMod val="50000"/>
                  </a:schemeClr>
                </a:solidFill>
              </a:rPr>
              <a:t> </a:t>
            </a:r>
            <a:r>
              <a:rPr lang="en-US" sz="1600" dirty="0" err="1" smtClean="0">
                <a:solidFill>
                  <a:schemeClr val="accent3">
                    <a:lumMod val="50000"/>
                  </a:schemeClr>
                </a:solidFill>
              </a:rPr>
              <a:t>ini</a:t>
            </a:r>
            <a:r>
              <a:rPr lang="en-US" sz="1600" dirty="0" smtClean="0">
                <a:solidFill>
                  <a:schemeClr val="accent3">
                    <a:lumMod val="50000"/>
                  </a:schemeClr>
                </a:solidFill>
              </a:rPr>
              <a:t> RK </a:t>
            </a:r>
            <a:r>
              <a:rPr lang="en-US" sz="1600" dirty="0" err="1" smtClean="0">
                <a:solidFill>
                  <a:schemeClr val="accent3">
                    <a:lumMod val="50000"/>
                  </a:schemeClr>
                </a:solidFill>
              </a:rPr>
              <a:t>memilih</a:t>
            </a:r>
            <a:r>
              <a:rPr lang="en-US" sz="1600" dirty="0" smtClean="0">
                <a:solidFill>
                  <a:schemeClr val="accent3">
                    <a:lumMod val="50000"/>
                  </a:schemeClr>
                </a:solidFill>
              </a:rPr>
              <a:t> </a:t>
            </a:r>
            <a:r>
              <a:rPr lang="en-US" sz="1600" dirty="0" err="1" smtClean="0">
                <a:solidFill>
                  <a:schemeClr val="accent3">
                    <a:lumMod val="50000"/>
                  </a:schemeClr>
                </a:solidFill>
              </a:rPr>
              <a:t>mengerjakan</a:t>
            </a:r>
            <a:r>
              <a:rPr lang="en-US" sz="1600" dirty="0" smtClean="0">
                <a:solidFill>
                  <a:schemeClr val="accent3">
                    <a:lumMod val="50000"/>
                  </a:schemeClr>
                </a:solidFill>
              </a:rPr>
              <a:t> </a:t>
            </a:r>
            <a:r>
              <a:rPr lang="en-US" sz="1600" dirty="0" err="1" smtClean="0">
                <a:solidFill>
                  <a:schemeClr val="accent3">
                    <a:lumMod val="50000"/>
                  </a:schemeClr>
                </a:solidFill>
              </a:rPr>
              <a:t>tantangan</a:t>
            </a:r>
            <a:r>
              <a:rPr lang="en-US" sz="1600" dirty="0" smtClean="0">
                <a:solidFill>
                  <a:schemeClr val="accent3">
                    <a:lumMod val="50000"/>
                  </a:schemeClr>
                </a:solidFill>
              </a:rPr>
              <a:t>  yang </a:t>
            </a:r>
            <a:r>
              <a:rPr lang="en-US" sz="1600" dirty="0" err="1" smtClean="0">
                <a:solidFill>
                  <a:schemeClr val="accent3">
                    <a:lumMod val="50000"/>
                  </a:schemeClr>
                </a:solidFill>
              </a:rPr>
              <a:t>sifatnya</a:t>
            </a:r>
            <a:r>
              <a:rPr lang="en-US" sz="1600" dirty="0" smtClean="0">
                <a:solidFill>
                  <a:schemeClr val="accent3">
                    <a:lumMod val="50000"/>
                  </a:schemeClr>
                </a:solidFill>
              </a:rPr>
              <a:t> </a:t>
            </a:r>
            <a:r>
              <a:rPr lang="en-US" sz="1600" dirty="0" err="1" smtClean="0">
                <a:solidFill>
                  <a:schemeClr val="accent3">
                    <a:lumMod val="50000"/>
                  </a:schemeClr>
                </a:solidFill>
              </a:rPr>
              <a:t>sedang</a:t>
            </a:r>
            <a:r>
              <a:rPr lang="en-US" sz="1600" dirty="0" smtClean="0">
                <a:solidFill>
                  <a:schemeClr val="accent3">
                    <a:lumMod val="50000"/>
                  </a:schemeClr>
                </a:solidFill>
              </a:rPr>
              <a:t> </a:t>
            </a:r>
            <a:r>
              <a:rPr lang="en-US" sz="1600" dirty="0" err="1" smtClean="0">
                <a:solidFill>
                  <a:schemeClr val="accent3">
                    <a:lumMod val="50000"/>
                  </a:schemeClr>
                </a:solidFill>
              </a:rPr>
              <a:t>sedangkan</a:t>
            </a:r>
            <a:r>
              <a:rPr lang="en-US" sz="1600" dirty="0" smtClean="0">
                <a:solidFill>
                  <a:schemeClr val="accent3">
                    <a:lumMod val="50000"/>
                  </a:schemeClr>
                </a:solidFill>
              </a:rPr>
              <a:t> RDS </a:t>
            </a:r>
            <a:r>
              <a:rPr lang="en-US" sz="1600" dirty="0" err="1" smtClean="0">
                <a:solidFill>
                  <a:schemeClr val="accent3">
                    <a:lumMod val="50000"/>
                  </a:schemeClr>
                </a:solidFill>
              </a:rPr>
              <a:t>dan</a:t>
            </a:r>
            <a:r>
              <a:rPr lang="en-US" sz="1600" dirty="0" smtClean="0">
                <a:solidFill>
                  <a:schemeClr val="accent3">
                    <a:lumMod val="50000"/>
                  </a:schemeClr>
                </a:solidFill>
              </a:rPr>
              <a:t> RMP </a:t>
            </a:r>
            <a:r>
              <a:rPr lang="en-US" sz="1600" dirty="0" err="1" smtClean="0">
                <a:solidFill>
                  <a:schemeClr val="accent3">
                    <a:lumMod val="50000"/>
                  </a:schemeClr>
                </a:solidFill>
              </a:rPr>
              <a:t>memilih</a:t>
            </a:r>
            <a:r>
              <a:rPr lang="en-US" sz="1600" dirty="0" smtClean="0">
                <a:solidFill>
                  <a:schemeClr val="accent3">
                    <a:lumMod val="50000"/>
                  </a:schemeClr>
                </a:solidFill>
              </a:rPr>
              <a:t> </a:t>
            </a:r>
            <a:r>
              <a:rPr lang="en-US" sz="1600" dirty="0" err="1" smtClean="0">
                <a:solidFill>
                  <a:schemeClr val="accent3">
                    <a:lumMod val="50000"/>
                  </a:schemeClr>
                </a:solidFill>
              </a:rPr>
              <a:t>mengerjakan</a:t>
            </a:r>
            <a:r>
              <a:rPr lang="en-US" sz="1600" dirty="0" smtClean="0">
                <a:solidFill>
                  <a:schemeClr val="accent3">
                    <a:lumMod val="50000"/>
                  </a:schemeClr>
                </a:solidFill>
              </a:rPr>
              <a:t> </a:t>
            </a:r>
            <a:r>
              <a:rPr lang="en-US" sz="1600" dirty="0" err="1" smtClean="0">
                <a:solidFill>
                  <a:schemeClr val="accent3">
                    <a:lumMod val="50000"/>
                  </a:schemeClr>
                </a:solidFill>
              </a:rPr>
              <a:t>tugas</a:t>
            </a:r>
            <a:r>
              <a:rPr lang="en-US" sz="1600" dirty="0" smtClean="0">
                <a:solidFill>
                  <a:schemeClr val="accent3">
                    <a:lumMod val="50000"/>
                  </a:schemeClr>
                </a:solidFill>
              </a:rPr>
              <a:t> </a:t>
            </a:r>
            <a:r>
              <a:rPr lang="en-US" sz="1600" dirty="0" err="1" smtClean="0">
                <a:solidFill>
                  <a:schemeClr val="accent3">
                    <a:lumMod val="50000"/>
                  </a:schemeClr>
                </a:solidFill>
              </a:rPr>
              <a:t>mudah</a:t>
            </a:r>
            <a:r>
              <a:rPr lang="en-US" sz="1600" dirty="0" smtClean="0">
                <a:solidFill>
                  <a:schemeClr val="accent3">
                    <a:lumMod val="50000"/>
                  </a:schemeClr>
                </a:solidFill>
              </a:rPr>
              <a:t> </a:t>
            </a:r>
            <a:r>
              <a:rPr lang="en-US" sz="1600" dirty="0" err="1" smtClean="0">
                <a:solidFill>
                  <a:schemeClr val="accent3">
                    <a:lumMod val="50000"/>
                  </a:schemeClr>
                </a:solidFill>
              </a:rPr>
              <a:t>untuk</a:t>
            </a:r>
            <a:r>
              <a:rPr lang="en-US" sz="1600" dirty="0" smtClean="0">
                <a:solidFill>
                  <a:schemeClr val="accent3">
                    <a:lumMod val="50000"/>
                  </a:schemeClr>
                </a:solidFill>
              </a:rPr>
              <a:t> </a:t>
            </a:r>
            <a:r>
              <a:rPr lang="en-US" sz="1600" dirty="0" err="1" smtClean="0">
                <a:solidFill>
                  <a:schemeClr val="accent3">
                    <a:lumMod val="50000"/>
                  </a:schemeClr>
                </a:solidFill>
              </a:rPr>
              <a:t>dikerjakan</a:t>
            </a:r>
            <a:r>
              <a:rPr lang="en-US" sz="1600" dirty="0" smtClean="0">
                <a:solidFill>
                  <a:schemeClr val="accent3">
                    <a:lumMod val="50000"/>
                  </a:schemeClr>
                </a:solidFill>
              </a:rPr>
              <a:t>. </a:t>
            </a:r>
            <a:r>
              <a:rPr lang="en-US" sz="1600" dirty="0" err="1" smtClean="0">
                <a:solidFill>
                  <a:schemeClr val="accent3">
                    <a:lumMod val="50000"/>
                  </a:schemeClr>
                </a:solidFill>
              </a:rPr>
              <a:t>Dalam</a:t>
            </a:r>
            <a:r>
              <a:rPr lang="en-US" sz="1600" dirty="0" smtClean="0">
                <a:solidFill>
                  <a:schemeClr val="accent3">
                    <a:lumMod val="50000"/>
                  </a:schemeClr>
                </a:solidFill>
              </a:rPr>
              <a:t> </a:t>
            </a:r>
            <a:r>
              <a:rPr lang="en-US" sz="1600" dirty="0" err="1" smtClean="0">
                <a:solidFill>
                  <a:schemeClr val="accent3">
                    <a:lumMod val="50000"/>
                  </a:schemeClr>
                </a:solidFill>
              </a:rPr>
              <a:t>kehidupan</a:t>
            </a:r>
            <a:r>
              <a:rPr lang="en-US" sz="1600" dirty="0" smtClean="0">
                <a:solidFill>
                  <a:schemeClr val="accent3">
                    <a:lumMod val="50000"/>
                  </a:schemeClr>
                </a:solidFill>
              </a:rPr>
              <a:t> </a:t>
            </a:r>
            <a:r>
              <a:rPr lang="en-US" sz="1600" dirty="0" err="1" smtClean="0">
                <a:solidFill>
                  <a:schemeClr val="accent3">
                    <a:lumMod val="50000"/>
                  </a:schemeClr>
                </a:solidFill>
              </a:rPr>
              <a:t>sehari-hari</a:t>
            </a:r>
            <a:r>
              <a:rPr lang="en-US" sz="1600" dirty="0" smtClean="0">
                <a:solidFill>
                  <a:schemeClr val="accent3">
                    <a:lumMod val="50000"/>
                  </a:schemeClr>
                </a:solidFill>
              </a:rPr>
              <a:t> </a:t>
            </a:r>
            <a:r>
              <a:rPr lang="en-US" sz="1600" dirty="0" err="1" smtClean="0">
                <a:solidFill>
                  <a:schemeClr val="accent3">
                    <a:lumMod val="50000"/>
                  </a:schemeClr>
                </a:solidFill>
              </a:rPr>
              <a:t>menurut</a:t>
            </a:r>
            <a:r>
              <a:rPr lang="en-US" sz="1600" dirty="0" smtClean="0">
                <a:solidFill>
                  <a:schemeClr val="accent3">
                    <a:lumMod val="50000"/>
                  </a:schemeClr>
                </a:solidFill>
              </a:rPr>
              <a:t> RK, </a:t>
            </a:r>
            <a:r>
              <a:rPr lang="en-US" sz="1600" dirty="0" err="1" smtClean="0">
                <a:solidFill>
                  <a:schemeClr val="accent3">
                    <a:lumMod val="50000"/>
                  </a:schemeClr>
                </a:solidFill>
              </a:rPr>
              <a:t>ia</a:t>
            </a:r>
            <a:r>
              <a:rPr lang="en-US" sz="1600" dirty="0" smtClean="0">
                <a:solidFill>
                  <a:schemeClr val="accent3">
                    <a:lumMod val="50000"/>
                  </a:schemeClr>
                </a:solidFill>
              </a:rPr>
              <a:t> </a:t>
            </a:r>
            <a:r>
              <a:rPr lang="en-US" sz="1600" dirty="0" err="1" smtClean="0">
                <a:solidFill>
                  <a:schemeClr val="accent3">
                    <a:lumMod val="50000"/>
                  </a:schemeClr>
                </a:solidFill>
              </a:rPr>
              <a:t>memiliki</a:t>
            </a:r>
            <a:r>
              <a:rPr lang="en-US" sz="1600" dirty="0" smtClean="0">
                <a:solidFill>
                  <a:schemeClr val="accent3">
                    <a:lumMod val="50000"/>
                  </a:schemeClr>
                </a:solidFill>
              </a:rPr>
              <a:t> </a:t>
            </a:r>
            <a:r>
              <a:rPr lang="en-US" sz="1600" dirty="0" err="1" smtClean="0">
                <a:solidFill>
                  <a:schemeClr val="accent3">
                    <a:lumMod val="50000"/>
                  </a:schemeClr>
                </a:solidFill>
              </a:rPr>
              <a:t>tantangan</a:t>
            </a:r>
            <a:r>
              <a:rPr lang="en-US" sz="1600" dirty="0" smtClean="0">
                <a:solidFill>
                  <a:schemeClr val="accent3">
                    <a:lumMod val="50000"/>
                  </a:schemeClr>
                </a:solidFill>
              </a:rPr>
              <a:t> </a:t>
            </a:r>
            <a:r>
              <a:rPr lang="en-US" sz="1600" dirty="0" err="1" smtClean="0">
                <a:solidFill>
                  <a:schemeClr val="accent3">
                    <a:lumMod val="50000"/>
                  </a:schemeClr>
                </a:solidFill>
              </a:rPr>
              <a:t>dan</a:t>
            </a:r>
            <a:r>
              <a:rPr lang="en-US" sz="1600" dirty="0" smtClean="0">
                <a:solidFill>
                  <a:schemeClr val="accent3">
                    <a:lumMod val="50000"/>
                  </a:schemeClr>
                </a:solidFill>
              </a:rPr>
              <a:t> </a:t>
            </a:r>
            <a:r>
              <a:rPr lang="en-US" sz="1600" dirty="0" err="1" smtClean="0">
                <a:solidFill>
                  <a:schemeClr val="accent3">
                    <a:lumMod val="50000"/>
                  </a:schemeClr>
                </a:solidFill>
              </a:rPr>
              <a:t>harapan</a:t>
            </a:r>
            <a:r>
              <a:rPr lang="en-US" sz="1600" dirty="0" smtClean="0">
                <a:solidFill>
                  <a:schemeClr val="accent3">
                    <a:lumMod val="50000"/>
                  </a:schemeClr>
                </a:solidFill>
              </a:rPr>
              <a:t> </a:t>
            </a:r>
            <a:r>
              <a:rPr lang="en-US" sz="1600" dirty="0" err="1" smtClean="0">
                <a:solidFill>
                  <a:schemeClr val="accent3">
                    <a:lumMod val="50000"/>
                  </a:schemeClr>
                </a:solidFill>
              </a:rPr>
              <a:t>untuk</a:t>
            </a:r>
            <a:r>
              <a:rPr lang="en-US" sz="1600" dirty="0" smtClean="0">
                <a:solidFill>
                  <a:schemeClr val="accent3">
                    <a:lumMod val="50000"/>
                  </a:schemeClr>
                </a:solidFill>
              </a:rPr>
              <a:t> </a:t>
            </a:r>
            <a:r>
              <a:rPr lang="en-US" sz="1600" dirty="0" err="1" smtClean="0">
                <a:solidFill>
                  <a:schemeClr val="accent3">
                    <a:lumMod val="50000"/>
                  </a:schemeClr>
                </a:solidFill>
              </a:rPr>
              <a:t>kedepannya</a:t>
            </a:r>
            <a:r>
              <a:rPr lang="en-US" sz="1600" dirty="0">
                <a:solidFill>
                  <a:schemeClr val="accent3">
                    <a:lumMod val="50000"/>
                  </a:schemeClr>
                </a:solidFill>
              </a:rPr>
              <a:t> </a:t>
            </a:r>
            <a:r>
              <a:rPr lang="en-US" sz="1600" dirty="0" err="1" smtClean="0">
                <a:solidFill>
                  <a:schemeClr val="accent3">
                    <a:lumMod val="50000"/>
                  </a:schemeClr>
                </a:solidFill>
              </a:rPr>
              <a:t>sedangkan</a:t>
            </a:r>
            <a:r>
              <a:rPr lang="en-US" sz="1600" dirty="0" smtClean="0">
                <a:solidFill>
                  <a:schemeClr val="accent3">
                    <a:lumMod val="50000"/>
                  </a:schemeClr>
                </a:solidFill>
              </a:rPr>
              <a:t> RDS </a:t>
            </a:r>
            <a:r>
              <a:rPr lang="en-US" sz="1600" dirty="0" err="1" smtClean="0">
                <a:solidFill>
                  <a:schemeClr val="accent3">
                    <a:lumMod val="50000"/>
                  </a:schemeClr>
                </a:solidFill>
              </a:rPr>
              <a:t>dan</a:t>
            </a:r>
            <a:r>
              <a:rPr lang="en-US" sz="1600" dirty="0" smtClean="0">
                <a:solidFill>
                  <a:schemeClr val="accent3">
                    <a:lumMod val="50000"/>
                  </a:schemeClr>
                </a:solidFill>
              </a:rPr>
              <a:t> </a:t>
            </a:r>
            <a:r>
              <a:rPr lang="en-US" sz="1600" dirty="0" err="1" smtClean="0">
                <a:solidFill>
                  <a:schemeClr val="accent3">
                    <a:lumMod val="50000"/>
                  </a:schemeClr>
                </a:solidFill>
              </a:rPr>
              <a:t>juga</a:t>
            </a:r>
            <a:r>
              <a:rPr lang="en-US" sz="1600" dirty="0" smtClean="0">
                <a:solidFill>
                  <a:schemeClr val="accent3">
                    <a:lumMod val="50000"/>
                  </a:schemeClr>
                </a:solidFill>
              </a:rPr>
              <a:t> RMP </a:t>
            </a:r>
            <a:r>
              <a:rPr lang="en-US" sz="1600" dirty="0" err="1" smtClean="0">
                <a:solidFill>
                  <a:schemeClr val="accent3">
                    <a:lumMod val="50000"/>
                  </a:schemeClr>
                </a:solidFill>
              </a:rPr>
              <a:t>menganggap</a:t>
            </a:r>
            <a:r>
              <a:rPr lang="en-US" sz="1600" dirty="0" smtClean="0">
                <a:solidFill>
                  <a:schemeClr val="accent3">
                    <a:lumMod val="50000"/>
                  </a:schemeClr>
                </a:solidFill>
              </a:rPr>
              <a:t> </a:t>
            </a:r>
            <a:r>
              <a:rPr lang="en-US" sz="1600" dirty="0" err="1" smtClean="0">
                <a:solidFill>
                  <a:schemeClr val="accent3">
                    <a:lumMod val="50000"/>
                  </a:schemeClr>
                </a:solidFill>
              </a:rPr>
              <a:t>bahwa</a:t>
            </a:r>
            <a:r>
              <a:rPr lang="en-US" sz="1600" dirty="0" smtClean="0">
                <a:solidFill>
                  <a:schemeClr val="accent3">
                    <a:lumMod val="50000"/>
                  </a:schemeClr>
                </a:solidFill>
              </a:rPr>
              <a:t> </a:t>
            </a:r>
            <a:r>
              <a:rPr lang="en-US" sz="1600" dirty="0" err="1" smtClean="0">
                <a:solidFill>
                  <a:schemeClr val="accent3">
                    <a:lumMod val="50000"/>
                  </a:schemeClr>
                </a:solidFill>
              </a:rPr>
              <a:t>tidak</a:t>
            </a:r>
            <a:r>
              <a:rPr lang="en-US" sz="1600" dirty="0" smtClean="0">
                <a:solidFill>
                  <a:schemeClr val="accent3">
                    <a:lumMod val="50000"/>
                  </a:schemeClr>
                </a:solidFill>
              </a:rPr>
              <a:t> </a:t>
            </a:r>
            <a:r>
              <a:rPr lang="en-US" sz="1600" dirty="0" err="1" smtClean="0">
                <a:solidFill>
                  <a:schemeClr val="accent3">
                    <a:lumMod val="50000"/>
                  </a:schemeClr>
                </a:solidFill>
              </a:rPr>
              <a:t>ada</a:t>
            </a:r>
            <a:r>
              <a:rPr lang="en-US" sz="1600" dirty="0" smtClean="0">
                <a:solidFill>
                  <a:schemeClr val="accent3">
                    <a:lumMod val="50000"/>
                  </a:schemeClr>
                </a:solidFill>
              </a:rPr>
              <a:t> </a:t>
            </a:r>
            <a:r>
              <a:rPr lang="en-US" sz="1600" dirty="0" err="1" smtClean="0">
                <a:solidFill>
                  <a:schemeClr val="accent3">
                    <a:lumMod val="50000"/>
                  </a:schemeClr>
                </a:solidFill>
              </a:rPr>
              <a:t>tantangan</a:t>
            </a:r>
            <a:r>
              <a:rPr lang="en-US" sz="1600" dirty="0" smtClean="0">
                <a:solidFill>
                  <a:schemeClr val="accent3">
                    <a:lumMod val="50000"/>
                  </a:schemeClr>
                </a:solidFill>
              </a:rPr>
              <a:t> </a:t>
            </a:r>
            <a:r>
              <a:rPr lang="en-US" sz="1600" dirty="0" err="1" smtClean="0">
                <a:solidFill>
                  <a:schemeClr val="accent3">
                    <a:lumMod val="50000"/>
                  </a:schemeClr>
                </a:solidFill>
              </a:rPr>
              <a:t>maupun</a:t>
            </a:r>
            <a:r>
              <a:rPr lang="en-US" sz="1600" dirty="0" smtClean="0">
                <a:solidFill>
                  <a:schemeClr val="accent3">
                    <a:lumMod val="50000"/>
                  </a:schemeClr>
                </a:solidFill>
              </a:rPr>
              <a:t> </a:t>
            </a:r>
            <a:r>
              <a:rPr lang="en-US" sz="1600" dirty="0" err="1" smtClean="0">
                <a:solidFill>
                  <a:schemeClr val="accent3">
                    <a:lumMod val="50000"/>
                  </a:schemeClr>
                </a:solidFill>
              </a:rPr>
              <a:t>harapan</a:t>
            </a:r>
            <a:r>
              <a:rPr lang="en-US" sz="1600" dirty="0" smtClean="0">
                <a:solidFill>
                  <a:schemeClr val="accent3">
                    <a:lumMod val="50000"/>
                  </a:schemeClr>
                </a:solidFill>
              </a:rPr>
              <a:t> </a:t>
            </a:r>
            <a:r>
              <a:rPr lang="en-US" sz="1600" dirty="0" err="1" smtClean="0">
                <a:solidFill>
                  <a:schemeClr val="accent3">
                    <a:lumMod val="50000"/>
                  </a:schemeClr>
                </a:solidFill>
              </a:rPr>
              <a:t>untuk</a:t>
            </a:r>
            <a:r>
              <a:rPr lang="en-US" sz="1600" dirty="0" smtClean="0">
                <a:solidFill>
                  <a:schemeClr val="accent3">
                    <a:lumMod val="50000"/>
                  </a:schemeClr>
                </a:solidFill>
              </a:rPr>
              <a:t> </a:t>
            </a:r>
            <a:r>
              <a:rPr lang="en-US" sz="1600" dirty="0" err="1" smtClean="0">
                <a:solidFill>
                  <a:schemeClr val="accent3">
                    <a:lumMod val="50000"/>
                  </a:schemeClr>
                </a:solidFill>
              </a:rPr>
              <a:t>hidup</a:t>
            </a:r>
            <a:r>
              <a:rPr lang="en-US" sz="1600" dirty="0" smtClean="0">
                <a:solidFill>
                  <a:schemeClr val="accent3">
                    <a:lumMod val="50000"/>
                  </a:schemeClr>
                </a:solidFill>
              </a:rPr>
              <a:t> </a:t>
            </a:r>
            <a:r>
              <a:rPr lang="en-US" sz="1600" dirty="0" err="1" smtClean="0">
                <a:solidFill>
                  <a:schemeClr val="accent3">
                    <a:lumMod val="50000"/>
                  </a:schemeClr>
                </a:solidFill>
              </a:rPr>
              <a:t>kedepannya</a:t>
            </a:r>
            <a:r>
              <a:rPr lang="en-US" sz="1600" dirty="0">
                <a:solidFill>
                  <a:schemeClr val="accent3">
                    <a:lumMod val="50000"/>
                  </a:schemeClr>
                </a:solidFill>
              </a:rPr>
              <a:t> </a:t>
            </a:r>
            <a:r>
              <a:rPr lang="en-US" sz="1600" dirty="0" err="1" smtClean="0">
                <a:solidFill>
                  <a:schemeClr val="accent3">
                    <a:lumMod val="50000"/>
                  </a:schemeClr>
                </a:solidFill>
              </a:rPr>
              <a:t>dan</a:t>
            </a:r>
            <a:r>
              <a:rPr lang="en-US" sz="1600" dirty="0" smtClean="0">
                <a:solidFill>
                  <a:schemeClr val="accent3">
                    <a:lumMod val="50000"/>
                  </a:schemeClr>
                </a:solidFill>
              </a:rPr>
              <a:t> </a:t>
            </a:r>
            <a:r>
              <a:rPr lang="en-US" sz="1600" dirty="0" err="1" smtClean="0">
                <a:solidFill>
                  <a:schemeClr val="accent3">
                    <a:lumMod val="50000"/>
                  </a:schemeClr>
                </a:solidFill>
              </a:rPr>
              <a:t>ketika</a:t>
            </a:r>
            <a:r>
              <a:rPr lang="en-US" sz="1600" dirty="0" smtClean="0">
                <a:solidFill>
                  <a:schemeClr val="accent3">
                    <a:lumMod val="50000"/>
                  </a:schemeClr>
                </a:solidFill>
              </a:rPr>
              <a:t> </a:t>
            </a:r>
            <a:r>
              <a:rPr lang="en-US" sz="1600" dirty="0" err="1" smtClean="0">
                <a:solidFill>
                  <a:schemeClr val="accent3">
                    <a:lumMod val="50000"/>
                  </a:schemeClr>
                </a:solidFill>
              </a:rPr>
              <a:t>dihadapkan</a:t>
            </a:r>
            <a:r>
              <a:rPr lang="en-US" sz="1600" dirty="0" smtClean="0">
                <a:solidFill>
                  <a:schemeClr val="accent3">
                    <a:lumMod val="50000"/>
                  </a:schemeClr>
                </a:solidFill>
              </a:rPr>
              <a:t> </a:t>
            </a:r>
            <a:r>
              <a:rPr lang="en-US" sz="1600" dirty="0" err="1" smtClean="0">
                <a:solidFill>
                  <a:schemeClr val="accent3">
                    <a:lumMod val="50000"/>
                  </a:schemeClr>
                </a:solidFill>
              </a:rPr>
              <a:t>pada</a:t>
            </a:r>
            <a:r>
              <a:rPr lang="en-US" sz="1600" dirty="0" smtClean="0">
                <a:solidFill>
                  <a:schemeClr val="accent3">
                    <a:lumMod val="50000"/>
                  </a:schemeClr>
                </a:solidFill>
              </a:rPr>
              <a:t> </a:t>
            </a:r>
            <a:r>
              <a:rPr lang="en-US" sz="1600" dirty="0" err="1" smtClean="0">
                <a:solidFill>
                  <a:schemeClr val="accent3">
                    <a:lumMod val="50000"/>
                  </a:schemeClr>
                </a:solidFill>
              </a:rPr>
              <a:t>permasalahan</a:t>
            </a:r>
            <a:r>
              <a:rPr lang="en-US" sz="1600" dirty="0" smtClean="0">
                <a:solidFill>
                  <a:schemeClr val="accent3">
                    <a:lumMod val="50000"/>
                  </a:schemeClr>
                </a:solidFill>
              </a:rPr>
              <a:t> yang </a:t>
            </a:r>
            <a:r>
              <a:rPr lang="en-US" sz="1600" dirty="0" err="1" smtClean="0">
                <a:solidFill>
                  <a:schemeClr val="accent3">
                    <a:lumMod val="50000"/>
                  </a:schemeClr>
                </a:solidFill>
              </a:rPr>
              <a:t>sulit</a:t>
            </a:r>
            <a:r>
              <a:rPr lang="en-US" sz="1600" dirty="0" smtClean="0">
                <a:solidFill>
                  <a:schemeClr val="accent3">
                    <a:lumMod val="50000"/>
                  </a:schemeClr>
                </a:solidFill>
              </a:rPr>
              <a:t> </a:t>
            </a:r>
            <a:r>
              <a:rPr lang="en-US" sz="1600" dirty="0" err="1" smtClean="0">
                <a:solidFill>
                  <a:schemeClr val="accent3">
                    <a:lumMod val="50000"/>
                  </a:schemeClr>
                </a:solidFill>
              </a:rPr>
              <a:t>untuk</a:t>
            </a:r>
            <a:r>
              <a:rPr lang="en-US" sz="1600" dirty="0" smtClean="0">
                <a:solidFill>
                  <a:schemeClr val="accent3">
                    <a:lumMod val="50000"/>
                  </a:schemeClr>
                </a:solidFill>
              </a:rPr>
              <a:t> </a:t>
            </a:r>
            <a:r>
              <a:rPr lang="en-US" sz="1600" dirty="0" err="1" smtClean="0">
                <a:solidFill>
                  <a:schemeClr val="accent3">
                    <a:lumMod val="50000"/>
                  </a:schemeClr>
                </a:solidFill>
              </a:rPr>
              <a:t>dipecahkah</a:t>
            </a:r>
            <a:r>
              <a:rPr lang="en-US" sz="1600" dirty="0" smtClean="0">
                <a:solidFill>
                  <a:schemeClr val="accent3">
                    <a:lumMod val="50000"/>
                  </a:schemeClr>
                </a:solidFill>
              </a:rPr>
              <a:t> RK </a:t>
            </a:r>
            <a:r>
              <a:rPr lang="en-US" sz="1600" dirty="0" err="1" smtClean="0">
                <a:solidFill>
                  <a:schemeClr val="accent3">
                    <a:lumMod val="50000"/>
                  </a:schemeClr>
                </a:solidFill>
              </a:rPr>
              <a:t>akan</a:t>
            </a:r>
            <a:r>
              <a:rPr lang="en-US" sz="1600" dirty="0" smtClean="0">
                <a:solidFill>
                  <a:schemeClr val="accent3">
                    <a:lumMod val="50000"/>
                  </a:schemeClr>
                </a:solidFill>
              </a:rPr>
              <a:t> </a:t>
            </a:r>
            <a:r>
              <a:rPr lang="en-US" sz="1600" dirty="0" err="1" smtClean="0">
                <a:solidFill>
                  <a:schemeClr val="accent3">
                    <a:lumMod val="50000"/>
                  </a:schemeClr>
                </a:solidFill>
              </a:rPr>
              <a:t>berusaha</a:t>
            </a:r>
            <a:r>
              <a:rPr lang="en-US" sz="1600" dirty="0" smtClean="0">
                <a:solidFill>
                  <a:schemeClr val="accent3">
                    <a:lumMod val="50000"/>
                  </a:schemeClr>
                </a:solidFill>
              </a:rPr>
              <a:t> </a:t>
            </a:r>
            <a:r>
              <a:rPr lang="en-US" sz="1600" dirty="0" err="1" smtClean="0">
                <a:solidFill>
                  <a:schemeClr val="accent3">
                    <a:lumMod val="50000"/>
                  </a:schemeClr>
                </a:solidFill>
              </a:rPr>
              <a:t>menyelesaikan</a:t>
            </a:r>
            <a:r>
              <a:rPr lang="en-US" sz="1600" dirty="0" smtClean="0">
                <a:solidFill>
                  <a:schemeClr val="accent3">
                    <a:lumMod val="50000"/>
                  </a:schemeClr>
                </a:solidFill>
              </a:rPr>
              <a:t> </a:t>
            </a:r>
            <a:r>
              <a:rPr lang="en-US" sz="1600" dirty="0" err="1" smtClean="0">
                <a:solidFill>
                  <a:schemeClr val="accent3">
                    <a:lumMod val="50000"/>
                  </a:schemeClr>
                </a:solidFill>
              </a:rPr>
              <a:t>permasalahan</a:t>
            </a:r>
            <a:r>
              <a:rPr lang="en-US" sz="1600" dirty="0" smtClean="0">
                <a:solidFill>
                  <a:schemeClr val="accent3">
                    <a:lumMod val="50000"/>
                  </a:schemeClr>
                </a:solidFill>
              </a:rPr>
              <a:t> </a:t>
            </a:r>
            <a:r>
              <a:rPr lang="en-US" sz="1600" dirty="0" err="1" smtClean="0">
                <a:solidFill>
                  <a:schemeClr val="accent3">
                    <a:lumMod val="50000"/>
                  </a:schemeClr>
                </a:solidFill>
              </a:rPr>
              <a:t>tersebut</a:t>
            </a:r>
            <a:r>
              <a:rPr lang="en-US" sz="1600" dirty="0" smtClean="0">
                <a:solidFill>
                  <a:schemeClr val="accent3">
                    <a:lumMod val="50000"/>
                  </a:schemeClr>
                </a:solidFill>
              </a:rPr>
              <a:t> </a:t>
            </a:r>
            <a:r>
              <a:rPr lang="en-US" sz="1600" dirty="0" err="1" smtClean="0">
                <a:solidFill>
                  <a:schemeClr val="accent3">
                    <a:lumMod val="50000"/>
                  </a:schemeClr>
                </a:solidFill>
              </a:rPr>
              <a:t>sedangkan</a:t>
            </a:r>
            <a:r>
              <a:rPr lang="en-US" sz="1600" dirty="0" smtClean="0">
                <a:solidFill>
                  <a:schemeClr val="accent3">
                    <a:lumMod val="50000"/>
                  </a:schemeClr>
                </a:solidFill>
              </a:rPr>
              <a:t> RDS </a:t>
            </a:r>
            <a:r>
              <a:rPr lang="en-US" sz="1600" dirty="0" err="1" smtClean="0">
                <a:solidFill>
                  <a:schemeClr val="accent3">
                    <a:lumMod val="50000"/>
                  </a:schemeClr>
                </a:solidFill>
              </a:rPr>
              <a:t>dan</a:t>
            </a:r>
            <a:r>
              <a:rPr lang="en-US" sz="1600" dirty="0" smtClean="0">
                <a:solidFill>
                  <a:schemeClr val="accent3">
                    <a:lumMod val="50000"/>
                  </a:schemeClr>
                </a:solidFill>
              </a:rPr>
              <a:t> RMP </a:t>
            </a:r>
            <a:r>
              <a:rPr lang="en-US" sz="1600" dirty="0" err="1" smtClean="0">
                <a:solidFill>
                  <a:schemeClr val="accent3">
                    <a:lumMod val="50000"/>
                  </a:schemeClr>
                </a:solidFill>
              </a:rPr>
              <a:t>akan</a:t>
            </a:r>
            <a:r>
              <a:rPr lang="en-US" sz="1600" dirty="0" smtClean="0">
                <a:solidFill>
                  <a:schemeClr val="accent3">
                    <a:lumMod val="50000"/>
                  </a:schemeClr>
                </a:solidFill>
              </a:rPr>
              <a:t> </a:t>
            </a:r>
            <a:r>
              <a:rPr lang="en-US" sz="1600" dirty="0" err="1" smtClean="0">
                <a:solidFill>
                  <a:schemeClr val="accent3">
                    <a:lumMod val="50000"/>
                  </a:schemeClr>
                </a:solidFill>
              </a:rPr>
              <a:t>menghindar</a:t>
            </a:r>
            <a:r>
              <a:rPr lang="en-US" sz="1600" dirty="0" smtClean="0">
                <a:solidFill>
                  <a:schemeClr val="accent3">
                    <a:lumMod val="50000"/>
                  </a:schemeClr>
                </a:solidFill>
              </a:rPr>
              <a:t> </a:t>
            </a:r>
            <a:r>
              <a:rPr lang="en-US" sz="1600" dirty="0" err="1" smtClean="0">
                <a:solidFill>
                  <a:schemeClr val="accent3">
                    <a:lumMod val="50000"/>
                  </a:schemeClr>
                </a:solidFill>
              </a:rPr>
              <a:t>dari</a:t>
            </a:r>
            <a:r>
              <a:rPr lang="en-US" sz="1600" dirty="0" smtClean="0">
                <a:solidFill>
                  <a:schemeClr val="accent3">
                    <a:lumMod val="50000"/>
                  </a:schemeClr>
                </a:solidFill>
              </a:rPr>
              <a:t> </a:t>
            </a:r>
            <a:r>
              <a:rPr lang="en-US" sz="1600" dirty="0" err="1" smtClean="0">
                <a:solidFill>
                  <a:schemeClr val="accent3">
                    <a:lumMod val="50000"/>
                  </a:schemeClr>
                </a:solidFill>
              </a:rPr>
              <a:t>permasalahan</a:t>
            </a:r>
            <a:r>
              <a:rPr lang="en-US" sz="1600" dirty="0" smtClean="0">
                <a:solidFill>
                  <a:schemeClr val="accent3">
                    <a:lumMod val="50000"/>
                  </a:schemeClr>
                </a:solidFill>
              </a:rPr>
              <a:t> yang </a:t>
            </a:r>
            <a:r>
              <a:rPr lang="en-US" sz="1600" dirty="0" err="1" smtClean="0">
                <a:solidFill>
                  <a:schemeClr val="accent3">
                    <a:lumMod val="50000"/>
                  </a:schemeClr>
                </a:solidFill>
              </a:rPr>
              <a:t>ada</a:t>
            </a:r>
            <a:endParaRPr lang="en-US" sz="1600" dirty="0" smtClean="0">
              <a:solidFill>
                <a:schemeClr val="accent3">
                  <a:lumMod val="50000"/>
                </a:schemeClr>
              </a:solidFill>
            </a:endParaRPr>
          </a:p>
        </p:txBody>
      </p:sp>
    </p:spTree>
    <p:extLst>
      <p:ext uri="{BB962C8B-B14F-4D97-AF65-F5344CB8AC3E}">
        <p14:creationId xmlns:p14="http://schemas.microsoft.com/office/powerpoint/2010/main" val="120336279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533400" y="548864"/>
            <a:ext cx="8077200" cy="3886200"/>
          </a:xfrm>
          <a:prstGeom prst="round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lgn="just">
              <a:buFont typeface="Wingdings" pitchFamily="2" charset="2"/>
              <a:buChar char="ü"/>
            </a:pPr>
            <a:r>
              <a:rPr lang="en-US" dirty="0" err="1" smtClean="0">
                <a:solidFill>
                  <a:schemeClr val="accent3">
                    <a:lumMod val="50000"/>
                  </a:schemeClr>
                </a:solidFill>
              </a:rPr>
              <a:t>Aspek</a:t>
            </a:r>
            <a:r>
              <a:rPr lang="en-US" dirty="0" smtClean="0">
                <a:solidFill>
                  <a:schemeClr val="accent3">
                    <a:lumMod val="50000"/>
                  </a:schemeClr>
                </a:solidFill>
              </a:rPr>
              <a:t> </a:t>
            </a:r>
            <a:r>
              <a:rPr lang="en-US" dirty="0" err="1" smtClean="0">
                <a:solidFill>
                  <a:schemeClr val="accent3">
                    <a:lumMod val="50000"/>
                  </a:schemeClr>
                </a:solidFill>
              </a:rPr>
              <a:t>kekuatan</a:t>
            </a:r>
            <a:r>
              <a:rPr lang="en-US" dirty="0" smtClean="0">
                <a:solidFill>
                  <a:schemeClr val="accent3">
                    <a:lumMod val="50000"/>
                  </a:schemeClr>
                </a:solidFill>
              </a:rPr>
              <a:t>, </a:t>
            </a:r>
            <a:r>
              <a:rPr lang="en-US" dirty="0" err="1">
                <a:solidFill>
                  <a:schemeClr val="accent3">
                    <a:lumMod val="50000"/>
                  </a:schemeClr>
                </a:solidFill>
              </a:rPr>
              <a:t>berhubungan</a:t>
            </a:r>
            <a:r>
              <a:rPr lang="en-US" dirty="0">
                <a:solidFill>
                  <a:schemeClr val="accent3">
                    <a:lumMod val="50000"/>
                  </a:schemeClr>
                </a:solidFill>
              </a:rPr>
              <a:t> </a:t>
            </a:r>
            <a:r>
              <a:rPr lang="en-US" dirty="0" err="1">
                <a:solidFill>
                  <a:schemeClr val="accent3">
                    <a:lumMod val="50000"/>
                  </a:schemeClr>
                </a:solidFill>
              </a:rPr>
              <a:t>dengan</a:t>
            </a:r>
            <a:r>
              <a:rPr lang="en-US" dirty="0">
                <a:solidFill>
                  <a:schemeClr val="accent3">
                    <a:lumMod val="50000"/>
                  </a:schemeClr>
                </a:solidFill>
              </a:rPr>
              <a:t> </a:t>
            </a:r>
            <a:r>
              <a:rPr lang="en-US" dirty="0" err="1">
                <a:solidFill>
                  <a:schemeClr val="accent3">
                    <a:lumMod val="50000"/>
                  </a:schemeClr>
                </a:solidFill>
              </a:rPr>
              <a:t>keyakinan</a:t>
            </a:r>
            <a:r>
              <a:rPr lang="en-US" dirty="0">
                <a:solidFill>
                  <a:schemeClr val="accent3">
                    <a:lumMod val="50000"/>
                  </a:schemeClr>
                </a:solidFill>
              </a:rPr>
              <a:t> </a:t>
            </a:r>
            <a:r>
              <a:rPr lang="en-US" dirty="0" err="1">
                <a:solidFill>
                  <a:schemeClr val="accent3">
                    <a:lumMod val="50000"/>
                  </a:schemeClr>
                </a:solidFill>
              </a:rPr>
              <a:t>serta</a:t>
            </a:r>
            <a:r>
              <a:rPr lang="en-US" dirty="0">
                <a:solidFill>
                  <a:schemeClr val="accent3">
                    <a:lumMod val="50000"/>
                  </a:schemeClr>
                </a:solidFill>
              </a:rPr>
              <a:t> </a:t>
            </a:r>
            <a:r>
              <a:rPr lang="en-US" dirty="0" err="1">
                <a:solidFill>
                  <a:schemeClr val="accent3">
                    <a:lumMod val="50000"/>
                  </a:schemeClr>
                </a:solidFill>
              </a:rPr>
              <a:t>pengharapan</a:t>
            </a:r>
            <a:r>
              <a:rPr lang="en-US" dirty="0">
                <a:solidFill>
                  <a:schemeClr val="accent3">
                    <a:lumMod val="50000"/>
                  </a:schemeClr>
                </a:solidFill>
              </a:rPr>
              <a:t> </a:t>
            </a:r>
            <a:r>
              <a:rPr lang="en-US" dirty="0" err="1">
                <a:solidFill>
                  <a:schemeClr val="accent3">
                    <a:lumMod val="50000"/>
                  </a:schemeClr>
                </a:solidFill>
              </a:rPr>
              <a:t>individu</a:t>
            </a:r>
            <a:r>
              <a:rPr lang="en-US" dirty="0">
                <a:solidFill>
                  <a:schemeClr val="accent3">
                    <a:lumMod val="50000"/>
                  </a:schemeClr>
                </a:solidFill>
              </a:rPr>
              <a:t> </a:t>
            </a:r>
            <a:r>
              <a:rPr lang="en-US" dirty="0" err="1">
                <a:solidFill>
                  <a:schemeClr val="accent3">
                    <a:lumMod val="50000"/>
                  </a:schemeClr>
                </a:solidFill>
              </a:rPr>
              <a:t>terhadap</a:t>
            </a:r>
            <a:r>
              <a:rPr lang="en-US" dirty="0">
                <a:solidFill>
                  <a:schemeClr val="accent3">
                    <a:lumMod val="50000"/>
                  </a:schemeClr>
                </a:solidFill>
              </a:rPr>
              <a:t> </a:t>
            </a:r>
            <a:r>
              <a:rPr lang="en-US" dirty="0" err="1" smtClean="0">
                <a:solidFill>
                  <a:schemeClr val="accent3">
                    <a:lumMod val="50000"/>
                  </a:schemeClr>
                </a:solidFill>
              </a:rPr>
              <a:t>kemampuannya</a:t>
            </a:r>
            <a:r>
              <a:rPr lang="en-US" dirty="0" smtClean="0">
                <a:solidFill>
                  <a:schemeClr val="accent3">
                    <a:lumMod val="50000"/>
                  </a:schemeClr>
                </a:solidFill>
              </a:rPr>
              <a:t>. </a:t>
            </a:r>
            <a:r>
              <a:rPr lang="en-US" dirty="0" err="1" smtClean="0">
                <a:solidFill>
                  <a:schemeClr val="accent3">
                    <a:lumMod val="50000"/>
                  </a:schemeClr>
                </a:solidFill>
              </a:rPr>
              <a:t>Pada</a:t>
            </a:r>
            <a:r>
              <a:rPr lang="en-US" dirty="0" smtClean="0">
                <a:solidFill>
                  <a:schemeClr val="accent3">
                    <a:lumMod val="50000"/>
                  </a:schemeClr>
                </a:solidFill>
              </a:rPr>
              <a:t> </a:t>
            </a:r>
            <a:r>
              <a:rPr lang="en-US" dirty="0" err="1" smtClean="0">
                <a:solidFill>
                  <a:schemeClr val="accent3">
                    <a:lumMod val="50000"/>
                  </a:schemeClr>
                </a:solidFill>
              </a:rPr>
              <a:t>penelitian</a:t>
            </a:r>
            <a:r>
              <a:rPr lang="en-US" dirty="0" smtClean="0">
                <a:solidFill>
                  <a:schemeClr val="accent3">
                    <a:lumMod val="50000"/>
                  </a:schemeClr>
                </a:solidFill>
              </a:rPr>
              <a:t> </a:t>
            </a:r>
            <a:r>
              <a:rPr lang="en-US" dirty="0" err="1" smtClean="0">
                <a:solidFill>
                  <a:schemeClr val="accent3">
                    <a:lumMod val="50000"/>
                  </a:schemeClr>
                </a:solidFill>
              </a:rPr>
              <a:t>ini</a:t>
            </a:r>
            <a:r>
              <a:rPr lang="en-US" dirty="0" smtClean="0">
                <a:solidFill>
                  <a:schemeClr val="accent3">
                    <a:lumMod val="50000"/>
                  </a:schemeClr>
                </a:solidFill>
              </a:rPr>
              <a:t> </a:t>
            </a:r>
            <a:r>
              <a:rPr lang="en-US" dirty="0" err="1" smtClean="0">
                <a:solidFill>
                  <a:schemeClr val="accent3">
                    <a:lumMod val="50000"/>
                  </a:schemeClr>
                </a:solidFill>
              </a:rPr>
              <a:t>ditemukan</a:t>
            </a:r>
            <a:r>
              <a:rPr lang="en-US" dirty="0" smtClean="0">
                <a:solidFill>
                  <a:schemeClr val="accent3">
                    <a:lumMod val="50000"/>
                  </a:schemeClr>
                </a:solidFill>
              </a:rPr>
              <a:t> </a:t>
            </a:r>
            <a:r>
              <a:rPr lang="en-US" dirty="0" err="1" smtClean="0">
                <a:solidFill>
                  <a:schemeClr val="accent3">
                    <a:lumMod val="50000"/>
                  </a:schemeClr>
                </a:solidFill>
              </a:rPr>
              <a:t>bahwa</a:t>
            </a:r>
            <a:r>
              <a:rPr lang="en-US" dirty="0" smtClean="0">
                <a:solidFill>
                  <a:schemeClr val="accent3">
                    <a:lumMod val="50000"/>
                  </a:schemeClr>
                </a:solidFill>
              </a:rPr>
              <a:t> RK </a:t>
            </a:r>
            <a:r>
              <a:rPr lang="en-US" dirty="0" err="1" smtClean="0">
                <a:solidFill>
                  <a:schemeClr val="accent3">
                    <a:lumMod val="50000"/>
                  </a:schemeClr>
                </a:solidFill>
              </a:rPr>
              <a:t>dan</a:t>
            </a:r>
            <a:r>
              <a:rPr lang="en-US" dirty="0" smtClean="0">
                <a:solidFill>
                  <a:schemeClr val="accent3">
                    <a:lumMod val="50000"/>
                  </a:schemeClr>
                </a:solidFill>
              </a:rPr>
              <a:t> RMP </a:t>
            </a:r>
            <a:r>
              <a:rPr lang="en-US" dirty="0" err="1" smtClean="0">
                <a:solidFill>
                  <a:schemeClr val="accent3">
                    <a:lumMod val="50000"/>
                  </a:schemeClr>
                </a:solidFill>
              </a:rPr>
              <a:t>ketika</a:t>
            </a:r>
            <a:r>
              <a:rPr lang="en-US" dirty="0" smtClean="0">
                <a:solidFill>
                  <a:schemeClr val="accent3">
                    <a:lumMod val="50000"/>
                  </a:schemeClr>
                </a:solidFill>
              </a:rPr>
              <a:t> </a:t>
            </a:r>
            <a:r>
              <a:rPr lang="en-US" dirty="0" err="1" smtClean="0">
                <a:solidFill>
                  <a:schemeClr val="accent3">
                    <a:lumMod val="50000"/>
                  </a:schemeClr>
                </a:solidFill>
              </a:rPr>
              <a:t>timbul</a:t>
            </a:r>
            <a:r>
              <a:rPr lang="en-US" dirty="0" smtClean="0">
                <a:solidFill>
                  <a:schemeClr val="accent3">
                    <a:lumMod val="50000"/>
                  </a:schemeClr>
                </a:solidFill>
              </a:rPr>
              <a:t> </a:t>
            </a:r>
            <a:r>
              <a:rPr lang="en-US" dirty="0" err="1" smtClean="0">
                <a:solidFill>
                  <a:schemeClr val="accent3">
                    <a:lumMod val="50000"/>
                  </a:schemeClr>
                </a:solidFill>
              </a:rPr>
              <a:t>keinginan</a:t>
            </a:r>
            <a:r>
              <a:rPr lang="en-US" dirty="0" smtClean="0">
                <a:solidFill>
                  <a:schemeClr val="accent3">
                    <a:lumMod val="50000"/>
                  </a:schemeClr>
                </a:solidFill>
              </a:rPr>
              <a:t> </a:t>
            </a:r>
            <a:r>
              <a:rPr lang="en-US" dirty="0" err="1" smtClean="0">
                <a:solidFill>
                  <a:schemeClr val="accent3">
                    <a:lumMod val="50000"/>
                  </a:schemeClr>
                </a:solidFill>
              </a:rPr>
              <a:t>untuk</a:t>
            </a:r>
            <a:r>
              <a:rPr lang="en-US" dirty="0" smtClean="0">
                <a:solidFill>
                  <a:schemeClr val="accent3">
                    <a:lumMod val="50000"/>
                  </a:schemeClr>
                </a:solidFill>
              </a:rPr>
              <a:t> </a:t>
            </a:r>
            <a:r>
              <a:rPr lang="en-US" dirty="0" err="1" smtClean="0">
                <a:solidFill>
                  <a:schemeClr val="accent3">
                    <a:lumMod val="50000"/>
                  </a:schemeClr>
                </a:solidFill>
              </a:rPr>
              <a:t>memakai</a:t>
            </a:r>
            <a:r>
              <a:rPr lang="en-US" dirty="0" smtClean="0">
                <a:solidFill>
                  <a:schemeClr val="accent3">
                    <a:lumMod val="50000"/>
                  </a:schemeClr>
                </a:solidFill>
              </a:rPr>
              <a:t> </a:t>
            </a:r>
            <a:r>
              <a:rPr lang="en-US" dirty="0" err="1" smtClean="0">
                <a:solidFill>
                  <a:schemeClr val="accent3">
                    <a:lumMod val="50000"/>
                  </a:schemeClr>
                </a:solidFill>
              </a:rPr>
              <a:t>narkoba</a:t>
            </a:r>
            <a:r>
              <a:rPr lang="en-US" dirty="0" smtClean="0">
                <a:solidFill>
                  <a:schemeClr val="accent3">
                    <a:lumMod val="50000"/>
                  </a:schemeClr>
                </a:solidFill>
              </a:rPr>
              <a:t> </a:t>
            </a:r>
            <a:r>
              <a:rPr lang="en-US" dirty="0" err="1" smtClean="0">
                <a:solidFill>
                  <a:schemeClr val="accent3">
                    <a:lumMod val="50000"/>
                  </a:schemeClr>
                </a:solidFill>
              </a:rPr>
              <a:t>maka</a:t>
            </a:r>
            <a:r>
              <a:rPr lang="en-US" dirty="0" smtClean="0">
                <a:solidFill>
                  <a:schemeClr val="accent3">
                    <a:lumMod val="50000"/>
                  </a:schemeClr>
                </a:solidFill>
              </a:rPr>
              <a:t> </a:t>
            </a:r>
            <a:r>
              <a:rPr lang="en-US" dirty="0" err="1" smtClean="0">
                <a:solidFill>
                  <a:schemeClr val="accent3">
                    <a:lumMod val="50000"/>
                  </a:schemeClr>
                </a:solidFill>
              </a:rPr>
              <a:t>dia</a:t>
            </a:r>
            <a:r>
              <a:rPr lang="en-US" dirty="0" smtClean="0">
                <a:solidFill>
                  <a:schemeClr val="accent3">
                    <a:lumMod val="50000"/>
                  </a:schemeClr>
                </a:solidFill>
              </a:rPr>
              <a:t> </a:t>
            </a:r>
            <a:r>
              <a:rPr lang="en-US" dirty="0" err="1" smtClean="0">
                <a:solidFill>
                  <a:schemeClr val="accent3">
                    <a:lumMod val="50000"/>
                  </a:schemeClr>
                </a:solidFill>
              </a:rPr>
              <a:t>akan</a:t>
            </a:r>
            <a:r>
              <a:rPr lang="en-US" dirty="0" smtClean="0">
                <a:solidFill>
                  <a:schemeClr val="accent3">
                    <a:lumMod val="50000"/>
                  </a:schemeClr>
                </a:solidFill>
              </a:rPr>
              <a:t> </a:t>
            </a:r>
            <a:r>
              <a:rPr lang="en-US" dirty="0" err="1" smtClean="0">
                <a:solidFill>
                  <a:schemeClr val="accent3">
                    <a:lumMod val="50000"/>
                  </a:schemeClr>
                </a:solidFill>
              </a:rPr>
              <a:t>berusaha</a:t>
            </a:r>
            <a:r>
              <a:rPr lang="en-US" dirty="0" smtClean="0">
                <a:solidFill>
                  <a:schemeClr val="accent3">
                    <a:lumMod val="50000"/>
                  </a:schemeClr>
                </a:solidFill>
              </a:rPr>
              <a:t> </a:t>
            </a:r>
            <a:r>
              <a:rPr lang="en-US" dirty="0" err="1" smtClean="0">
                <a:solidFill>
                  <a:schemeClr val="accent3">
                    <a:lumMod val="50000"/>
                  </a:schemeClr>
                </a:solidFill>
              </a:rPr>
              <a:t>untuk</a:t>
            </a:r>
            <a:r>
              <a:rPr lang="en-US" dirty="0" smtClean="0">
                <a:solidFill>
                  <a:schemeClr val="accent3">
                    <a:lumMod val="50000"/>
                  </a:schemeClr>
                </a:solidFill>
              </a:rPr>
              <a:t> </a:t>
            </a:r>
            <a:r>
              <a:rPr lang="en-US" dirty="0" err="1" smtClean="0">
                <a:solidFill>
                  <a:schemeClr val="accent3">
                    <a:lumMod val="50000"/>
                  </a:schemeClr>
                </a:solidFill>
              </a:rPr>
              <a:t>mengalihkan</a:t>
            </a:r>
            <a:r>
              <a:rPr lang="en-US" dirty="0" smtClean="0">
                <a:solidFill>
                  <a:schemeClr val="accent3">
                    <a:lumMod val="50000"/>
                  </a:schemeClr>
                </a:solidFill>
              </a:rPr>
              <a:t> </a:t>
            </a:r>
            <a:r>
              <a:rPr lang="en-US" dirty="0" err="1" smtClean="0">
                <a:solidFill>
                  <a:schemeClr val="accent3">
                    <a:lumMod val="50000"/>
                  </a:schemeClr>
                </a:solidFill>
              </a:rPr>
              <a:t>pikirannya</a:t>
            </a:r>
            <a:r>
              <a:rPr lang="en-US" dirty="0">
                <a:solidFill>
                  <a:schemeClr val="accent3">
                    <a:lumMod val="50000"/>
                  </a:schemeClr>
                </a:solidFill>
              </a:rPr>
              <a:t> </a:t>
            </a:r>
            <a:r>
              <a:rPr lang="en-US" dirty="0" err="1" smtClean="0">
                <a:solidFill>
                  <a:schemeClr val="accent3">
                    <a:lumMod val="50000"/>
                  </a:schemeClr>
                </a:solidFill>
              </a:rPr>
              <a:t>sedangkan</a:t>
            </a:r>
            <a:r>
              <a:rPr lang="en-US" dirty="0" smtClean="0">
                <a:solidFill>
                  <a:schemeClr val="accent3">
                    <a:lumMod val="50000"/>
                  </a:schemeClr>
                </a:solidFill>
              </a:rPr>
              <a:t> RDS </a:t>
            </a:r>
            <a:r>
              <a:rPr lang="en-US" dirty="0" err="1" smtClean="0">
                <a:solidFill>
                  <a:schemeClr val="accent3">
                    <a:lumMod val="50000"/>
                  </a:schemeClr>
                </a:solidFill>
              </a:rPr>
              <a:t>tidak</a:t>
            </a:r>
            <a:r>
              <a:rPr lang="en-US" dirty="0" smtClean="0">
                <a:solidFill>
                  <a:schemeClr val="accent3">
                    <a:lumMod val="50000"/>
                  </a:schemeClr>
                </a:solidFill>
              </a:rPr>
              <a:t> </a:t>
            </a:r>
            <a:r>
              <a:rPr lang="en-US" dirty="0" err="1" smtClean="0">
                <a:solidFill>
                  <a:schemeClr val="accent3">
                    <a:lumMod val="50000"/>
                  </a:schemeClr>
                </a:solidFill>
              </a:rPr>
              <a:t>akan</a:t>
            </a:r>
            <a:r>
              <a:rPr lang="en-US" dirty="0" smtClean="0">
                <a:solidFill>
                  <a:schemeClr val="accent3">
                    <a:lumMod val="50000"/>
                  </a:schemeClr>
                </a:solidFill>
              </a:rPr>
              <a:t> </a:t>
            </a:r>
            <a:r>
              <a:rPr lang="en-US" dirty="0" err="1" smtClean="0">
                <a:solidFill>
                  <a:schemeClr val="accent3">
                    <a:lumMod val="50000"/>
                  </a:schemeClr>
                </a:solidFill>
              </a:rPr>
              <a:t>melawan</a:t>
            </a:r>
            <a:r>
              <a:rPr lang="en-US" dirty="0" smtClean="0">
                <a:solidFill>
                  <a:schemeClr val="accent3">
                    <a:lumMod val="50000"/>
                  </a:schemeClr>
                </a:solidFill>
              </a:rPr>
              <a:t> </a:t>
            </a:r>
            <a:r>
              <a:rPr lang="en-US" dirty="0" err="1" smtClean="0">
                <a:solidFill>
                  <a:schemeClr val="accent3">
                    <a:lumMod val="50000"/>
                  </a:schemeClr>
                </a:solidFill>
              </a:rPr>
              <a:t>keinginannya</a:t>
            </a:r>
            <a:r>
              <a:rPr lang="en-US" dirty="0" smtClean="0">
                <a:solidFill>
                  <a:schemeClr val="accent3">
                    <a:lumMod val="50000"/>
                  </a:schemeClr>
                </a:solidFill>
              </a:rPr>
              <a:t> </a:t>
            </a:r>
            <a:r>
              <a:rPr lang="en-US" dirty="0" err="1" smtClean="0">
                <a:solidFill>
                  <a:schemeClr val="accent3">
                    <a:lumMod val="50000"/>
                  </a:schemeClr>
                </a:solidFill>
              </a:rPr>
              <a:t>untuk</a:t>
            </a:r>
            <a:r>
              <a:rPr lang="en-US" dirty="0" smtClean="0">
                <a:solidFill>
                  <a:schemeClr val="accent3">
                    <a:lumMod val="50000"/>
                  </a:schemeClr>
                </a:solidFill>
              </a:rPr>
              <a:t> </a:t>
            </a:r>
            <a:r>
              <a:rPr lang="en-US" dirty="0" err="1" smtClean="0">
                <a:solidFill>
                  <a:schemeClr val="accent3">
                    <a:lumMod val="50000"/>
                  </a:schemeClr>
                </a:solidFill>
              </a:rPr>
              <a:t>mengkomsumsi</a:t>
            </a:r>
            <a:r>
              <a:rPr lang="en-US" dirty="0" smtClean="0">
                <a:solidFill>
                  <a:schemeClr val="accent3">
                    <a:lumMod val="50000"/>
                  </a:schemeClr>
                </a:solidFill>
              </a:rPr>
              <a:t> </a:t>
            </a:r>
            <a:r>
              <a:rPr lang="en-US" dirty="0" err="1" smtClean="0">
                <a:solidFill>
                  <a:schemeClr val="accent3">
                    <a:lumMod val="50000"/>
                  </a:schemeClr>
                </a:solidFill>
              </a:rPr>
              <a:t>narkoba</a:t>
            </a:r>
            <a:r>
              <a:rPr lang="en-US" dirty="0" smtClean="0">
                <a:solidFill>
                  <a:schemeClr val="accent3">
                    <a:lumMod val="50000"/>
                  </a:schemeClr>
                </a:solidFill>
              </a:rPr>
              <a:t>. </a:t>
            </a:r>
            <a:r>
              <a:rPr lang="en-US" dirty="0" err="1" smtClean="0">
                <a:solidFill>
                  <a:schemeClr val="accent3">
                    <a:lumMod val="50000"/>
                  </a:schemeClr>
                </a:solidFill>
              </a:rPr>
              <a:t>Ketika</a:t>
            </a:r>
            <a:r>
              <a:rPr lang="en-US" dirty="0" smtClean="0">
                <a:solidFill>
                  <a:schemeClr val="accent3">
                    <a:lumMod val="50000"/>
                  </a:schemeClr>
                </a:solidFill>
              </a:rPr>
              <a:t> </a:t>
            </a:r>
            <a:r>
              <a:rPr lang="en-US" dirty="0" err="1" smtClean="0">
                <a:solidFill>
                  <a:schemeClr val="accent3">
                    <a:lumMod val="50000"/>
                  </a:schemeClr>
                </a:solidFill>
              </a:rPr>
              <a:t>dihadapkan</a:t>
            </a:r>
            <a:r>
              <a:rPr lang="en-US" dirty="0" smtClean="0">
                <a:solidFill>
                  <a:schemeClr val="accent3">
                    <a:lumMod val="50000"/>
                  </a:schemeClr>
                </a:solidFill>
              </a:rPr>
              <a:t> </a:t>
            </a:r>
            <a:r>
              <a:rPr lang="en-US" dirty="0" err="1" smtClean="0">
                <a:solidFill>
                  <a:schemeClr val="accent3">
                    <a:lumMod val="50000"/>
                  </a:schemeClr>
                </a:solidFill>
              </a:rPr>
              <a:t>pada</a:t>
            </a:r>
            <a:r>
              <a:rPr lang="en-US" dirty="0" smtClean="0">
                <a:solidFill>
                  <a:schemeClr val="accent3">
                    <a:lumMod val="50000"/>
                  </a:schemeClr>
                </a:solidFill>
              </a:rPr>
              <a:t> </a:t>
            </a:r>
            <a:r>
              <a:rPr lang="en-US" dirty="0" err="1" smtClean="0">
                <a:solidFill>
                  <a:schemeClr val="accent3">
                    <a:lumMod val="50000"/>
                  </a:schemeClr>
                </a:solidFill>
              </a:rPr>
              <a:t>sebuah</a:t>
            </a:r>
            <a:r>
              <a:rPr lang="en-US" dirty="0" smtClean="0">
                <a:solidFill>
                  <a:schemeClr val="accent3">
                    <a:lumMod val="50000"/>
                  </a:schemeClr>
                </a:solidFill>
              </a:rPr>
              <a:t> </a:t>
            </a:r>
            <a:r>
              <a:rPr lang="en-US" dirty="0" err="1" smtClean="0">
                <a:solidFill>
                  <a:schemeClr val="accent3">
                    <a:lumMod val="50000"/>
                  </a:schemeClr>
                </a:solidFill>
              </a:rPr>
              <a:t>pengalaman</a:t>
            </a:r>
            <a:r>
              <a:rPr lang="en-US" dirty="0" smtClean="0">
                <a:solidFill>
                  <a:schemeClr val="accent3">
                    <a:lumMod val="50000"/>
                  </a:schemeClr>
                </a:solidFill>
              </a:rPr>
              <a:t> </a:t>
            </a:r>
            <a:r>
              <a:rPr lang="en-US" dirty="0" err="1" smtClean="0">
                <a:solidFill>
                  <a:schemeClr val="accent3">
                    <a:lumMod val="50000"/>
                  </a:schemeClr>
                </a:solidFill>
              </a:rPr>
              <a:t>kegagalan</a:t>
            </a:r>
            <a:r>
              <a:rPr lang="en-US" dirty="0" smtClean="0">
                <a:solidFill>
                  <a:schemeClr val="accent3">
                    <a:lumMod val="50000"/>
                  </a:schemeClr>
                </a:solidFill>
              </a:rPr>
              <a:t>, RK </a:t>
            </a:r>
            <a:r>
              <a:rPr lang="en-US" dirty="0" err="1" smtClean="0">
                <a:solidFill>
                  <a:schemeClr val="accent3">
                    <a:lumMod val="50000"/>
                  </a:schemeClr>
                </a:solidFill>
              </a:rPr>
              <a:t>menanggap</a:t>
            </a:r>
            <a:r>
              <a:rPr lang="en-US" dirty="0" smtClean="0">
                <a:solidFill>
                  <a:schemeClr val="accent3">
                    <a:lumMod val="50000"/>
                  </a:schemeClr>
                </a:solidFill>
              </a:rPr>
              <a:t> </a:t>
            </a:r>
            <a:r>
              <a:rPr lang="en-US" dirty="0" err="1" smtClean="0">
                <a:solidFill>
                  <a:schemeClr val="accent3">
                    <a:lumMod val="50000"/>
                  </a:schemeClr>
                </a:solidFill>
              </a:rPr>
              <a:t>bahwa</a:t>
            </a:r>
            <a:r>
              <a:rPr lang="en-US" dirty="0" smtClean="0">
                <a:solidFill>
                  <a:schemeClr val="accent3">
                    <a:lumMod val="50000"/>
                  </a:schemeClr>
                </a:solidFill>
              </a:rPr>
              <a:t> </a:t>
            </a:r>
            <a:r>
              <a:rPr lang="en-US" dirty="0" err="1" smtClean="0">
                <a:solidFill>
                  <a:schemeClr val="accent3">
                    <a:lumMod val="50000"/>
                  </a:schemeClr>
                </a:solidFill>
              </a:rPr>
              <a:t>kegagalan</a:t>
            </a:r>
            <a:r>
              <a:rPr lang="en-US" dirty="0" smtClean="0">
                <a:solidFill>
                  <a:schemeClr val="accent3">
                    <a:lumMod val="50000"/>
                  </a:schemeClr>
                </a:solidFill>
              </a:rPr>
              <a:t> </a:t>
            </a:r>
            <a:r>
              <a:rPr lang="en-US" dirty="0" err="1" smtClean="0">
                <a:solidFill>
                  <a:schemeClr val="accent3">
                    <a:lumMod val="50000"/>
                  </a:schemeClr>
                </a:solidFill>
              </a:rPr>
              <a:t>adalah</a:t>
            </a:r>
            <a:r>
              <a:rPr lang="en-US" dirty="0" smtClean="0">
                <a:solidFill>
                  <a:schemeClr val="accent3">
                    <a:lumMod val="50000"/>
                  </a:schemeClr>
                </a:solidFill>
              </a:rPr>
              <a:t> </a:t>
            </a:r>
            <a:r>
              <a:rPr lang="en-US" dirty="0" err="1" smtClean="0">
                <a:solidFill>
                  <a:schemeClr val="accent3">
                    <a:lumMod val="50000"/>
                  </a:schemeClr>
                </a:solidFill>
              </a:rPr>
              <a:t>suatu</a:t>
            </a:r>
            <a:r>
              <a:rPr lang="en-US" dirty="0" smtClean="0">
                <a:solidFill>
                  <a:schemeClr val="accent3">
                    <a:lumMod val="50000"/>
                  </a:schemeClr>
                </a:solidFill>
              </a:rPr>
              <a:t> </a:t>
            </a:r>
            <a:r>
              <a:rPr lang="en-US" dirty="0" err="1" smtClean="0">
                <a:solidFill>
                  <a:schemeClr val="accent3">
                    <a:lumMod val="50000"/>
                  </a:schemeClr>
                </a:solidFill>
              </a:rPr>
              <a:t>hal</a:t>
            </a:r>
            <a:r>
              <a:rPr lang="en-US" dirty="0" smtClean="0">
                <a:solidFill>
                  <a:schemeClr val="accent3">
                    <a:lumMod val="50000"/>
                  </a:schemeClr>
                </a:solidFill>
              </a:rPr>
              <a:t> yang </a:t>
            </a:r>
            <a:r>
              <a:rPr lang="en-US" dirty="0" err="1" smtClean="0">
                <a:solidFill>
                  <a:schemeClr val="accent3">
                    <a:lumMod val="50000"/>
                  </a:schemeClr>
                </a:solidFill>
              </a:rPr>
              <a:t>biasa</a:t>
            </a:r>
            <a:r>
              <a:rPr lang="en-US" dirty="0" smtClean="0">
                <a:solidFill>
                  <a:schemeClr val="accent3">
                    <a:lumMod val="50000"/>
                  </a:schemeClr>
                </a:solidFill>
              </a:rPr>
              <a:t> </a:t>
            </a:r>
            <a:r>
              <a:rPr lang="en-US" dirty="0" err="1" smtClean="0">
                <a:solidFill>
                  <a:schemeClr val="accent3">
                    <a:lumMod val="50000"/>
                  </a:schemeClr>
                </a:solidFill>
              </a:rPr>
              <a:t>dihidupnya</a:t>
            </a:r>
            <a:r>
              <a:rPr lang="en-US" dirty="0">
                <a:solidFill>
                  <a:schemeClr val="accent3">
                    <a:lumMod val="50000"/>
                  </a:schemeClr>
                </a:solidFill>
              </a:rPr>
              <a:t> </a:t>
            </a:r>
            <a:r>
              <a:rPr lang="en-US" dirty="0" err="1" smtClean="0">
                <a:solidFill>
                  <a:schemeClr val="accent3">
                    <a:lumMod val="50000"/>
                  </a:schemeClr>
                </a:solidFill>
              </a:rPr>
              <a:t>dan</a:t>
            </a:r>
            <a:r>
              <a:rPr lang="en-US" dirty="0" smtClean="0">
                <a:solidFill>
                  <a:schemeClr val="accent3">
                    <a:lumMod val="50000"/>
                  </a:schemeClr>
                </a:solidFill>
              </a:rPr>
              <a:t> </a:t>
            </a:r>
            <a:r>
              <a:rPr lang="en-US" dirty="0" err="1" smtClean="0">
                <a:solidFill>
                  <a:schemeClr val="accent3">
                    <a:lumMod val="50000"/>
                  </a:schemeClr>
                </a:solidFill>
              </a:rPr>
              <a:t>dia</a:t>
            </a:r>
            <a:r>
              <a:rPr lang="en-US" dirty="0" smtClean="0">
                <a:solidFill>
                  <a:schemeClr val="accent3">
                    <a:lumMod val="50000"/>
                  </a:schemeClr>
                </a:solidFill>
              </a:rPr>
              <a:t> </a:t>
            </a:r>
            <a:r>
              <a:rPr lang="en-US" dirty="0" err="1" smtClean="0">
                <a:solidFill>
                  <a:schemeClr val="accent3">
                    <a:lumMod val="50000"/>
                  </a:schemeClr>
                </a:solidFill>
              </a:rPr>
              <a:t>tidak</a:t>
            </a:r>
            <a:r>
              <a:rPr lang="en-US" dirty="0" smtClean="0">
                <a:solidFill>
                  <a:schemeClr val="accent3">
                    <a:lumMod val="50000"/>
                  </a:schemeClr>
                </a:solidFill>
              </a:rPr>
              <a:t> </a:t>
            </a:r>
            <a:r>
              <a:rPr lang="en-US" dirty="0" err="1" smtClean="0">
                <a:solidFill>
                  <a:schemeClr val="accent3">
                    <a:lumMod val="50000"/>
                  </a:schemeClr>
                </a:solidFill>
              </a:rPr>
              <a:t>akan</a:t>
            </a:r>
            <a:r>
              <a:rPr lang="en-US" dirty="0" smtClean="0">
                <a:solidFill>
                  <a:schemeClr val="accent3">
                    <a:lumMod val="50000"/>
                  </a:schemeClr>
                </a:solidFill>
              </a:rPr>
              <a:t> </a:t>
            </a:r>
            <a:r>
              <a:rPr lang="en-US" dirty="0" err="1" smtClean="0">
                <a:solidFill>
                  <a:schemeClr val="accent3">
                    <a:lumMod val="50000"/>
                  </a:schemeClr>
                </a:solidFill>
              </a:rPr>
              <a:t>menyerah</a:t>
            </a:r>
            <a:r>
              <a:rPr lang="en-US" dirty="0" smtClean="0">
                <a:solidFill>
                  <a:schemeClr val="accent3">
                    <a:lumMod val="50000"/>
                  </a:schemeClr>
                </a:solidFill>
              </a:rPr>
              <a:t> </a:t>
            </a:r>
            <a:r>
              <a:rPr lang="en-US" dirty="0" err="1" smtClean="0">
                <a:solidFill>
                  <a:schemeClr val="accent3">
                    <a:lumMod val="50000"/>
                  </a:schemeClr>
                </a:solidFill>
              </a:rPr>
              <a:t>dalam</a:t>
            </a:r>
            <a:r>
              <a:rPr lang="en-US" dirty="0" smtClean="0">
                <a:solidFill>
                  <a:schemeClr val="accent3">
                    <a:lumMod val="50000"/>
                  </a:schemeClr>
                </a:solidFill>
              </a:rPr>
              <a:t> </a:t>
            </a:r>
            <a:r>
              <a:rPr lang="en-US" dirty="0" err="1" smtClean="0">
                <a:solidFill>
                  <a:schemeClr val="accent3">
                    <a:lumMod val="50000"/>
                  </a:schemeClr>
                </a:solidFill>
              </a:rPr>
              <a:t>menghadapi</a:t>
            </a:r>
            <a:r>
              <a:rPr lang="en-US" dirty="0" smtClean="0">
                <a:solidFill>
                  <a:schemeClr val="accent3">
                    <a:lumMod val="50000"/>
                  </a:schemeClr>
                </a:solidFill>
              </a:rPr>
              <a:t> </a:t>
            </a:r>
            <a:r>
              <a:rPr lang="en-US" dirty="0" err="1" smtClean="0">
                <a:solidFill>
                  <a:schemeClr val="accent3">
                    <a:lumMod val="50000"/>
                  </a:schemeClr>
                </a:solidFill>
              </a:rPr>
              <a:t>permasalahan</a:t>
            </a:r>
            <a:r>
              <a:rPr lang="en-US" dirty="0" smtClean="0">
                <a:solidFill>
                  <a:schemeClr val="accent3">
                    <a:lumMod val="50000"/>
                  </a:schemeClr>
                </a:solidFill>
              </a:rPr>
              <a:t> yang </a:t>
            </a:r>
            <a:r>
              <a:rPr lang="en-US" dirty="0" err="1" smtClean="0">
                <a:solidFill>
                  <a:schemeClr val="accent3">
                    <a:lumMod val="50000"/>
                  </a:schemeClr>
                </a:solidFill>
              </a:rPr>
              <a:t>ada</a:t>
            </a:r>
            <a:r>
              <a:rPr lang="en-US" dirty="0" smtClean="0">
                <a:solidFill>
                  <a:schemeClr val="accent3">
                    <a:lumMod val="50000"/>
                  </a:schemeClr>
                </a:solidFill>
              </a:rPr>
              <a:t> </a:t>
            </a:r>
            <a:r>
              <a:rPr lang="en-US" dirty="0" err="1" smtClean="0">
                <a:solidFill>
                  <a:schemeClr val="accent3">
                    <a:lumMod val="50000"/>
                  </a:schemeClr>
                </a:solidFill>
              </a:rPr>
              <a:t>sedangkan</a:t>
            </a:r>
            <a:r>
              <a:rPr lang="en-US" dirty="0" smtClean="0">
                <a:solidFill>
                  <a:schemeClr val="accent3">
                    <a:lumMod val="50000"/>
                  </a:schemeClr>
                </a:solidFill>
              </a:rPr>
              <a:t> RDS </a:t>
            </a:r>
            <a:r>
              <a:rPr lang="en-US" dirty="0" err="1" smtClean="0">
                <a:solidFill>
                  <a:schemeClr val="accent3">
                    <a:lumMod val="50000"/>
                  </a:schemeClr>
                </a:solidFill>
              </a:rPr>
              <a:t>dan</a:t>
            </a:r>
            <a:r>
              <a:rPr lang="en-US" dirty="0" smtClean="0">
                <a:solidFill>
                  <a:schemeClr val="accent3">
                    <a:lumMod val="50000"/>
                  </a:schemeClr>
                </a:solidFill>
              </a:rPr>
              <a:t> RMP </a:t>
            </a:r>
            <a:r>
              <a:rPr lang="en-US" dirty="0" err="1" smtClean="0">
                <a:solidFill>
                  <a:schemeClr val="accent3">
                    <a:lumMod val="50000"/>
                  </a:schemeClr>
                </a:solidFill>
              </a:rPr>
              <a:t>akan</a:t>
            </a:r>
            <a:r>
              <a:rPr lang="en-US" dirty="0" smtClean="0">
                <a:solidFill>
                  <a:schemeClr val="accent3">
                    <a:lumMod val="50000"/>
                  </a:schemeClr>
                </a:solidFill>
              </a:rPr>
              <a:t> </a:t>
            </a:r>
            <a:r>
              <a:rPr lang="en-US" dirty="0" err="1" smtClean="0">
                <a:solidFill>
                  <a:schemeClr val="accent3">
                    <a:lumMod val="50000"/>
                  </a:schemeClr>
                </a:solidFill>
              </a:rPr>
              <a:t>menyerah</a:t>
            </a:r>
            <a:r>
              <a:rPr lang="en-US" dirty="0" smtClean="0">
                <a:solidFill>
                  <a:schemeClr val="accent3">
                    <a:lumMod val="50000"/>
                  </a:schemeClr>
                </a:solidFill>
              </a:rPr>
              <a:t> </a:t>
            </a:r>
            <a:r>
              <a:rPr lang="en-US" dirty="0" err="1" smtClean="0">
                <a:solidFill>
                  <a:schemeClr val="accent3">
                    <a:lumMod val="50000"/>
                  </a:schemeClr>
                </a:solidFill>
              </a:rPr>
              <a:t>dan</a:t>
            </a:r>
            <a:r>
              <a:rPr lang="en-US" dirty="0" smtClean="0">
                <a:solidFill>
                  <a:schemeClr val="accent3">
                    <a:lumMod val="50000"/>
                  </a:schemeClr>
                </a:solidFill>
              </a:rPr>
              <a:t> </a:t>
            </a:r>
            <a:r>
              <a:rPr lang="en-US" dirty="0" err="1" smtClean="0">
                <a:solidFill>
                  <a:schemeClr val="accent3">
                    <a:lumMod val="50000"/>
                  </a:schemeClr>
                </a:solidFill>
              </a:rPr>
              <a:t>berhenti</a:t>
            </a:r>
            <a:r>
              <a:rPr lang="en-US" dirty="0" smtClean="0">
                <a:solidFill>
                  <a:schemeClr val="accent3">
                    <a:lumMod val="50000"/>
                  </a:schemeClr>
                </a:solidFill>
              </a:rPr>
              <a:t> </a:t>
            </a:r>
            <a:r>
              <a:rPr lang="en-US" dirty="0" err="1" smtClean="0">
                <a:solidFill>
                  <a:schemeClr val="accent3">
                    <a:lumMod val="50000"/>
                  </a:schemeClr>
                </a:solidFill>
              </a:rPr>
              <a:t>menyelesaikan</a:t>
            </a:r>
            <a:r>
              <a:rPr lang="en-US" dirty="0" smtClean="0">
                <a:solidFill>
                  <a:schemeClr val="accent3">
                    <a:lumMod val="50000"/>
                  </a:schemeClr>
                </a:solidFill>
              </a:rPr>
              <a:t> </a:t>
            </a:r>
            <a:r>
              <a:rPr lang="en-US" dirty="0" err="1" smtClean="0">
                <a:solidFill>
                  <a:schemeClr val="accent3">
                    <a:lumMod val="50000"/>
                  </a:schemeClr>
                </a:solidFill>
              </a:rPr>
              <a:t>tantangan</a:t>
            </a:r>
            <a:r>
              <a:rPr lang="en-US" dirty="0" smtClean="0">
                <a:solidFill>
                  <a:schemeClr val="accent3">
                    <a:lumMod val="50000"/>
                  </a:schemeClr>
                </a:solidFill>
              </a:rPr>
              <a:t> </a:t>
            </a:r>
            <a:r>
              <a:rPr lang="en-US" dirty="0" err="1" smtClean="0">
                <a:solidFill>
                  <a:schemeClr val="accent3">
                    <a:lumMod val="50000"/>
                  </a:schemeClr>
                </a:solidFill>
              </a:rPr>
              <a:t>tersebut</a:t>
            </a:r>
            <a:r>
              <a:rPr lang="en-US" dirty="0" smtClean="0">
                <a:solidFill>
                  <a:schemeClr val="accent3">
                    <a:lumMod val="50000"/>
                  </a:schemeClr>
                </a:solidFill>
              </a:rPr>
              <a:t>. </a:t>
            </a:r>
            <a:r>
              <a:rPr lang="en-US" dirty="0" err="1" smtClean="0">
                <a:solidFill>
                  <a:schemeClr val="accent3">
                    <a:lumMod val="50000"/>
                  </a:schemeClr>
                </a:solidFill>
              </a:rPr>
              <a:t>Ketika</a:t>
            </a:r>
            <a:r>
              <a:rPr lang="en-US" dirty="0" smtClean="0">
                <a:solidFill>
                  <a:schemeClr val="accent3">
                    <a:lumMod val="50000"/>
                  </a:schemeClr>
                </a:solidFill>
              </a:rPr>
              <a:t> </a:t>
            </a:r>
            <a:r>
              <a:rPr lang="en-US" dirty="0" err="1" smtClean="0">
                <a:solidFill>
                  <a:schemeClr val="accent3">
                    <a:lumMod val="50000"/>
                  </a:schemeClr>
                </a:solidFill>
              </a:rPr>
              <a:t>ada</a:t>
            </a:r>
            <a:r>
              <a:rPr lang="en-US" dirty="0" smtClean="0">
                <a:solidFill>
                  <a:schemeClr val="accent3">
                    <a:lumMod val="50000"/>
                  </a:schemeClr>
                </a:solidFill>
              </a:rPr>
              <a:t> </a:t>
            </a:r>
            <a:r>
              <a:rPr lang="en-US" dirty="0" err="1" smtClean="0">
                <a:solidFill>
                  <a:schemeClr val="accent3">
                    <a:lumMod val="50000"/>
                  </a:schemeClr>
                </a:solidFill>
              </a:rPr>
              <a:t>ajakan</a:t>
            </a:r>
            <a:r>
              <a:rPr lang="en-US" dirty="0" smtClean="0">
                <a:solidFill>
                  <a:schemeClr val="accent3">
                    <a:lumMod val="50000"/>
                  </a:schemeClr>
                </a:solidFill>
              </a:rPr>
              <a:t> </a:t>
            </a:r>
            <a:r>
              <a:rPr lang="en-US" dirty="0" err="1" smtClean="0">
                <a:solidFill>
                  <a:schemeClr val="accent3">
                    <a:lumMod val="50000"/>
                  </a:schemeClr>
                </a:solidFill>
              </a:rPr>
              <a:t>dari</a:t>
            </a:r>
            <a:r>
              <a:rPr lang="en-US" dirty="0" smtClean="0">
                <a:solidFill>
                  <a:schemeClr val="accent3">
                    <a:lumMod val="50000"/>
                  </a:schemeClr>
                </a:solidFill>
              </a:rPr>
              <a:t> </a:t>
            </a:r>
            <a:r>
              <a:rPr lang="en-US" dirty="0" err="1" smtClean="0">
                <a:solidFill>
                  <a:schemeClr val="accent3">
                    <a:lumMod val="50000"/>
                  </a:schemeClr>
                </a:solidFill>
              </a:rPr>
              <a:t>teman-temannya</a:t>
            </a:r>
            <a:r>
              <a:rPr lang="en-US" dirty="0" smtClean="0">
                <a:solidFill>
                  <a:schemeClr val="accent3">
                    <a:lumMod val="50000"/>
                  </a:schemeClr>
                </a:solidFill>
              </a:rPr>
              <a:t> </a:t>
            </a:r>
            <a:r>
              <a:rPr lang="en-US" dirty="0" err="1" smtClean="0">
                <a:solidFill>
                  <a:schemeClr val="accent3">
                    <a:lumMod val="50000"/>
                  </a:schemeClr>
                </a:solidFill>
              </a:rPr>
              <a:t>untuk</a:t>
            </a:r>
            <a:r>
              <a:rPr lang="en-US" dirty="0" smtClean="0">
                <a:solidFill>
                  <a:schemeClr val="accent3">
                    <a:lumMod val="50000"/>
                  </a:schemeClr>
                </a:solidFill>
              </a:rPr>
              <a:t> </a:t>
            </a:r>
            <a:r>
              <a:rPr lang="en-US" dirty="0" err="1" smtClean="0">
                <a:solidFill>
                  <a:schemeClr val="accent3">
                    <a:lumMod val="50000"/>
                  </a:schemeClr>
                </a:solidFill>
              </a:rPr>
              <a:t>kembali</a:t>
            </a:r>
            <a:r>
              <a:rPr lang="en-US" dirty="0" smtClean="0">
                <a:solidFill>
                  <a:schemeClr val="accent3">
                    <a:lumMod val="50000"/>
                  </a:schemeClr>
                </a:solidFill>
              </a:rPr>
              <a:t> </a:t>
            </a:r>
            <a:r>
              <a:rPr lang="en-US" dirty="0" err="1" smtClean="0">
                <a:solidFill>
                  <a:schemeClr val="accent3">
                    <a:lumMod val="50000"/>
                  </a:schemeClr>
                </a:solidFill>
              </a:rPr>
              <a:t>mengkomsumsi</a:t>
            </a:r>
            <a:r>
              <a:rPr lang="en-US" dirty="0" smtClean="0">
                <a:solidFill>
                  <a:schemeClr val="accent3">
                    <a:lumMod val="50000"/>
                  </a:schemeClr>
                </a:solidFill>
              </a:rPr>
              <a:t> </a:t>
            </a:r>
            <a:r>
              <a:rPr lang="en-US" dirty="0" err="1" smtClean="0">
                <a:solidFill>
                  <a:schemeClr val="accent3">
                    <a:lumMod val="50000"/>
                  </a:schemeClr>
                </a:solidFill>
              </a:rPr>
              <a:t>narkoba</a:t>
            </a:r>
            <a:r>
              <a:rPr lang="en-US" dirty="0" smtClean="0">
                <a:solidFill>
                  <a:schemeClr val="accent3">
                    <a:lumMod val="50000"/>
                  </a:schemeClr>
                </a:solidFill>
              </a:rPr>
              <a:t> RK </a:t>
            </a:r>
            <a:r>
              <a:rPr lang="en-US" dirty="0" err="1" smtClean="0">
                <a:solidFill>
                  <a:schemeClr val="accent3">
                    <a:lumMod val="50000"/>
                  </a:schemeClr>
                </a:solidFill>
              </a:rPr>
              <a:t>dan</a:t>
            </a:r>
            <a:r>
              <a:rPr lang="en-US" dirty="0" smtClean="0">
                <a:solidFill>
                  <a:schemeClr val="accent3">
                    <a:lumMod val="50000"/>
                  </a:schemeClr>
                </a:solidFill>
              </a:rPr>
              <a:t> RMP </a:t>
            </a:r>
            <a:r>
              <a:rPr lang="en-US" dirty="0" err="1" smtClean="0">
                <a:solidFill>
                  <a:schemeClr val="accent3">
                    <a:lumMod val="50000"/>
                  </a:schemeClr>
                </a:solidFill>
              </a:rPr>
              <a:t>menolak</a:t>
            </a:r>
            <a:r>
              <a:rPr lang="en-US" dirty="0" smtClean="0">
                <a:solidFill>
                  <a:schemeClr val="accent3">
                    <a:lumMod val="50000"/>
                  </a:schemeClr>
                </a:solidFill>
              </a:rPr>
              <a:t> </a:t>
            </a:r>
            <a:r>
              <a:rPr lang="en-US" dirty="0" err="1" smtClean="0">
                <a:solidFill>
                  <a:schemeClr val="accent3">
                    <a:lumMod val="50000"/>
                  </a:schemeClr>
                </a:solidFill>
              </a:rPr>
              <a:t>ajakan</a:t>
            </a:r>
            <a:r>
              <a:rPr lang="en-US" dirty="0" smtClean="0">
                <a:solidFill>
                  <a:schemeClr val="accent3">
                    <a:lumMod val="50000"/>
                  </a:schemeClr>
                </a:solidFill>
              </a:rPr>
              <a:t> </a:t>
            </a:r>
            <a:r>
              <a:rPr lang="en-US" dirty="0" err="1" smtClean="0">
                <a:solidFill>
                  <a:schemeClr val="accent3">
                    <a:lumMod val="50000"/>
                  </a:schemeClr>
                </a:solidFill>
              </a:rPr>
              <a:t>temannya</a:t>
            </a:r>
            <a:r>
              <a:rPr lang="en-US" dirty="0" smtClean="0">
                <a:solidFill>
                  <a:schemeClr val="accent3">
                    <a:lumMod val="50000"/>
                  </a:schemeClr>
                </a:solidFill>
              </a:rPr>
              <a:t> </a:t>
            </a:r>
            <a:r>
              <a:rPr lang="en-US" dirty="0" err="1" smtClean="0">
                <a:solidFill>
                  <a:schemeClr val="accent3">
                    <a:lumMod val="50000"/>
                  </a:schemeClr>
                </a:solidFill>
              </a:rPr>
              <a:t>tersebut</a:t>
            </a:r>
            <a:r>
              <a:rPr lang="en-US" dirty="0" smtClean="0">
                <a:solidFill>
                  <a:schemeClr val="accent3">
                    <a:lumMod val="50000"/>
                  </a:schemeClr>
                </a:solidFill>
              </a:rPr>
              <a:t> </a:t>
            </a:r>
            <a:r>
              <a:rPr lang="en-US" dirty="0" err="1" smtClean="0">
                <a:solidFill>
                  <a:schemeClr val="accent3">
                    <a:lumMod val="50000"/>
                  </a:schemeClr>
                </a:solidFill>
              </a:rPr>
              <a:t>sedangkan</a:t>
            </a:r>
            <a:r>
              <a:rPr lang="en-US" dirty="0" smtClean="0">
                <a:solidFill>
                  <a:schemeClr val="accent3">
                    <a:lumMod val="50000"/>
                  </a:schemeClr>
                </a:solidFill>
              </a:rPr>
              <a:t> RDS </a:t>
            </a:r>
            <a:r>
              <a:rPr lang="en-US" dirty="0" err="1" smtClean="0">
                <a:solidFill>
                  <a:schemeClr val="accent3">
                    <a:lumMod val="50000"/>
                  </a:schemeClr>
                </a:solidFill>
              </a:rPr>
              <a:t>menerima</a:t>
            </a:r>
            <a:r>
              <a:rPr lang="en-US" dirty="0" smtClean="0">
                <a:solidFill>
                  <a:schemeClr val="accent3">
                    <a:lumMod val="50000"/>
                  </a:schemeClr>
                </a:solidFill>
              </a:rPr>
              <a:t> </a:t>
            </a:r>
            <a:r>
              <a:rPr lang="en-US" dirty="0" err="1" smtClean="0">
                <a:solidFill>
                  <a:schemeClr val="accent3">
                    <a:lumMod val="50000"/>
                  </a:schemeClr>
                </a:solidFill>
              </a:rPr>
              <a:t>ajakan</a:t>
            </a:r>
            <a:r>
              <a:rPr lang="en-US" dirty="0" smtClean="0">
                <a:solidFill>
                  <a:schemeClr val="accent3">
                    <a:lumMod val="50000"/>
                  </a:schemeClr>
                </a:solidFill>
              </a:rPr>
              <a:t> </a:t>
            </a:r>
            <a:r>
              <a:rPr lang="en-US" dirty="0" err="1" smtClean="0">
                <a:solidFill>
                  <a:schemeClr val="accent3">
                    <a:lumMod val="50000"/>
                  </a:schemeClr>
                </a:solidFill>
              </a:rPr>
              <a:t>temannya</a:t>
            </a:r>
            <a:r>
              <a:rPr lang="en-US" dirty="0" smtClean="0">
                <a:solidFill>
                  <a:schemeClr val="accent3">
                    <a:lumMod val="50000"/>
                  </a:schemeClr>
                </a:solidFill>
              </a:rPr>
              <a:t> </a:t>
            </a:r>
            <a:r>
              <a:rPr lang="en-US" dirty="0" err="1" smtClean="0">
                <a:solidFill>
                  <a:schemeClr val="accent3">
                    <a:lumMod val="50000"/>
                  </a:schemeClr>
                </a:solidFill>
              </a:rPr>
              <a:t>selagi</a:t>
            </a:r>
            <a:r>
              <a:rPr lang="en-US" dirty="0" smtClean="0">
                <a:solidFill>
                  <a:schemeClr val="accent3">
                    <a:lumMod val="50000"/>
                  </a:schemeClr>
                </a:solidFill>
              </a:rPr>
              <a:t> </a:t>
            </a:r>
            <a:r>
              <a:rPr lang="en-US" dirty="0" err="1" smtClean="0">
                <a:solidFill>
                  <a:schemeClr val="accent3">
                    <a:lumMod val="50000"/>
                  </a:schemeClr>
                </a:solidFill>
              </a:rPr>
              <a:t>dia</a:t>
            </a:r>
            <a:r>
              <a:rPr lang="en-US" dirty="0" smtClean="0">
                <a:solidFill>
                  <a:schemeClr val="accent3">
                    <a:lumMod val="50000"/>
                  </a:schemeClr>
                </a:solidFill>
              </a:rPr>
              <a:t> </a:t>
            </a:r>
            <a:r>
              <a:rPr lang="en-US" dirty="0" err="1" smtClean="0">
                <a:solidFill>
                  <a:schemeClr val="accent3">
                    <a:lumMod val="50000"/>
                  </a:schemeClr>
                </a:solidFill>
              </a:rPr>
              <a:t>mendapatkan</a:t>
            </a:r>
            <a:r>
              <a:rPr lang="en-US" dirty="0" smtClean="0">
                <a:solidFill>
                  <a:schemeClr val="accent3">
                    <a:lumMod val="50000"/>
                  </a:schemeClr>
                </a:solidFill>
              </a:rPr>
              <a:t> </a:t>
            </a:r>
            <a:r>
              <a:rPr lang="en-US" dirty="0" err="1" smtClean="0">
                <a:solidFill>
                  <a:schemeClr val="accent3">
                    <a:lumMod val="50000"/>
                  </a:schemeClr>
                </a:solidFill>
              </a:rPr>
              <a:t>narkoba</a:t>
            </a:r>
            <a:r>
              <a:rPr lang="en-US" dirty="0" smtClean="0">
                <a:solidFill>
                  <a:schemeClr val="accent3">
                    <a:lumMod val="50000"/>
                  </a:schemeClr>
                </a:solidFill>
              </a:rPr>
              <a:t> </a:t>
            </a:r>
            <a:r>
              <a:rPr lang="en-US" dirty="0" err="1" smtClean="0">
                <a:solidFill>
                  <a:schemeClr val="accent3">
                    <a:lumMod val="50000"/>
                  </a:schemeClr>
                </a:solidFill>
              </a:rPr>
              <a:t>secara</a:t>
            </a:r>
            <a:r>
              <a:rPr lang="en-US" dirty="0" smtClean="0">
                <a:solidFill>
                  <a:schemeClr val="accent3">
                    <a:lumMod val="50000"/>
                  </a:schemeClr>
                </a:solidFill>
              </a:rPr>
              <a:t> gratis. </a:t>
            </a:r>
            <a:endParaRPr lang="en-US" dirty="0">
              <a:solidFill>
                <a:schemeClr val="accent3">
                  <a:lumMod val="50000"/>
                </a:schemeClr>
              </a:solidFill>
            </a:endParaRPr>
          </a:p>
        </p:txBody>
      </p:sp>
      <p:sp>
        <p:nvSpPr>
          <p:cNvPr id="5" name="Down Arrow 4"/>
          <p:cNvSpPr/>
          <p:nvPr/>
        </p:nvSpPr>
        <p:spPr>
          <a:xfrm>
            <a:off x="1524000" y="87406"/>
            <a:ext cx="685800" cy="4572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5934331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lowchart: Punched Tape 3"/>
          <p:cNvSpPr/>
          <p:nvPr/>
        </p:nvSpPr>
        <p:spPr>
          <a:xfrm>
            <a:off x="685800" y="209550"/>
            <a:ext cx="7010400" cy="4648200"/>
          </a:xfrm>
          <a:prstGeom prst="flowChartPunchedTape">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lgn="just">
              <a:buFont typeface="Wingdings" pitchFamily="2" charset="2"/>
              <a:buChar char="ü"/>
            </a:pPr>
            <a:r>
              <a:rPr lang="en-US" sz="1600" dirty="0" err="1" smtClean="0">
                <a:solidFill>
                  <a:schemeClr val="accent3">
                    <a:lumMod val="50000"/>
                  </a:schemeClr>
                </a:solidFill>
              </a:rPr>
              <a:t>Aspek</a:t>
            </a:r>
            <a:r>
              <a:rPr lang="en-US" sz="1600" dirty="0" smtClean="0">
                <a:solidFill>
                  <a:schemeClr val="accent3">
                    <a:lumMod val="50000"/>
                  </a:schemeClr>
                </a:solidFill>
              </a:rPr>
              <a:t> </a:t>
            </a:r>
            <a:r>
              <a:rPr lang="en-US" sz="1600" dirty="0" err="1" smtClean="0">
                <a:solidFill>
                  <a:schemeClr val="accent3">
                    <a:lumMod val="50000"/>
                  </a:schemeClr>
                </a:solidFill>
              </a:rPr>
              <a:t>generalisasi</a:t>
            </a:r>
            <a:r>
              <a:rPr lang="en-US" sz="1600" dirty="0" smtClean="0">
                <a:solidFill>
                  <a:schemeClr val="accent3">
                    <a:lumMod val="50000"/>
                  </a:schemeClr>
                </a:solidFill>
              </a:rPr>
              <a:t>, </a:t>
            </a:r>
            <a:r>
              <a:rPr lang="en-US" sz="1600" dirty="0" err="1">
                <a:solidFill>
                  <a:schemeClr val="accent3">
                    <a:lumMod val="50000"/>
                  </a:schemeClr>
                </a:solidFill>
              </a:rPr>
              <a:t>sejauh</a:t>
            </a:r>
            <a:r>
              <a:rPr lang="en-US" sz="1600" dirty="0">
                <a:solidFill>
                  <a:schemeClr val="accent3">
                    <a:lumMod val="50000"/>
                  </a:schemeClr>
                </a:solidFill>
              </a:rPr>
              <a:t> </a:t>
            </a:r>
            <a:r>
              <a:rPr lang="en-US" sz="1600" dirty="0" err="1">
                <a:solidFill>
                  <a:schemeClr val="accent3">
                    <a:lumMod val="50000"/>
                  </a:schemeClr>
                </a:solidFill>
              </a:rPr>
              <a:t>mana</a:t>
            </a:r>
            <a:r>
              <a:rPr lang="en-US" sz="1600" dirty="0">
                <a:solidFill>
                  <a:schemeClr val="accent3">
                    <a:lumMod val="50000"/>
                  </a:schemeClr>
                </a:solidFill>
              </a:rPr>
              <a:t> </a:t>
            </a:r>
            <a:r>
              <a:rPr lang="en-US" sz="1600" dirty="0" err="1">
                <a:solidFill>
                  <a:schemeClr val="accent3">
                    <a:lumMod val="50000"/>
                  </a:schemeClr>
                </a:solidFill>
              </a:rPr>
              <a:t>individu</a:t>
            </a:r>
            <a:r>
              <a:rPr lang="en-US" sz="1600" dirty="0">
                <a:solidFill>
                  <a:schemeClr val="accent3">
                    <a:lumMod val="50000"/>
                  </a:schemeClr>
                </a:solidFill>
              </a:rPr>
              <a:t> </a:t>
            </a:r>
            <a:r>
              <a:rPr lang="en-US" sz="1600" dirty="0" err="1">
                <a:solidFill>
                  <a:schemeClr val="accent3">
                    <a:lumMod val="50000"/>
                  </a:schemeClr>
                </a:solidFill>
              </a:rPr>
              <a:t>tersebut</a:t>
            </a:r>
            <a:r>
              <a:rPr lang="en-US" sz="1600" dirty="0">
                <a:solidFill>
                  <a:schemeClr val="accent3">
                    <a:lumMod val="50000"/>
                  </a:schemeClr>
                </a:solidFill>
              </a:rPr>
              <a:t> </a:t>
            </a:r>
            <a:r>
              <a:rPr lang="en-US" sz="1600" dirty="0" err="1">
                <a:solidFill>
                  <a:schemeClr val="accent3">
                    <a:lumMod val="50000"/>
                  </a:schemeClr>
                </a:solidFill>
              </a:rPr>
              <a:t>yakin</a:t>
            </a:r>
            <a:r>
              <a:rPr lang="en-US" sz="1600" dirty="0">
                <a:solidFill>
                  <a:schemeClr val="accent3">
                    <a:lumMod val="50000"/>
                  </a:schemeClr>
                </a:solidFill>
              </a:rPr>
              <a:t> </a:t>
            </a:r>
            <a:r>
              <a:rPr lang="en-US" sz="1600" dirty="0" err="1">
                <a:solidFill>
                  <a:schemeClr val="accent3">
                    <a:lumMod val="50000"/>
                  </a:schemeClr>
                </a:solidFill>
              </a:rPr>
              <a:t>akan</a:t>
            </a:r>
            <a:r>
              <a:rPr lang="en-US" sz="1600" dirty="0">
                <a:solidFill>
                  <a:schemeClr val="accent3">
                    <a:lumMod val="50000"/>
                  </a:schemeClr>
                </a:solidFill>
              </a:rPr>
              <a:t> </a:t>
            </a:r>
            <a:r>
              <a:rPr lang="en-US" sz="1600" dirty="0" err="1">
                <a:solidFill>
                  <a:schemeClr val="accent3">
                    <a:lumMod val="50000"/>
                  </a:schemeClr>
                </a:solidFill>
              </a:rPr>
              <a:t>kemampuannya</a:t>
            </a:r>
            <a:r>
              <a:rPr lang="en-US" sz="1600" dirty="0">
                <a:solidFill>
                  <a:schemeClr val="accent3">
                    <a:lumMod val="50000"/>
                  </a:schemeClr>
                </a:solidFill>
              </a:rPr>
              <a:t>. </a:t>
            </a:r>
            <a:r>
              <a:rPr lang="en-US" sz="1600" dirty="0" err="1">
                <a:solidFill>
                  <a:schemeClr val="accent3">
                    <a:lumMod val="50000"/>
                  </a:schemeClr>
                </a:solidFill>
              </a:rPr>
              <a:t>kemampuan</a:t>
            </a:r>
            <a:r>
              <a:rPr lang="en-US" sz="1600" dirty="0">
                <a:solidFill>
                  <a:schemeClr val="accent3">
                    <a:lumMod val="50000"/>
                  </a:schemeClr>
                </a:solidFill>
              </a:rPr>
              <a:t> yang </a:t>
            </a:r>
            <a:r>
              <a:rPr lang="en-US" sz="1600" dirty="0" err="1">
                <a:solidFill>
                  <a:schemeClr val="accent3">
                    <a:lumMod val="50000"/>
                  </a:schemeClr>
                </a:solidFill>
              </a:rPr>
              <a:t>dimiliki</a:t>
            </a:r>
            <a:r>
              <a:rPr lang="en-US" sz="1600" dirty="0">
                <a:solidFill>
                  <a:schemeClr val="accent3">
                    <a:lumMod val="50000"/>
                  </a:schemeClr>
                </a:solidFill>
              </a:rPr>
              <a:t> </a:t>
            </a:r>
            <a:r>
              <a:rPr lang="en-US" sz="1600" dirty="0" err="1">
                <a:solidFill>
                  <a:schemeClr val="accent3">
                    <a:lumMod val="50000"/>
                  </a:schemeClr>
                </a:solidFill>
              </a:rPr>
              <a:t>individu</a:t>
            </a:r>
            <a:r>
              <a:rPr lang="en-US" sz="1600" dirty="0">
                <a:solidFill>
                  <a:schemeClr val="accent3">
                    <a:lumMod val="50000"/>
                  </a:schemeClr>
                </a:solidFill>
              </a:rPr>
              <a:t> </a:t>
            </a:r>
            <a:r>
              <a:rPr lang="en-US" sz="1600" dirty="0" err="1">
                <a:solidFill>
                  <a:schemeClr val="accent3">
                    <a:lumMod val="50000"/>
                  </a:schemeClr>
                </a:solidFill>
              </a:rPr>
              <a:t>tersebut</a:t>
            </a:r>
            <a:r>
              <a:rPr lang="en-US" sz="1600" dirty="0">
                <a:solidFill>
                  <a:schemeClr val="accent3">
                    <a:lumMod val="50000"/>
                  </a:schemeClr>
                </a:solidFill>
              </a:rPr>
              <a:t> </a:t>
            </a:r>
            <a:r>
              <a:rPr lang="en-US" sz="1600" dirty="0" err="1">
                <a:solidFill>
                  <a:schemeClr val="accent3">
                    <a:lumMod val="50000"/>
                  </a:schemeClr>
                </a:solidFill>
              </a:rPr>
              <a:t>apakah</a:t>
            </a:r>
            <a:r>
              <a:rPr lang="en-US" sz="1600" dirty="0">
                <a:solidFill>
                  <a:schemeClr val="accent3">
                    <a:lumMod val="50000"/>
                  </a:schemeClr>
                </a:solidFill>
              </a:rPr>
              <a:t> </a:t>
            </a:r>
            <a:r>
              <a:rPr lang="en-US" sz="1600" dirty="0" err="1">
                <a:solidFill>
                  <a:schemeClr val="accent3">
                    <a:lumMod val="50000"/>
                  </a:schemeClr>
                </a:solidFill>
              </a:rPr>
              <a:t>hanya</a:t>
            </a:r>
            <a:r>
              <a:rPr lang="en-US" sz="1600" dirty="0">
                <a:solidFill>
                  <a:schemeClr val="accent3">
                    <a:lumMod val="50000"/>
                  </a:schemeClr>
                </a:solidFill>
              </a:rPr>
              <a:t> </a:t>
            </a:r>
            <a:r>
              <a:rPr lang="en-US" sz="1600" dirty="0" err="1">
                <a:solidFill>
                  <a:schemeClr val="accent3">
                    <a:lumMod val="50000"/>
                  </a:schemeClr>
                </a:solidFill>
              </a:rPr>
              <a:t>pada</a:t>
            </a:r>
            <a:r>
              <a:rPr lang="en-US" sz="1600" dirty="0">
                <a:solidFill>
                  <a:schemeClr val="accent3">
                    <a:lumMod val="50000"/>
                  </a:schemeClr>
                </a:solidFill>
              </a:rPr>
              <a:t> </a:t>
            </a:r>
            <a:r>
              <a:rPr lang="en-US" sz="1600" dirty="0" err="1">
                <a:solidFill>
                  <a:schemeClr val="accent3">
                    <a:lumMod val="50000"/>
                  </a:schemeClr>
                </a:solidFill>
              </a:rPr>
              <a:t>suatu</a:t>
            </a:r>
            <a:r>
              <a:rPr lang="en-US" sz="1600" dirty="0">
                <a:solidFill>
                  <a:schemeClr val="accent3">
                    <a:lumMod val="50000"/>
                  </a:schemeClr>
                </a:solidFill>
              </a:rPr>
              <a:t>  </a:t>
            </a:r>
            <a:r>
              <a:rPr lang="en-US" sz="1600" dirty="0" err="1">
                <a:solidFill>
                  <a:schemeClr val="accent3">
                    <a:lumMod val="50000"/>
                  </a:schemeClr>
                </a:solidFill>
              </a:rPr>
              <a:t>aktivitas</a:t>
            </a:r>
            <a:r>
              <a:rPr lang="en-US" sz="1600" dirty="0">
                <a:solidFill>
                  <a:schemeClr val="accent3">
                    <a:lumMod val="50000"/>
                  </a:schemeClr>
                </a:solidFill>
              </a:rPr>
              <a:t> </a:t>
            </a:r>
            <a:r>
              <a:rPr lang="en-US" sz="1600" dirty="0" err="1">
                <a:solidFill>
                  <a:schemeClr val="accent3">
                    <a:lumMod val="50000"/>
                  </a:schemeClr>
                </a:solidFill>
              </a:rPr>
              <a:t>dan</a:t>
            </a:r>
            <a:r>
              <a:rPr lang="en-US" sz="1600" dirty="0">
                <a:solidFill>
                  <a:schemeClr val="accent3">
                    <a:lumMod val="50000"/>
                  </a:schemeClr>
                </a:solidFill>
              </a:rPr>
              <a:t> </a:t>
            </a:r>
            <a:r>
              <a:rPr lang="en-US" sz="1600" dirty="0" err="1">
                <a:solidFill>
                  <a:schemeClr val="accent3">
                    <a:lumMod val="50000"/>
                  </a:schemeClr>
                </a:solidFill>
              </a:rPr>
              <a:t>situasi</a:t>
            </a:r>
            <a:r>
              <a:rPr lang="en-US" sz="1600" dirty="0">
                <a:solidFill>
                  <a:schemeClr val="accent3">
                    <a:lumMod val="50000"/>
                  </a:schemeClr>
                </a:solidFill>
              </a:rPr>
              <a:t> </a:t>
            </a:r>
            <a:r>
              <a:rPr lang="en-US" sz="1600" dirty="0" err="1">
                <a:solidFill>
                  <a:schemeClr val="accent3">
                    <a:lumMod val="50000"/>
                  </a:schemeClr>
                </a:solidFill>
              </a:rPr>
              <a:t>tertentu</a:t>
            </a:r>
            <a:r>
              <a:rPr lang="en-US" sz="1600" dirty="0">
                <a:solidFill>
                  <a:schemeClr val="accent3">
                    <a:lumMod val="50000"/>
                  </a:schemeClr>
                </a:solidFill>
              </a:rPr>
              <a:t> </a:t>
            </a:r>
            <a:r>
              <a:rPr lang="en-US" sz="1600" dirty="0" err="1">
                <a:solidFill>
                  <a:schemeClr val="accent3">
                    <a:lumMod val="50000"/>
                  </a:schemeClr>
                </a:solidFill>
              </a:rPr>
              <a:t>atau</a:t>
            </a:r>
            <a:r>
              <a:rPr lang="en-US" sz="1600" dirty="0">
                <a:solidFill>
                  <a:schemeClr val="accent3">
                    <a:lumMod val="50000"/>
                  </a:schemeClr>
                </a:solidFill>
              </a:rPr>
              <a:t> </a:t>
            </a:r>
            <a:r>
              <a:rPr lang="en-US" sz="1600" dirty="0" err="1">
                <a:solidFill>
                  <a:schemeClr val="accent3">
                    <a:lumMod val="50000"/>
                  </a:schemeClr>
                </a:solidFill>
              </a:rPr>
              <a:t>pada</a:t>
            </a:r>
            <a:r>
              <a:rPr lang="en-US" sz="1600" dirty="0">
                <a:solidFill>
                  <a:schemeClr val="accent3">
                    <a:lumMod val="50000"/>
                  </a:schemeClr>
                </a:solidFill>
              </a:rPr>
              <a:t> </a:t>
            </a:r>
            <a:r>
              <a:rPr lang="en-US" sz="1600" dirty="0" err="1">
                <a:solidFill>
                  <a:schemeClr val="accent3">
                    <a:lumMod val="50000"/>
                  </a:schemeClr>
                </a:solidFill>
              </a:rPr>
              <a:t>serangkaian</a:t>
            </a:r>
            <a:r>
              <a:rPr lang="en-US" sz="1600" dirty="0">
                <a:solidFill>
                  <a:schemeClr val="accent3">
                    <a:lumMod val="50000"/>
                  </a:schemeClr>
                </a:solidFill>
              </a:rPr>
              <a:t> </a:t>
            </a:r>
            <a:r>
              <a:rPr lang="en-US" sz="1600" dirty="0" err="1">
                <a:solidFill>
                  <a:schemeClr val="accent3">
                    <a:lumMod val="50000"/>
                  </a:schemeClr>
                </a:solidFill>
              </a:rPr>
              <a:t>aktivitas</a:t>
            </a:r>
            <a:r>
              <a:rPr lang="en-US" sz="1600" dirty="0">
                <a:solidFill>
                  <a:schemeClr val="accent3">
                    <a:lumMod val="50000"/>
                  </a:schemeClr>
                </a:solidFill>
              </a:rPr>
              <a:t> </a:t>
            </a:r>
            <a:r>
              <a:rPr lang="en-US" sz="1600" dirty="0" err="1">
                <a:solidFill>
                  <a:schemeClr val="accent3">
                    <a:lumMod val="50000"/>
                  </a:schemeClr>
                </a:solidFill>
              </a:rPr>
              <a:t>atau</a:t>
            </a:r>
            <a:r>
              <a:rPr lang="en-US" sz="1600" dirty="0">
                <a:solidFill>
                  <a:schemeClr val="accent3">
                    <a:lumMod val="50000"/>
                  </a:schemeClr>
                </a:solidFill>
              </a:rPr>
              <a:t> </a:t>
            </a:r>
            <a:r>
              <a:rPr lang="en-US" sz="1600" dirty="0" err="1">
                <a:solidFill>
                  <a:schemeClr val="accent3">
                    <a:lumMod val="50000"/>
                  </a:schemeClr>
                </a:solidFill>
              </a:rPr>
              <a:t>situasi</a:t>
            </a:r>
            <a:r>
              <a:rPr lang="en-US" sz="1600" dirty="0">
                <a:solidFill>
                  <a:schemeClr val="accent3">
                    <a:lumMod val="50000"/>
                  </a:schemeClr>
                </a:solidFill>
              </a:rPr>
              <a:t> yang </a:t>
            </a:r>
            <a:r>
              <a:rPr lang="en-US" sz="1600" dirty="0" err="1" smtClean="0">
                <a:solidFill>
                  <a:schemeClr val="accent3">
                    <a:lumMod val="50000"/>
                  </a:schemeClr>
                </a:solidFill>
              </a:rPr>
              <a:t>bervariasi</a:t>
            </a:r>
            <a:r>
              <a:rPr lang="en-US" sz="1600" dirty="0" smtClean="0">
                <a:solidFill>
                  <a:schemeClr val="accent3">
                    <a:lumMod val="50000"/>
                  </a:schemeClr>
                </a:solidFill>
              </a:rPr>
              <a:t>. </a:t>
            </a:r>
            <a:r>
              <a:rPr lang="en-US" sz="1600" dirty="0" err="1" smtClean="0">
                <a:solidFill>
                  <a:schemeClr val="accent3">
                    <a:lumMod val="50000"/>
                  </a:schemeClr>
                </a:solidFill>
              </a:rPr>
              <a:t>Pada</a:t>
            </a:r>
            <a:r>
              <a:rPr lang="en-US" sz="1600" dirty="0" smtClean="0">
                <a:solidFill>
                  <a:schemeClr val="accent3">
                    <a:lumMod val="50000"/>
                  </a:schemeClr>
                </a:solidFill>
              </a:rPr>
              <a:t> </a:t>
            </a:r>
            <a:r>
              <a:rPr lang="en-US" sz="1600" dirty="0" err="1" smtClean="0">
                <a:solidFill>
                  <a:schemeClr val="accent3">
                    <a:lumMod val="50000"/>
                  </a:schemeClr>
                </a:solidFill>
              </a:rPr>
              <a:t>penelitian</a:t>
            </a:r>
            <a:r>
              <a:rPr lang="en-US" sz="1600" dirty="0" smtClean="0">
                <a:solidFill>
                  <a:schemeClr val="accent3">
                    <a:lumMod val="50000"/>
                  </a:schemeClr>
                </a:solidFill>
              </a:rPr>
              <a:t> </a:t>
            </a:r>
            <a:r>
              <a:rPr lang="en-US" sz="1600" dirty="0" err="1" smtClean="0">
                <a:solidFill>
                  <a:schemeClr val="accent3">
                    <a:lumMod val="50000"/>
                  </a:schemeClr>
                </a:solidFill>
              </a:rPr>
              <a:t>ini</a:t>
            </a:r>
            <a:r>
              <a:rPr lang="en-US" sz="1600" dirty="0" smtClean="0">
                <a:solidFill>
                  <a:schemeClr val="accent3">
                    <a:lumMod val="50000"/>
                  </a:schemeClr>
                </a:solidFill>
              </a:rPr>
              <a:t> </a:t>
            </a:r>
            <a:r>
              <a:rPr lang="en-US" sz="1600" dirty="0" err="1" smtClean="0">
                <a:solidFill>
                  <a:schemeClr val="accent3">
                    <a:lumMod val="50000"/>
                  </a:schemeClr>
                </a:solidFill>
              </a:rPr>
              <a:t>ditemukan</a:t>
            </a:r>
            <a:r>
              <a:rPr lang="en-US" sz="1600" dirty="0" smtClean="0">
                <a:solidFill>
                  <a:schemeClr val="accent3">
                    <a:lumMod val="50000"/>
                  </a:schemeClr>
                </a:solidFill>
              </a:rPr>
              <a:t> </a:t>
            </a:r>
            <a:r>
              <a:rPr lang="en-US" sz="1600" dirty="0" err="1" smtClean="0">
                <a:solidFill>
                  <a:schemeClr val="accent3">
                    <a:lumMod val="50000"/>
                  </a:schemeClr>
                </a:solidFill>
              </a:rPr>
              <a:t>bahwa</a:t>
            </a:r>
            <a:r>
              <a:rPr lang="en-US" sz="1600" dirty="0" smtClean="0">
                <a:solidFill>
                  <a:schemeClr val="accent3">
                    <a:lumMod val="50000"/>
                  </a:schemeClr>
                </a:solidFill>
              </a:rPr>
              <a:t> RK,RDS, </a:t>
            </a:r>
            <a:r>
              <a:rPr lang="en-US" sz="1600" dirty="0" err="1" smtClean="0">
                <a:solidFill>
                  <a:schemeClr val="accent3">
                    <a:lumMod val="50000"/>
                  </a:schemeClr>
                </a:solidFill>
              </a:rPr>
              <a:t>dan</a:t>
            </a:r>
            <a:r>
              <a:rPr lang="en-US" sz="1600" dirty="0" smtClean="0">
                <a:solidFill>
                  <a:schemeClr val="accent3">
                    <a:lumMod val="50000"/>
                  </a:schemeClr>
                </a:solidFill>
              </a:rPr>
              <a:t> RMP </a:t>
            </a:r>
            <a:r>
              <a:rPr lang="en-US" sz="1600" dirty="0" err="1" smtClean="0">
                <a:solidFill>
                  <a:schemeClr val="accent3">
                    <a:lumMod val="50000"/>
                  </a:schemeClr>
                </a:solidFill>
              </a:rPr>
              <a:t>akan</a:t>
            </a:r>
            <a:r>
              <a:rPr lang="en-US" sz="1600" dirty="0" smtClean="0">
                <a:solidFill>
                  <a:schemeClr val="accent3">
                    <a:lumMod val="50000"/>
                  </a:schemeClr>
                </a:solidFill>
              </a:rPr>
              <a:t> </a:t>
            </a:r>
            <a:r>
              <a:rPr lang="en-US" sz="1600" dirty="0" err="1" smtClean="0">
                <a:solidFill>
                  <a:schemeClr val="accent3">
                    <a:lumMod val="50000"/>
                  </a:schemeClr>
                </a:solidFill>
              </a:rPr>
              <a:t>berusaha</a:t>
            </a:r>
            <a:r>
              <a:rPr lang="en-US" sz="1600" dirty="0" smtClean="0">
                <a:solidFill>
                  <a:schemeClr val="accent3">
                    <a:lumMod val="50000"/>
                  </a:schemeClr>
                </a:solidFill>
              </a:rPr>
              <a:t> </a:t>
            </a:r>
            <a:r>
              <a:rPr lang="en-US" sz="1600" dirty="0" err="1" smtClean="0">
                <a:solidFill>
                  <a:schemeClr val="accent3">
                    <a:lumMod val="50000"/>
                  </a:schemeClr>
                </a:solidFill>
              </a:rPr>
              <a:t>mengerjakan</a:t>
            </a:r>
            <a:r>
              <a:rPr lang="en-US" sz="1600" dirty="0" smtClean="0">
                <a:solidFill>
                  <a:schemeClr val="accent3">
                    <a:lumMod val="50000"/>
                  </a:schemeClr>
                </a:solidFill>
              </a:rPr>
              <a:t> </a:t>
            </a:r>
            <a:r>
              <a:rPr lang="en-US" sz="1600" dirty="0" err="1" smtClean="0">
                <a:solidFill>
                  <a:schemeClr val="accent3">
                    <a:lumMod val="50000"/>
                  </a:schemeClr>
                </a:solidFill>
              </a:rPr>
              <a:t>tugas</a:t>
            </a:r>
            <a:r>
              <a:rPr lang="en-US" sz="1600" dirty="0" smtClean="0">
                <a:solidFill>
                  <a:schemeClr val="accent3">
                    <a:lumMod val="50000"/>
                  </a:schemeClr>
                </a:solidFill>
              </a:rPr>
              <a:t> yang </a:t>
            </a:r>
            <a:r>
              <a:rPr lang="en-US" sz="1600" dirty="0" err="1" smtClean="0">
                <a:solidFill>
                  <a:schemeClr val="accent3">
                    <a:lumMod val="50000"/>
                  </a:schemeClr>
                </a:solidFill>
              </a:rPr>
              <a:t>diberikan</a:t>
            </a:r>
            <a:r>
              <a:rPr lang="en-US" sz="1600" dirty="0" smtClean="0">
                <a:solidFill>
                  <a:schemeClr val="accent3">
                    <a:lumMod val="50000"/>
                  </a:schemeClr>
                </a:solidFill>
              </a:rPr>
              <a:t> </a:t>
            </a:r>
            <a:r>
              <a:rPr lang="en-US" sz="1600" dirty="0" err="1" smtClean="0">
                <a:solidFill>
                  <a:schemeClr val="accent3">
                    <a:lumMod val="50000"/>
                  </a:schemeClr>
                </a:solidFill>
              </a:rPr>
              <a:t>sebaik</a:t>
            </a:r>
            <a:r>
              <a:rPr lang="en-US" sz="1600" dirty="0" smtClean="0">
                <a:solidFill>
                  <a:schemeClr val="accent3">
                    <a:lumMod val="50000"/>
                  </a:schemeClr>
                </a:solidFill>
              </a:rPr>
              <a:t> </a:t>
            </a:r>
            <a:r>
              <a:rPr lang="en-US" sz="1600" dirty="0" err="1" smtClean="0">
                <a:solidFill>
                  <a:schemeClr val="accent3">
                    <a:lumMod val="50000"/>
                  </a:schemeClr>
                </a:solidFill>
              </a:rPr>
              <a:t>mungkin</a:t>
            </a:r>
            <a:r>
              <a:rPr lang="en-US" sz="1600" dirty="0" smtClean="0">
                <a:solidFill>
                  <a:schemeClr val="accent3">
                    <a:lumMod val="50000"/>
                  </a:schemeClr>
                </a:solidFill>
              </a:rPr>
              <a:t> </a:t>
            </a:r>
            <a:r>
              <a:rPr lang="en-US" sz="1600" dirty="0" err="1" smtClean="0">
                <a:solidFill>
                  <a:schemeClr val="accent3">
                    <a:lumMod val="50000"/>
                  </a:schemeClr>
                </a:solidFill>
              </a:rPr>
              <a:t>ketika</a:t>
            </a:r>
            <a:r>
              <a:rPr lang="en-US" sz="1600" dirty="0" smtClean="0">
                <a:solidFill>
                  <a:schemeClr val="accent3">
                    <a:lumMod val="50000"/>
                  </a:schemeClr>
                </a:solidFill>
              </a:rPr>
              <a:t> </a:t>
            </a:r>
            <a:r>
              <a:rPr lang="en-US" sz="1600" dirty="0" err="1" smtClean="0">
                <a:solidFill>
                  <a:schemeClr val="accent3">
                    <a:lumMod val="50000"/>
                  </a:schemeClr>
                </a:solidFill>
              </a:rPr>
              <a:t>memiliki</a:t>
            </a:r>
            <a:r>
              <a:rPr lang="en-US" sz="1600" dirty="0" smtClean="0">
                <a:solidFill>
                  <a:schemeClr val="accent3">
                    <a:lumMod val="50000"/>
                  </a:schemeClr>
                </a:solidFill>
              </a:rPr>
              <a:t> </a:t>
            </a:r>
            <a:r>
              <a:rPr lang="en-US" sz="1600" dirty="0" err="1" smtClean="0">
                <a:solidFill>
                  <a:schemeClr val="accent3">
                    <a:lumMod val="50000"/>
                  </a:schemeClr>
                </a:solidFill>
              </a:rPr>
              <a:t>tugas</a:t>
            </a:r>
            <a:r>
              <a:rPr lang="en-US" sz="1600" dirty="0">
                <a:solidFill>
                  <a:schemeClr val="accent3">
                    <a:lumMod val="50000"/>
                  </a:schemeClr>
                </a:solidFill>
              </a:rPr>
              <a:t> </a:t>
            </a:r>
            <a:r>
              <a:rPr lang="en-US" sz="1600" dirty="0" smtClean="0">
                <a:solidFill>
                  <a:schemeClr val="accent3">
                    <a:lumMod val="50000"/>
                  </a:schemeClr>
                </a:solidFill>
              </a:rPr>
              <a:t>yang </a:t>
            </a:r>
            <a:r>
              <a:rPr lang="en-US" sz="1600" dirty="0" err="1" smtClean="0">
                <a:solidFill>
                  <a:schemeClr val="accent3">
                    <a:lumMod val="50000"/>
                  </a:schemeClr>
                </a:solidFill>
              </a:rPr>
              <a:t>bervariasi</a:t>
            </a:r>
            <a:r>
              <a:rPr lang="en-US" sz="1600" dirty="0" smtClean="0">
                <a:solidFill>
                  <a:schemeClr val="accent3">
                    <a:lumMod val="50000"/>
                  </a:schemeClr>
                </a:solidFill>
              </a:rPr>
              <a:t> </a:t>
            </a:r>
            <a:r>
              <a:rPr lang="en-US" sz="1600" dirty="0" err="1" smtClean="0">
                <a:solidFill>
                  <a:schemeClr val="accent3">
                    <a:lumMod val="50000"/>
                  </a:schemeClr>
                </a:solidFill>
              </a:rPr>
              <a:t>namun</a:t>
            </a:r>
            <a:r>
              <a:rPr lang="en-US" sz="1600" dirty="0" smtClean="0">
                <a:solidFill>
                  <a:schemeClr val="accent3">
                    <a:lumMod val="50000"/>
                  </a:schemeClr>
                </a:solidFill>
              </a:rPr>
              <a:t> </a:t>
            </a:r>
            <a:r>
              <a:rPr lang="en-US" sz="1600" dirty="0" err="1" smtClean="0">
                <a:solidFill>
                  <a:schemeClr val="accent3">
                    <a:lumMod val="50000"/>
                  </a:schemeClr>
                </a:solidFill>
              </a:rPr>
              <a:t>dalam</a:t>
            </a:r>
            <a:r>
              <a:rPr lang="en-US" sz="1600" dirty="0" smtClean="0">
                <a:solidFill>
                  <a:schemeClr val="accent3">
                    <a:lumMod val="50000"/>
                  </a:schemeClr>
                </a:solidFill>
              </a:rPr>
              <a:t> deadline </a:t>
            </a:r>
            <a:r>
              <a:rPr lang="en-US" sz="1600" dirty="0" err="1" smtClean="0">
                <a:solidFill>
                  <a:schemeClr val="accent3">
                    <a:lumMod val="50000"/>
                  </a:schemeClr>
                </a:solidFill>
              </a:rPr>
              <a:t>waktu</a:t>
            </a:r>
            <a:r>
              <a:rPr lang="en-US" sz="1600" dirty="0" smtClean="0">
                <a:solidFill>
                  <a:schemeClr val="accent3">
                    <a:lumMod val="50000"/>
                  </a:schemeClr>
                </a:solidFill>
              </a:rPr>
              <a:t> yang </a:t>
            </a:r>
            <a:r>
              <a:rPr lang="en-US" sz="1600" dirty="0" err="1" smtClean="0">
                <a:solidFill>
                  <a:schemeClr val="accent3">
                    <a:lumMod val="50000"/>
                  </a:schemeClr>
                </a:solidFill>
              </a:rPr>
              <a:t>bersamaan</a:t>
            </a:r>
            <a:r>
              <a:rPr lang="en-US" sz="1600" dirty="0">
                <a:solidFill>
                  <a:schemeClr val="accent3">
                    <a:lumMod val="50000"/>
                  </a:schemeClr>
                </a:solidFill>
              </a:rPr>
              <a:t> </a:t>
            </a:r>
            <a:r>
              <a:rPr lang="en-US" sz="1600" dirty="0" err="1" smtClean="0">
                <a:solidFill>
                  <a:schemeClr val="accent3">
                    <a:lumMod val="50000"/>
                  </a:schemeClr>
                </a:solidFill>
              </a:rPr>
              <a:t>dan</a:t>
            </a:r>
            <a:r>
              <a:rPr lang="en-US" sz="1600" dirty="0" smtClean="0">
                <a:solidFill>
                  <a:schemeClr val="accent3">
                    <a:lumMod val="50000"/>
                  </a:schemeClr>
                </a:solidFill>
              </a:rPr>
              <a:t> </a:t>
            </a:r>
            <a:r>
              <a:rPr lang="en-US" sz="1600" dirty="0" err="1" smtClean="0">
                <a:solidFill>
                  <a:schemeClr val="accent3">
                    <a:lumMod val="50000"/>
                  </a:schemeClr>
                </a:solidFill>
              </a:rPr>
              <a:t>ketika</a:t>
            </a:r>
            <a:r>
              <a:rPr lang="en-US" sz="1600" dirty="0" smtClean="0">
                <a:solidFill>
                  <a:schemeClr val="accent3">
                    <a:lumMod val="50000"/>
                  </a:schemeClr>
                </a:solidFill>
              </a:rPr>
              <a:t> </a:t>
            </a:r>
            <a:r>
              <a:rPr lang="en-US" sz="1600" dirty="0" err="1" smtClean="0">
                <a:solidFill>
                  <a:schemeClr val="accent3">
                    <a:lumMod val="50000"/>
                  </a:schemeClr>
                </a:solidFill>
              </a:rPr>
              <a:t>diberi</a:t>
            </a:r>
            <a:r>
              <a:rPr lang="en-US" sz="1600" dirty="0" smtClean="0">
                <a:solidFill>
                  <a:schemeClr val="accent3">
                    <a:lumMod val="50000"/>
                  </a:schemeClr>
                </a:solidFill>
              </a:rPr>
              <a:t> </a:t>
            </a:r>
            <a:r>
              <a:rPr lang="en-US" sz="1600" dirty="0" err="1" smtClean="0">
                <a:solidFill>
                  <a:schemeClr val="accent3">
                    <a:lumMod val="50000"/>
                  </a:schemeClr>
                </a:solidFill>
              </a:rPr>
              <a:t>pilihan</a:t>
            </a:r>
            <a:r>
              <a:rPr lang="en-US" sz="1600" dirty="0" smtClean="0">
                <a:solidFill>
                  <a:schemeClr val="accent3">
                    <a:lumMod val="50000"/>
                  </a:schemeClr>
                </a:solidFill>
              </a:rPr>
              <a:t> </a:t>
            </a:r>
            <a:r>
              <a:rPr lang="en-US" sz="1600" dirty="0" err="1" smtClean="0">
                <a:solidFill>
                  <a:schemeClr val="accent3">
                    <a:lumMod val="50000"/>
                  </a:schemeClr>
                </a:solidFill>
              </a:rPr>
              <a:t>untuk</a:t>
            </a:r>
            <a:r>
              <a:rPr lang="en-US" sz="1600" dirty="0" smtClean="0">
                <a:solidFill>
                  <a:schemeClr val="accent3">
                    <a:lumMod val="50000"/>
                  </a:schemeClr>
                </a:solidFill>
              </a:rPr>
              <a:t> </a:t>
            </a:r>
            <a:r>
              <a:rPr lang="en-US" sz="1600" dirty="0" err="1" smtClean="0">
                <a:solidFill>
                  <a:schemeClr val="accent3">
                    <a:lumMod val="50000"/>
                  </a:schemeClr>
                </a:solidFill>
              </a:rPr>
              <a:t>mengerjakan</a:t>
            </a:r>
            <a:r>
              <a:rPr lang="en-US" sz="1600" dirty="0" smtClean="0">
                <a:solidFill>
                  <a:schemeClr val="accent3">
                    <a:lumMod val="50000"/>
                  </a:schemeClr>
                </a:solidFill>
              </a:rPr>
              <a:t> </a:t>
            </a:r>
            <a:r>
              <a:rPr lang="en-US" sz="1600" dirty="0" err="1" smtClean="0">
                <a:solidFill>
                  <a:schemeClr val="accent3">
                    <a:lumMod val="50000"/>
                  </a:schemeClr>
                </a:solidFill>
              </a:rPr>
              <a:t>tugas</a:t>
            </a:r>
            <a:r>
              <a:rPr lang="en-US" sz="1600" dirty="0" smtClean="0">
                <a:solidFill>
                  <a:schemeClr val="accent3">
                    <a:lumMod val="50000"/>
                  </a:schemeClr>
                </a:solidFill>
              </a:rPr>
              <a:t> yang </a:t>
            </a:r>
            <a:r>
              <a:rPr lang="en-US" sz="1600" dirty="0" err="1" smtClean="0">
                <a:solidFill>
                  <a:schemeClr val="accent3">
                    <a:lumMod val="50000"/>
                  </a:schemeClr>
                </a:solidFill>
              </a:rPr>
              <a:t>biasa</a:t>
            </a:r>
            <a:r>
              <a:rPr lang="en-US" sz="1600" dirty="0" smtClean="0">
                <a:solidFill>
                  <a:schemeClr val="accent3">
                    <a:lumMod val="50000"/>
                  </a:schemeClr>
                </a:solidFill>
              </a:rPr>
              <a:t> </a:t>
            </a:r>
            <a:r>
              <a:rPr lang="en-US" sz="1600" dirty="0" err="1" smtClean="0">
                <a:solidFill>
                  <a:schemeClr val="accent3">
                    <a:lumMod val="50000"/>
                  </a:schemeClr>
                </a:solidFill>
              </a:rPr>
              <a:t>mereka</a:t>
            </a:r>
            <a:r>
              <a:rPr lang="en-US" sz="1600" dirty="0" smtClean="0">
                <a:solidFill>
                  <a:schemeClr val="accent3">
                    <a:lumMod val="50000"/>
                  </a:schemeClr>
                </a:solidFill>
              </a:rPr>
              <a:t> </a:t>
            </a:r>
            <a:r>
              <a:rPr lang="en-US" sz="1600" dirty="0" err="1" smtClean="0">
                <a:solidFill>
                  <a:schemeClr val="accent3">
                    <a:lumMod val="50000"/>
                  </a:schemeClr>
                </a:solidFill>
              </a:rPr>
              <a:t>kerjakan</a:t>
            </a:r>
            <a:r>
              <a:rPr lang="en-US" sz="1600" dirty="0" smtClean="0">
                <a:solidFill>
                  <a:schemeClr val="accent3">
                    <a:lumMod val="50000"/>
                  </a:schemeClr>
                </a:solidFill>
              </a:rPr>
              <a:t> </a:t>
            </a:r>
            <a:r>
              <a:rPr lang="en-US" sz="1600" dirty="0" err="1" smtClean="0">
                <a:solidFill>
                  <a:schemeClr val="accent3">
                    <a:lumMod val="50000"/>
                  </a:schemeClr>
                </a:solidFill>
              </a:rPr>
              <a:t>atau</a:t>
            </a:r>
            <a:r>
              <a:rPr lang="en-US" sz="1600" dirty="0" smtClean="0">
                <a:solidFill>
                  <a:schemeClr val="accent3">
                    <a:lumMod val="50000"/>
                  </a:schemeClr>
                </a:solidFill>
              </a:rPr>
              <a:t> </a:t>
            </a:r>
            <a:r>
              <a:rPr lang="en-US" sz="1600" dirty="0" err="1" smtClean="0">
                <a:solidFill>
                  <a:schemeClr val="accent3">
                    <a:lumMod val="50000"/>
                  </a:schemeClr>
                </a:solidFill>
              </a:rPr>
              <a:t>mengerjakan</a:t>
            </a:r>
            <a:r>
              <a:rPr lang="en-US" sz="1600" dirty="0" smtClean="0">
                <a:solidFill>
                  <a:schemeClr val="accent3">
                    <a:lumMod val="50000"/>
                  </a:schemeClr>
                </a:solidFill>
              </a:rPr>
              <a:t> </a:t>
            </a:r>
            <a:r>
              <a:rPr lang="en-US" sz="1600" dirty="0" err="1" smtClean="0">
                <a:solidFill>
                  <a:schemeClr val="accent3">
                    <a:lumMod val="50000"/>
                  </a:schemeClr>
                </a:solidFill>
              </a:rPr>
              <a:t>tugas</a:t>
            </a:r>
            <a:r>
              <a:rPr lang="en-US" sz="1600" dirty="0">
                <a:solidFill>
                  <a:schemeClr val="accent3">
                    <a:lumMod val="50000"/>
                  </a:schemeClr>
                </a:solidFill>
              </a:rPr>
              <a:t> </a:t>
            </a:r>
            <a:r>
              <a:rPr lang="en-US" sz="1600" dirty="0" err="1" smtClean="0">
                <a:solidFill>
                  <a:schemeClr val="accent3">
                    <a:lumMod val="50000"/>
                  </a:schemeClr>
                </a:solidFill>
              </a:rPr>
              <a:t>baru</a:t>
            </a:r>
            <a:r>
              <a:rPr lang="en-US" sz="1600" dirty="0" smtClean="0">
                <a:solidFill>
                  <a:schemeClr val="accent3">
                    <a:lumMod val="50000"/>
                  </a:schemeClr>
                </a:solidFill>
              </a:rPr>
              <a:t> yang </a:t>
            </a:r>
            <a:r>
              <a:rPr lang="en-US" sz="1600" dirty="0" err="1" smtClean="0">
                <a:solidFill>
                  <a:schemeClr val="accent3">
                    <a:lumMod val="50000"/>
                  </a:schemeClr>
                </a:solidFill>
              </a:rPr>
              <a:t>lebih</a:t>
            </a:r>
            <a:r>
              <a:rPr lang="en-US" sz="1600" dirty="0" smtClean="0">
                <a:solidFill>
                  <a:schemeClr val="accent3">
                    <a:lumMod val="50000"/>
                  </a:schemeClr>
                </a:solidFill>
              </a:rPr>
              <a:t> </a:t>
            </a:r>
            <a:r>
              <a:rPr lang="en-US" sz="1600" dirty="0" err="1" smtClean="0">
                <a:solidFill>
                  <a:schemeClr val="accent3">
                    <a:lumMod val="50000"/>
                  </a:schemeClr>
                </a:solidFill>
              </a:rPr>
              <a:t>menantang</a:t>
            </a:r>
            <a:r>
              <a:rPr lang="en-US" sz="1600" dirty="0" smtClean="0">
                <a:solidFill>
                  <a:schemeClr val="accent3">
                    <a:lumMod val="50000"/>
                  </a:schemeClr>
                </a:solidFill>
              </a:rPr>
              <a:t>, </a:t>
            </a:r>
            <a:r>
              <a:rPr lang="en-US" sz="1600" dirty="0" err="1" smtClean="0">
                <a:solidFill>
                  <a:schemeClr val="accent3">
                    <a:lumMod val="50000"/>
                  </a:schemeClr>
                </a:solidFill>
              </a:rPr>
              <a:t>ketika</a:t>
            </a:r>
            <a:r>
              <a:rPr lang="en-US" sz="1600" dirty="0" smtClean="0">
                <a:solidFill>
                  <a:schemeClr val="accent3">
                    <a:lumMod val="50000"/>
                  </a:schemeClr>
                </a:solidFill>
              </a:rPr>
              <a:t> </a:t>
            </a:r>
            <a:r>
              <a:rPr lang="en-US" sz="1600" dirty="0" err="1" smtClean="0">
                <a:solidFill>
                  <a:schemeClr val="accent3">
                    <a:lumMod val="50000"/>
                  </a:schemeClr>
                </a:solidFill>
              </a:rPr>
              <a:t>pecandu</a:t>
            </a:r>
            <a:r>
              <a:rPr lang="en-US" sz="1600" dirty="0" smtClean="0">
                <a:solidFill>
                  <a:schemeClr val="accent3">
                    <a:lumMod val="50000"/>
                  </a:schemeClr>
                </a:solidFill>
              </a:rPr>
              <a:t> </a:t>
            </a:r>
            <a:r>
              <a:rPr lang="en-US" sz="1600" dirty="0" err="1" smtClean="0">
                <a:solidFill>
                  <a:schemeClr val="accent3">
                    <a:lumMod val="50000"/>
                  </a:schemeClr>
                </a:solidFill>
              </a:rPr>
              <a:t>ini</a:t>
            </a:r>
            <a:r>
              <a:rPr lang="en-US" sz="1600" dirty="0" smtClean="0">
                <a:solidFill>
                  <a:schemeClr val="accent3">
                    <a:lumMod val="50000"/>
                  </a:schemeClr>
                </a:solidFill>
              </a:rPr>
              <a:t> </a:t>
            </a:r>
            <a:r>
              <a:rPr lang="en-US" sz="1600" dirty="0" err="1" smtClean="0">
                <a:solidFill>
                  <a:schemeClr val="accent3">
                    <a:lumMod val="50000"/>
                  </a:schemeClr>
                </a:solidFill>
              </a:rPr>
              <a:t>memilih</a:t>
            </a:r>
            <a:r>
              <a:rPr lang="en-US" sz="1600" dirty="0" smtClean="0">
                <a:solidFill>
                  <a:schemeClr val="accent3">
                    <a:lumMod val="50000"/>
                  </a:schemeClr>
                </a:solidFill>
              </a:rPr>
              <a:t> </a:t>
            </a:r>
            <a:r>
              <a:rPr lang="en-US" sz="1600" dirty="0" err="1" smtClean="0">
                <a:solidFill>
                  <a:schemeClr val="accent3">
                    <a:lumMod val="50000"/>
                  </a:schemeClr>
                </a:solidFill>
              </a:rPr>
              <a:t>tugas</a:t>
            </a:r>
            <a:r>
              <a:rPr lang="en-US" sz="1600" dirty="0" smtClean="0">
                <a:solidFill>
                  <a:schemeClr val="accent3">
                    <a:lumMod val="50000"/>
                  </a:schemeClr>
                </a:solidFill>
              </a:rPr>
              <a:t> yang </a:t>
            </a:r>
            <a:r>
              <a:rPr lang="en-US" sz="1600" dirty="0" err="1" smtClean="0">
                <a:solidFill>
                  <a:schemeClr val="accent3">
                    <a:lumMod val="50000"/>
                  </a:schemeClr>
                </a:solidFill>
              </a:rPr>
              <a:t>biasa</a:t>
            </a:r>
            <a:r>
              <a:rPr lang="en-US" sz="1600" dirty="0" smtClean="0">
                <a:solidFill>
                  <a:schemeClr val="accent3">
                    <a:lumMod val="50000"/>
                  </a:schemeClr>
                </a:solidFill>
              </a:rPr>
              <a:t> </a:t>
            </a:r>
            <a:r>
              <a:rPr lang="en-US" sz="1600" dirty="0" err="1" smtClean="0">
                <a:solidFill>
                  <a:schemeClr val="accent3">
                    <a:lumMod val="50000"/>
                  </a:schemeClr>
                </a:solidFill>
              </a:rPr>
              <a:t>dia</a:t>
            </a:r>
            <a:r>
              <a:rPr lang="en-US" sz="1600" dirty="0" smtClean="0">
                <a:solidFill>
                  <a:schemeClr val="accent3">
                    <a:lumMod val="50000"/>
                  </a:schemeClr>
                </a:solidFill>
              </a:rPr>
              <a:t> </a:t>
            </a:r>
            <a:r>
              <a:rPr lang="en-US" sz="1600" dirty="0" err="1" smtClean="0">
                <a:solidFill>
                  <a:schemeClr val="accent3">
                    <a:lumMod val="50000"/>
                  </a:schemeClr>
                </a:solidFill>
              </a:rPr>
              <a:t>kerjakan</a:t>
            </a:r>
            <a:r>
              <a:rPr lang="en-US" sz="1600" dirty="0" smtClean="0">
                <a:solidFill>
                  <a:schemeClr val="accent3">
                    <a:lumMod val="50000"/>
                  </a:schemeClr>
                </a:solidFill>
              </a:rPr>
              <a:t> </a:t>
            </a:r>
            <a:r>
              <a:rPr lang="en-US" sz="1600" dirty="0" err="1" smtClean="0">
                <a:solidFill>
                  <a:schemeClr val="accent3">
                    <a:lumMod val="50000"/>
                  </a:schemeClr>
                </a:solidFill>
              </a:rPr>
              <a:t>karena</a:t>
            </a:r>
            <a:r>
              <a:rPr lang="en-US" sz="1600" dirty="0" smtClean="0">
                <a:solidFill>
                  <a:schemeClr val="accent3">
                    <a:lumMod val="50000"/>
                  </a:schemeClr>
                </a:solidFill>
              </a:rPr>
              <a:t> </a:t>
            </a:r>
            <a:r>
              <a:rPr lang="en-US" sz="1600" dirty="0" err="1" smtClean="0">
                <a:solidFill>
                  <a:schemeClr val="accent3">
                    <a:lumMod val="50000"/>
                  </a:schemeClr>
                </a:solidFill>
              </a:rPr>
              <a:t>mereka</a:t>
            </a:r>
            <a:r>
              <a:rPr lang="en-US" sz="1600" dirty="0" smtClean="0">
                <a:solidFill>
                  <a:schemeClr val="accent3">
                    <a:lumMod val="50000"/>
                  </a:schemeClr>
                </a:solidFill>
              </a:rPr>
              <a:t> </a:t>
            </a:r>
            <a:r>
              <a:rPr lang="en-US" sz="1600" dirty="0" err="1" smtClean="0">
                <a:solidFill>
                  <a:schemeClr val="accent3">
                    <a:lumMod val="50000"/>
                  </a:schemeClr>
                </a:solidFill>
              </a:rPr>
              <a:t>tidak</a:t>
            </a:r>
            <a:r>
              <a:rPr lang="en-US" sz="1600" dirty="0" smtClean="0">
                <a:solidFill>
                  <a:schemeClr val="accent3">
                    <a:lumMod val="50000"/>
                  </a:schemeClr>
                </a:solidFill>
              </a:rPr>
              <a:t> </a:t>
            </a:r>
            <a:r>
              <a:rPr lang="en-US" sz="1600" dirty="0" err="1" smtClean="0">
                <a:solidFill>
                  <a:schemeClr val="accent3">
                    <a:lumMod val="50000"/>
                  </a:schemeClr>
                </a:solidFill>
              </a:rPr>
              <a:t>yakin</a:t>
            </a:r>
            <a:r>
              <a:rPr lang="en-US" sz="1600" dirty="0" smtClean="0">
                <a:solidFill>
                  <a:schemeClr val="accent3">
                    <a:lumMod val="50000"/>
                  </a:schemeClr>
                </a:solidFill>
              </a:rPr>
              <a:t> </a:t>
            </a:r>
            <a:r>
              <a:rPr lang="en-US" sz="1600" dirty="0" err="1" smtClean="0">
                <a:solidFill>
                  <a:schemeClr val="accent3">
                    <a:lumMod val="50000"/>
                  </a:schemeClr>
                </a:solidFill>
              </a:rPr>
              <a:t>dengan</a:t>
            </a:r>
            <a:r>
              <a:rPr lang="en-US" sz="1600" dirty="0" smtClean="0">
                <a:solidFill>
                  <a:schemeClr val="accent3">
                    <a:lumMod val="50000"/>
                  </a:schemeClr>
                </a:solidFill>
              </a:rPr>
              <a:t> </a:t>
            </a:r>
            <a:r>
              <a:rPr lang="en-US" sz="1600" dirty="0" err="1" smtClean="0">
                <a:solidFill>
                  <a:schemeClr val="accent3">
                    <a:lumMod val="50000"/>
                  </a:schemeClr>
                </a:solidFill>
              </a:rPr>
              <a:t>kemampuan</a:t>
            </a:r>
            <a:r>
              <a:rPr lang="en-US" sz="1600" dirty="0" smtClean="0">
                <a:solidFill>
                  <a:schemeClr val="accent3">
                    <a:lumMod val="50000"/>
                  </a:schemeClr>
                </a:solidFill>
              </a:rPr>
              <a:t> yang </a:t>
            </a:r>
            <a:r>
              <a:rPr lang="en-US" sz="1600" dirty="0" err="1" smtClean="0">
                <a:solidFill>
                  <a:schemeClr val="accent3">
                    <a:lumMod val="50000"/>
                  </a:schemeClr>
                </a:solidFill>
              </a:rPr>
              <a:t>mereka</a:t>
            </a:r>
            <a:r>
              <a:rPr lang="en-US" sz="1600" dirty="0" smtClean="0">
                <a:solidFill>
                  <a:schemeClr val="accent3">
                    <a:lumMod val="50000"/>
                  </a:schemeClr>
                </a:solidFill>
              </a:rPr>
              <a:t> </a:t>
            </a:r>
            <a:r>
              <a:rPr lang="en-US" sz="1600" dirty="0" err="1" smtClean="0">
                <a:solidFill>
                  <a:schemeClr val="accent3">
                    <a:lumMod val="50000"/>
                  </a:schemeClr>
                </a:solidFill>
              </a:rPr>
              <a:t>miliki</a:t>
            </a:r>
            <a:r>
              <a:rPr lang="en-US" sz="1600" dirty="0" smtClean="0">
                <a:solidFill>
                  <a:schemeClr val="accent3">
                    <a:lumMod val="50000"/>
                  </a:schemeClr>
                </a:solidFill>
              </a:rPr>
              <a:t> </a:t>
            </a:r>
            <a:r>
              <a:rPr lang="en-US" sz="1600" dirty="0" err="1" smtClean="0">
                <a:solidFill>
                  <a:schemeClr val="accent3">
                    <a:lumMod val="50000"/>
                  </a:schemeClr>
                </a:solidFill>
              </a:rPr>
              <a:t>dan</a:t>
            </a:r>
            <a:r>
              <a:rPr lang="en-US" sz="1600" dirty="0" smtClean="0">
                <a:solidFill>
                  <a:schemeClr val="accent3">
                    <a:lumMod val="50000"/>
                  </a:schemeClr>
                </a:solidFill>
              </a:rPr>
              <a:t> </a:t>
            </a:r>
            <a:r>
              <a:rPr lang="en-US" sz="1600" dirty="0" err="1" smtClean="0">
                <a:solidFill>
                  <a:schemeClr val="accent3">
                    <a:lumMod val="50000"/>
                  </a:schemeClr>
                </a:solidFill>
              </a:rPr>
              <a:t>takut</a:t>
            </a:r>
            <a:r>
              <a:rPr lang="en-US" sz="1600" dirty="0" smtClean="0">
                <a:solidFill>
                  <a:schemeClr val="accent3">
                    <a:lumMod val="50000"/>
                  </a:schemeClr>
                </a:solidFill>
              </a:rPr>
              <a:t> </a:t>
            </a:r>
            <a:r>
              <a:rPr lang="en-US" sz="1600" dirty="0" err="1" smtClean="0">
                <a:solidFill>
                  <a:schemeClr val="accent3">
                    <a:lumMod val="50000"/>
                  </a:schemeClr>
                </a:solidFill>
              </a:rPr>
              <a:t>tidak</a:t>
            </a:r>
            <a:r>
              <a:rPr lang="en-US" sz="1600" dirty="0" smtClean="0">
                <a:solidFill>
                  <a:schemeClr val="accent3">
                    <a:lumMod val="50000"/>
                  </a:schemeClr>
                </a:solidFill>
              </a:rPr>
              <a:t> </a:t>
            </a:r>
            <a:r>
              <a:rPr lang="en-US" sz="1600" dirty="0" err="1" smtClean="0">
                <a:solidFill>
                  <a:schemeClr val="accent3">
                    <a:lumMod val="50000"/>
                  </a:schemeClr>
                </a:solidFill>
              </a:rPr>
              <a:t>akan</a:t>
            </a:r>
            <a:r>
              <a:rPr lang="en-US" sz="1600" dirty="0" smtClean="0">
                <a:solidFill>
                  <a:schemeClr val="accent3">
                    <a:lumMod val="50000"/>
                  </a:schemeClr>
                </a:solidFill>
              </a:rPr>
              <a:t> </a:t>
            </a:r>
            <a:r>
              <a:rPr lang="en-US" sz="1600" dirty="0" err="1" smtClean="0">
                <a:solidFill>
                  <a:schemeClr val="accent3">
                    <a:lumMod val="50000"/>
                  </a:schemeClr>
                </a:solidFill>
              </a:rPr>
              <a:t>menyelesaikan</a:t>
            </a:r>
            <a:r>
              <a:rPr lang="en-US" sz="1600" dirty="0" smtClean="0">
                <a:solidFill>
                  <a:schemeClr val="accent3">
                    <a:lumMod val="50000"/>
                  </a:schemeClr>
                </a:solidFill>
              </a:rPr>
              <a:t> </a:t>
            </a:r>
            <a:r>
              <a:rPr lang="en-US" sz="1600" dirty="0" err="1" smtClean="0">
                <a:solidFill>
                  <a:schemeClr val="accent3">
                    <a:lumMod val="50000"/>
                  </a:schemeClr>
                </a:solidFill>
              </a:rPr>
              <a:t>tugas</a:t>
            </a:r>
            <a:r>
              <a:rPr lang="en-US" sz="1600" dirty="0" smtClean="0">
                <a:solidFill>
                  <a:schemeClr val="accent3">
                    <a:lumMod val="50000"/>
                  </a:schemeClr>
                </a:solidFill>
              </a:rPr>
              <a:t> yang </a:t>
            </a:r>
            <a:r>
              <a:rPr lang="en-US" sz="1600" dirty="0" err="1" smtClean="0">
                <a:solidFill>
                  <a:schemeClr val="accent3">
                    <a:lumMod val="50000"/>
                  </a:schemeClr>
                </a:solidFill>
              </a:rPr>
              <a:t>ada</a:t>
            </a:r>
            <a:r>
              <a:rPr lang="en-US" sz="1600" dirty="0" smtClean="0">
                <a:solidFill>
                  <a:schemeClr val="accent3">
                    <a:lumMod val="50000"/>
                  </a:schemeClr>
                </a:solidFill>
              </a:rPr>
              <a:t>.</a:t>
            </a:r>
            <a:endParaRPr lang="en-US" sz="1600" dirty="0">
              <a:solidFill>
                <a:schemeClr val="accent3">
                  <a:lumMod val="50000"/>
                </a:schemeClr>
              </a:solidFill>
            </a:endParaRPr>
          </a:p>
        </p:txBody>
      </p:sp>
    </p:spTree>
    <p:extLst>
      <p:ext uri="{BB962C8B-B14F-4D97-AF65-F5344CB8AC3E}">
        <p14:creationId xmlns:p14="http://schemas.microsoft.com/office/powerpoint/2010/main" val="213790394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362200" y="438150"/>
            <a:ext cx="3760800" cy="513300"/>
          </a:xfrm>
        </p:spPr>
        <p:txBody>
          <a:bodyPr/>
          <a:lstStyle/>
          <a:p>
            <a:r>
              <a:rPr lang="en-US" sz="2800" dirty="0" smtClean="0">
                <a:solidFill>
                  <a:schemeClr val="bg1">
                    <a:lumMod val="50000"/>
                  </a:schemeClr>
                </a:solidFill>
                <a:latin typeface="Eras Bold ITC" pitchFamily="34" charset="0"/>
              </a:rPr>
              <a:t>BAB V</a:t>
            </a:r>
          </a:p>
          <a:p>
            <a:endParaRPr lang="en-US" dirty="0">
              <a:solidFill>
                <a:schemeClr val="bg1">
                  <a:lumMod val="50000"/>
                </a:schemeClr>
              </a:solidFill>
              <a:latin typeface="Eras Bold ITC" pitchFamily="34" charset="0"/>
            </a:endParaRPr>
          </a:p>
          <a:p>
            <a:r>
              <a:rPr lang="en-US" dirty="0" err="1" smtClean="0">
                <a:solidFill>
                  <a:schemeClr val="bg1">
                    <a:lumMod val="50000"/>
                  </a:schemeClr>
                </a:solidFill>
                <a:latin typeface="Eras Bold ITC" pitchFamily="34" charset="0"/>
              </a:rPr>
              <a:t>Kesimpulan</a:t>
            </a:r>
            <a:endParaRPr lang="en-US" dirty="0">
              <a:solidFill>
                <a:schemeClr val="bg1">
                  <a:lumMod val="50000"/>
                </a:schemeClr>
              </a:solidFill>
              <a:latin typeface="Eras Bold ITC" pitchFamily="34" charset="0"/>
            </a:endParaRPr>
          </a:p>
        </p:txBody>
      </p:sp>
      <p:sp>
        <p:nvSpPr>
          <p:cNvPr id="5" name="Round Diagonal Corner Rectangle 4"/>
          <p:cNvSpPr/>
          <p:nvPr/>
        </p:nvSpPr>
        <p:spPr>
          <a:xfrm>
            <a:off x="228600" y="1200150"/>
            <a:ext cx="2590800" cy="3530974"/>
          </a:xfrm>
          <a:prstGeom prst="round2DiagRect">
            <a:avLst/>
          </a:prstGeom>
        </p:spPr>
        <p:style>
          <a:lnRef idx="0">
            <a:schemeClr val="accent4"/>
          </a:lnRef>
          <a:fillRef idx="3">
            <a:schemeClr val="accent4"/>
          </a:fillRef>
          <a:effectRef idx="3">
            <a:schemeClr val="accent4"/>
          </a:effectRef>
          <a:fontRef idx="minor">
            <a:schemeClr val="lt1"/>
          </a:fontRef>
        </p:style>
        <p:txBody>
          <a:bodyPr rtlCol="0" anchor="ctr"/>
          <a:lstStyle/>
          <a:p>
            <a:pPr algn="just"/>
            <a:r>
              <a:rPr lang="en-US" dirty="0" err="1">
                <a:solidFill>
                  <a:schemeClr val="bg1">
                    <a:lumMod val="50000"/>
                  </a:schemeClr>
                </a:solidFill>
              </a:rPr>
              <a:t>P</a:t>
            </a:r>
            <a:r>
              <a:rPr lang="en-US" dirty="0" err="1" smtClean="0">
                <a:solidFill>
                  <a:schemeClr val="bg1">
                    <a:lumMod val="50000"/>
                  </a:schemeClr>
                </a:solidFill>
              </a:rPr>
              <a:t>ada</a:t>
            </a:r>
            <a:r>
              <a:rPr lang="en-US" dirty="0" smtClean="0">
                <a:solidFill>
                  <a:schemeClr val="bg1">
                    <a:lumMod val="50000"/>
                  </a:schemeClr>
                </a:solidFill>
              </a:rPr>
              <a:t> </a:t>
            </a:r>
            <a:r>
              <a:rPr lang="en-US" dirty="0" err="1">
                <a:solidFill>
                  <a:schemeClr val="bg1">
                    <a:lumMod val="50000"/>
                  </a:schemeClr>
                </a:solidFill>
              </a:rPr>
              <a:t>tingkat</a:t>
            </a:r>
            <a:r>
              <a:rPr lang="en-US" dirty="0">
                <a:solidFill>
                  <a:schemeClr val="bg1">
                    <a:lumMod val="50000"/>
                  </a:schemeClr>
                </a:solidFill>
              </a:rPr>
              <a:t> </a:t>
            </a:r>
            <a:r>
              <a:rPr lang="en-US" dirty="0" err="1">
                <a:solidFill>
                  <a:schemeClr val="bg1">
                    <a:lumMod val="50000"/>
                  </a:schemeClr>
                </a:solidFill>
              </a:rPr>
              <a:t>kesulitan</a:t>
            </a:r>
            <a:r>
              <a:rPr lang="en-US" dirty="0">
                <a:solidFill>
                  <a:schemeClr val="bg1">
                    <a:lumMod val="50000"/>
                  </a:schemeClr>
                </a:solidFill>
              </a:rPr>
              <a:t> </a:t>
            </a:r>
            <a:r>
              <a:rPr lang="en-US" dirty="0" err="1">
                <a:solidFill>
                  <a:schemeClr val="bg1">
                    <a:lumMod val="50000"/>
                  </a:schemeClr>
                </a:solidFill>
              </a:rPr>
              <a:t>tugas</a:t>
            </a:r>
            <a:r>
              <a:rPr lang="en-US" dirty="0">
                <a:solidFill>
                  <a:schemeClr val="bg1">
                    <a:lumMod val="50000"/>
                  </a:schemeClr>
                </a:solidFill>
              </a:rPr>
              <a:t> </a:t>
            </a:r>
            <a:r>
              <a:rPr lang="en-US" dirty="0" err="1">
                <a:solidFill>
                  <a:schemeClr val="bg1">
                    <a:lumMod val="50000"/>
                  </a:schemeClr>
                </a:solidFill>
              </a:rPr>
              <a:t>pecandu</a:t>
            </a:r>
            <a:r>
              <a:rPr lang="en-US" dirty="0">
                <a:solidFill>
                  <a:schemeClr val="bg1">
                    <a:lumMod val="50000"/>
                  </a:schemeClr>
                </a:solidFill>
              </a:rPr>
              <a:t> </a:t>
            </a:r>
            <a:r>
              <a:rPr lang="en-US" dirty="0" err="1">
                <a:solidFill>
                  <a:schemeClr val="bg1">
                    <a:lumMod val="50000"/>
                  </a:schemeClr>
                </a:solidFill>
              </a:rPr>
              <a:t>narkoba</a:t>
            </a:r>
            <a:r>
              <a:rPr lang="en-US" dirty="0">
                <a:solidFill>
                  <a:schemeClr val="bg1">
                    <a:lumMod val="50000"/>
                  </a:schemeClr>
                </a:solidFill>
              </a:rPr>
              <a:t> di </a:t>
            </a:r>
            <a:r>
              <a:rPr lang="en-US" dirty="0" err="1">
                <a:solidFill>
                  <a:schemeClr val="bg1">
                    <a:lumMod val="50000"/>
                  </a:schemeClr>
                </a:solidFill>
              </a:rPr>
              <a:t>Badan</a:t>
            </a:r>
            <a:r>
              <a:rPr lang="en-US" dirty="0">
                <a:solidFill>
                  <a:schemeClr val="bg1">
                    <a:lumMod val="50000"/>
                  </a:schemeClr>
                </a:solidFill>
              </a:rPr>
              <a:t> </a:t>
            </a:r>
            <a:r>
              <a:rPr lang="en-US" dirty="0" err="1">
                <a:solidFill>
                  <a:schemeClr val="bg1">
                    <a:lumMod val="50000"/>
                  </a:schemeClr>
                </a:solidFill>
              </a:rPr>
              <a:t>Narkotika</a:t>
            </a:r>
            <a:r>
              <a:rPr lang="en-US" dirty="0">
                <a:solidFill>
                  <a:schemeClr val="bg1">
                    <a:lumMod val="50000"/>
                  </a:schemeClr>
                </a:solidFill>
              </a:rPr>
              <a:t> </a:t>
            </a:r>
            <a:r>
              <a:rPr lang="en-US" dirty="0" err="1">
                <a:solidFill>
                  <a:schemeClr val="bg1">
                    <a:lumMod val="50000"/>
                  </a:schemeClr>
                </a:solidFill>
              </a:rPr>
              <a:t>Nasional</a:t>
            </a:r>
            <a:r>
              <a:rPr lang="en-US" dirty="0">
                <a:solidFill>
                  <a:schemeClr val="bg1">
                    <a:lumMod val="50000"/>
                  </a:schemeClr>
                </a:solidFill>
              </a:rPr>
              <a:t> </a:t>
            </a:r>
            <a:r>
              <a:rPr lang="en-US" dirty="0" err="1">
                <a:solidFill>
                  <a:schemeClr val="bg1">
                    <a:lumMod val="50000"/>
                  </a:schemeClr>
                </a:solidFill>
              </a:rPr>
              <a:t>Kabupaten</a:t>
            </a:r>
            <a:r>
              <a:rPr lang="en-US" dirty="0">
                <a:solidFill>
                  <a:schemeClr val="bg1">
                    <a:lumMod val="50000"/>
                  </a:schemeClr>
                </a:solidFill>
              </a:rPr>
              <a:t> </a:t>
            </a:r>
            <a:r>
              <a:rPr lang="en-US" dirty="0" err="1">
                <a:solidFill>
                  <a:schemeClr val="bg1">
                    <a:lumMod val="50000"/>
                  </a:schemeClr>
                </a:solidFill>
              </a:rPr>
              <a:t>Solok</a:t>
            </a:r>
            <a:r>
              <a:rPr lang="en-US" dirty="0">
                <a:solidFill>
                  <a:schemeClr val="bg1">
                    <a:lumMod val="50000"/>
                  </a:schemeClr>
                </a:solidFill>
              </a:rPr>
              <a:t> </a:t>
            </a:r>
            <a:r>
              <a:rPr lang="en-US" dirty="0" err="1">
                <a:solidFill>
                  <a:schemeClr val="bg1">
                    <a:lumMod val="50000"/>
                  </a:schemeClr>
                </a:solidFill>
              </a:rPr>
              <a:t>terdapat</a:t>
            </a:r>
            <a:r>
              <a:rPr lang="en-US" dirty="0">
                <a:solidFill>
                  <a:schemeClr val="bg1">
                    <a:lumMod val="50000"/>
                  </a:schemeClr>
                </a:solidFill>
              </a:rPr>
              <a:t> </a:t>
            </a:r>
            <a:r>
              <a:rPr lang="en-US" dirty="0" err="1">
                <a:solidFill>
                  <a:schemeClr val="bg1">
                    <a:lumMod val="50000"/>
                  </a:schemeClr>
                </a:solidFill>
              </a:rPr>
              <a:t>dua</a:t>
            </a:r>
            <a:r>
              <a:rPr lang="en-US" dirty="0">
                <a:solidFill>
                  <a:schemeClr val="bg1">
                    <a:lumMod val="50000"/>
                  </a:schemeClr>
                </a:solidFill>
              </a:rPr>
              <a:t> orang </a:t>
            </a:r>
            <a:r>
              <a:rPr lang="en-US" dirty="0" err="1">
                <a:solidFill>
                  <a:schemeClr val="bg1">
                    <a:lumMod val="50000"/>
                  </a:schemeClr>
                </a:solidFill>
              </a:rPr>
              <a:t>pecandu</a:t>
            </a:r>
            <a:r>
              <a:rPr lang="en-US" dirty="0">
                <a:solidFill>
                  <a:schemeClr val="bg1">
                    <a:lumMod val="50000"/>
                  </a:schemeClr>
                </a:solidFill>
              </a:rPr>
              <a:t> (RDS </a:t>
            </a:r>
            <a:r>
              <a:rPr lang="en-US" dirty="0" err="1">
                <a:solidFill>
                  <a:schemeClr val="bg1">
                    <a:lumMod val="50000"/>
                  </a:schemeClr>
                </a:solidFill>
              </a:rPr>
              <a:t>dan</a:t>
            </a:r>
            <a:r>
              <a:rPr lang="en-US" dirty="0">
                <a:solidFill>
                  <a:schemeClr val="bg1">
                    <a:lumMod val="50000"/>
                  </a:schemeClr>
                </a:solidFill>
              </a:rPr>
              <a:t> RMP) yang </a:t>
            </a:r>
            <a:r>
              <a:rPr lang="en-US" dirty="0" err="1">
                <a:solidFill>
                  <a:schemeClr val="bg1">
                    <a:lumMod val="50000"/>
                  </a:schemeClr>
                </a:solidFill>
              </a:rPr>
              <a:t>menyatakan</a:t>
            </a:r>
            <a:r>
              <a:rPr lang="en-US" dirty="0">
                <a:solidFill>
                  <a:schemeClr val="bg1">
                    <a:lumMod val="50000"/>
                  </a:schemeClr>
                </a:solidFill>
              </a:rPr>
              <a:t> </a:t>
            </a:r>
            <a:r>
              <a:rPr lang="en-US" dirty="0" err="1">
                <a:solidFill>
                  <a:schemeClr val="bg1">
                    <a:lumMod val="50000"/>
                  </a:schemeClr>
                </a:solidFill>
              </a:rPr>
              <a:t>tidak</a:t>
            </a:r>
            <a:r>
              <a:rPr lang="en-US" dirty="0">
                <a:solidFill>
                  <a:schemeClr val="bg1">
                    <a:lumMod val="50000"/>
                  </a:schemeClr>
                </a:solidFill>
              </a:rPr>
              <a:t> </a:t>
            </a:r>
            <a:r>
              <a:rPr lang="en-US" dirty="0" err="1">
                <a:solidFill>
                  <a:schemeClr val="bg1">
                    <a:lumMod val="50000"/>
                  </a:schemeClr>
                </a:solidFill>
              </a:rPr>
              <a:t>ada</a:t>
            </a:r>
            <a:r>
              <a:rPr lang="en-US" dirty="0">
                <a:solidFill>
                  <a:schemeClr val="bg1">
                    <a:lumMod val="50000"/>
                  </a:schemeClr>
                </a:solidFill>
              </a:rPr>
              <a:t> </a:t>
            </a:r>
            <a:r>
              <a:rPr lang="en-US" dirty="0" err="1">
                <a:solidFill>
                  <a:schemeClr val="bg1">
                    <a:lumMod val="50000"/>
                  </a:schemeClr>
                </a:solidFill>
              </a:rPr>
              <a:t>tantangan</a:t>
            </a:r>
            <a:r>
              <a:rPr lang="en-US" dirty="0">
                <a:solidFill>
                  <a:schemeClr val="bg1">
                    <a:lumMod val="50000"/>
                  </a:schemeClr>
                </a:solidFill>
              </a:rPr>
              <a:t> </a:t>
            </a:r>
            <a:r>
              <a:rPr lang="en-US" dirty="0" err="1">
                <a:solidFill>
                  <a:schemeClr val="bg1">
                    <a:lumMod val="50000"/>
                  </a:schemeClr>
                </a:solidFill>
              </a:rPr>
              <a:t>dan</a:t>
            </a:r>
            <a:r>
              <a:rPr lang="en-US" dirty="0">
                <a:solidFill>
                  <a:schemeClr val="bg1">
                    <a:lumMod val="50000"/>
                  </a:schemeClr>
                </a:solidFill>
              </a:rPr>
              <a:t> </a:t>
            </a:r>
            <a:r>
              <a:rPr lang="en-US" dirty="0" err="1">
                <a:solidFill>
                  <a:schemeClr val="bg1">
                    <a:lumMod val="50000"/>
                  </a:schemeClr>
                </a:solidFill>
              </a:rPr>
              <a:t>harapan</a:t>
            </a:r>
            <a:r>
              <a:rPr lang="en-US" dirty="0">
                <a:solidFill>
                  <a:schemeClr val="bg1">
                    <a:lumMod val="50000"/>
                  </a:schemeClr>
                </a:solidFill>
              </a:rPr>
              <a:t> </a:t>
            </a:r>
            <a:r>
              <a:rPr lang="en-US" dirty="0" err="1">
                <a:solidFill>
                  <a:schemeClr val="bg1">
                    <a:lumMod val="50000"/>
                  </a:schemeClr>
                </a:solidFill>
              </a:rPr>
              <a:t>dalam</a:t>
            </a:r>
            <a:r>
              <a:rPr lang="en-US" dirty="0">
                <a:solidFill>
                  <a:schemeClr val="bg1">
                    <a:lumMod val="50000"/>
                  </a:schemeClr>
                </a:solidFill>
              </a:rPr>
              <a:t> </a:t>
            </a:r>
            <a:r>
              <a:rPr lang="en-US" dirty="0" err="1">
                <a:solidFill>
                  <a:schemeClr val="bg1">
                    <a:lumMod val="50000"/>
                  </a:schemeClr>
                </a:solidFill>
              </a:rPr>
              <a:t>hidupnya</a:t>
            </a:r>
            <a:r>
              <a:rPr lang="en-US" dirty="0">
                <a:solidFill>
                  <a:schemeClr val="bg1">
                    <a:lumMod val="50000"/>
                  </a:schemeClr>
                </a:solidFill>
              </a:rPr>
              <a:t>,  </a:t>
            </a:r>
            <a:r>
              <a:rPr lang="en-US" dirty="0" err="1">
                <a:solidFill>
                  <a:schemeClr val="bg1">
                    <a:lumMod val="50000"/>
                  </a:schemeClr>
                </a:solidFill>
              </a:rPr>
              <a:t>dalam</a:t>
            </a:r>
            <a:r>
              <a:rPr lang="en-US" dirty="0">
                <a:solidFill>
                  <a:schemeClr val="bg1">
                    <a:lumMod val="50000"/>
                  </a:schemeClr>
                </a:solidFill>
              </a:rPr>
              <a:t> </a:t>
            </a:r>
            <a:r>
              <a:rPr lang="en-US" dirty="0" err="1" smtClean="0">
                <a:solidFill>
                  <a:schemeClr val="bg1">
                    <a:lumMod val="50000"/>
                  </a:schemeClr>
                </a:solidFill>
              </a:rPr>
              <a:t>menghadapi</a:t>
            </a:r>
            <a:r>
              <a:rPr lang="en-US" dirty="0">
                <a:solidFill>
                  <a:schemeClr val="bg1">
                    <a:lumMod val="50000"/>
                  </a:schemeClr>
                </a:solidFill>
              </a:rPr>
              <a:t> </a:t>
            </a:r>
            <a:r>
              <a:rPr lang="en-US" dirty="0" err="1" smtClean="0">
                <a:solidFill>
                  <a:schemeClr val="bg1">
                    <a:lumMod val="50000"/>
                  </a:schemeClr>
                </a:solidFill>
              </a:rPr>
              <a:t>permasalahan</a:t>
            </a:r>
            <a:r>
              <a:rPr lang="en-US" dirty="0" smtClean="0">
                <a:solidFill>
                  <a:schemeClr val="bg1">
                    <a:lumMod val="50000"/>
                  </a:schemeClr>
                </a:solidFill>
              </a:rPr>
              <a:t> </a:t>
            </a:r>
            <a:r>
              <a:rPr lang="en-US" dirty="0" err="1">
                <a:solidFill>
                  <a:schemeClr val="bg1">
                    <a:lumMod val="50000"/>
                  </a:schemeClr>
                </a:solidFill>
              </a:rPr>
              <a:t>dua</a:t>
            </a:r>
            <a:r>
              <a:rPr lang="en-US" dirty="0">
                <a:solidFill>
                  <a:schemeClr val="bg1">
                    <a:lumMod val="50000"/>
                  </a:schemeClr>
                </a:solidFill>
              </a:rPr>
              <a:t> orang </a:t>
            </a:r>
            <a:r>
              <a:rPr lang="en-US" dirty="0" err="1">
                <a:solidFill>
                  <a:schemeClr val="bg1">
                    <a:lumMod val="50000"/>
                  </a:schemeClr>
                </a:solidFill>
              </a:rPr>
              <a:t>pecandu</a:t>
            </a:r>
            <a:r>
              <a:rPr lang="en-US" dirty="0">
                <a:solidFill>
                  <a:schemeClr val="bg1">
                    <a:lumMod val="50000"/>
                  </a:schemeClr>
                </a:solidFill>
              </a:rPr>
              <a:t> </a:t>
            </a:r>
            <a:r>
              <a:rPr lang="en-US" dirty="0" err="1">
                <a:solidFill>
                  <a:schemeClr val="bg1">
                    <a:lumMod val="50000"/>
                  </a:schemeClr>
                </a:solidFill>
              </a:rPr>
              <a:t>ini</a:t>
            </a:r>
            <a:r>
              <a:rPr lang="en-US" dirty="0">
                <a:solidFill>
                  <a:schemeClr val="bg1">
                    <a:lumMod val="50000"/>
                  </a:schemeClr>
                </a:solidFill>
              </a:rPr>
              <a:t> </a:t>
            </a:r>
            <a:r>
              <a:rPr lang="en-US" dirty="0" err="1">
                <a:solidFill>
                  <a:schemeClr val="bg1">
                    <a:lumMod val="50000"/>
                  </a:schemeClr>
                </a:solidFill>
              </a:rPr>
              <a:t>mudah</a:t>
            </a:r>
            <a:r>
              <a:rPr lang="en-US" dirty="0">
                <a:solidFill>
                  <a:schemeClr val="bg1">
                    <a:lumMod val="50000"/>
                  </a:schemeClr>
                </a:solidFill>
              </a:rPr>
              <a:t> </a:t>
            </a:r>
            <a:r>
              <a:rPr lang="en-US" dirty="0" err="1">
                <a:solidFill>
                  <a:schemeClr val="bg1">
                    <a:lumMod val="50000"/>
                  </a:schemeClr>
                </a:solidFill>
              </a:rPr>
              <a:t>menyerah</a:t>
            </a:r>
            <a:r>
              <a:rPr lang="en-US" dirty="0">
                <a:solidFill>
                  <a:schemeClr val="bg1">
                    <a:lumMod val="50000"/>
                  </a:schemeClr>
                </a:solidFill>
              </a:rPr>
              <a:t> </a:t>
            </a:r>
            <a:r>
              <a:rPr lang="en-US" dirty="0" err="1">
                <a:solidFill>
                  <a:schemeClr val="bg1">
                    <a:lumMod val="50000"/>
                  </a:schemeClr>
                </a:solidFill>
              </a:rPr>
              <a:t>dan</a:t>
            </a:r>
            <a:r>
              <a:rPr lang="en-US" dirty="0">
                <a:solidFill>
                  <a:schemeClr val="bg1">
                    <a:lumMod val="50000"/>
                  </a:schemeClr>
                </a:solidFill>
              </a:rPr>
              <a:t> </a:t>
            </a:r>
            <a:r>
              <a:rPr lang="en-US" dirty="0" err="1">
                <a:solidFill>
                  <a:schemeClr val="bg1">
                    <a:lumMod val="50000"/>
                  </a:schemeClr>
                </a:solidFill>
              </a:rPr>
              <a:t>tidak</a:t>
            </a:r>
            <a:r>
              <a:rPr lang="en-US" dirty="0">
                <a:solidFill>
                  <a:schemeClr val="bg1">
                    <a:lumMod val="50000"/>
                  </a:schemeClr>
                </a:solidFill>
              </a:rPr>
              <a:t> </a:t>
            </a:r>
            <a:r>
              <a:rPr lang="en-US" dirty="0" err="1">
                <a:solidFill>
                  <a:schemeClr val="bg1">
                    <a:lumMod val="50000"/>
                  </a:schemeClr>
                </a:solidFill>
              </a:rPr>
              <a:t>berusaha</a:t>
            </a:r>
            <a:r>
              <a:rPr lang="en-US" dirty="0">
                <a:solidFill>
                  <a:schemeClr val="bg1">
                    <a:lumMod val="50000"/>
                  </a:schemeClr>
                </a:solidFill>
              </a:rPr>
              <a:t> </a:t>
            </a:r>
            <a:r>
              <a:rPr lang="en-US" dirty="0" err="1">
                <a:solidFill>
                  <a:schemeClr val="bg1">
                    <a:lumMod val="50000"/>
                  </a:schemeClr>
                </a:solidFill>
              </a:rPr>
              <a:t>menyelesaikan</a:t>
            </a:r>
            <a:r>
              <a:rPr lang="en-US" dirty="0">
                <a:solidFill>
                  <a:schemeClr val="bg1">
                    <a:lumMod val="50000"/>
                  </a:schemeClr>
                </a:solidFill>
              </a:rPr>
              <a:t> </a:t>
            </a:r>
            <a:r>
              <a:rPr lang="en-US" dirty="0" err="1">
                <a:solidFill>
                  <a:schemeClr val="bg1">
                    <a:lumMod val="50000"/>
                  </a:schemeClr>
                </a:solidFill>
              </a:rPr>
              <a:t>permasalahannya</a:t>
            </a:r>
            <a:r>
              <a:rPr lang="en-US" dirty="0">
                <a:solidFill>
                  <a:schemeClr val="bg1">
                    <a:lumMod val="50000"/>
                  </a:schemeClr>
                </a:solidFill>
              </a:rPr>
              <a:t>. </a:t>
            </a:r>
          </a:p>
        </p:txBody>
      </p:sp>
      <p:sp>
        <p:nvSpPr>
          <p:cNvPr id="6" name="Snip and Round Single Corner Rectangle 5"/>
          <p:cNvSpPr/>
          <p:nvPr/>
        </p:nvSpPr>
        <p:spPr>
          <a:xfrm>
            <a:off x="3048000" y="1504950"/>
            <a:ext cx="2590800" cy="3200400"/>
          </a:xfrm>
          <a:prstGeom prst="snipRoundRect">
            <a:avLst/>
          </a:prstGeom>
        </p:spPr>
        <p:style>
          <a:lnRef idx="0">
            <a:schemeClr val="accent4"/>
          </a:lnRef>
          <a:fillRef idx="3">
            <a:schemeClr val="accent4"/>
          </a:fillRef>
          <a:effectRef idx="3">
            <a:schemeClr val="accent4"/>
          </a:effectRef>
          <a:fontRef idx="minor">
            <a:schemeClr val="lt1"/>
          </a:fontRef>
        </p:style>
        <p:txBody>
          <a:bodyPr rtlCol="0" anchor="ctr"/>
          <a:lstStyle/>
          <a:p>
            <a:pPr algn="just"/>
            <a:r>
              <a:rPr lang="en-US" dirty="0" err="1">
                <a:solidFill>
                  <a:schemeClr val="tx1">
                    <a:lumMod val="90000"/>
                    <a:lumOff val="10000"/>
                  </a:schemeClr>
                </a:solidFill>
              </a:rPr>
              <a:t>Pada</a:t>
            </a:r>
            <a:r>
              <a:rPr lang="en-US" dirty="0">
                <a:solidFill>
                  <a:schemeClr val="tx1">
                    <a:lumMod val="90000"/>
                    <a:lumOff val="10000"/>
                  </a:schemeClr>
                </a:solidFill>
              </a:rPr>
              <a:t> </a:t>
            </a:r>
            <a:r>
              <a:rPr lang="en-US" dirty="0" err="1">
                <a:solidFill>
                  <a:schemeClr val="tx1">
                    <a:lumMod val="90000"/>
                    <a:lumOff val="10000"/>
                  </a:schemeClr>
                </a:solidFill>
              </a:rPr>
              <a:t>aspek</a:t>
            </a:r>
            <a:r>
              <a:rPr lang="en-US" dirty="0">
                <a:solidFill>
                  <a:schemeClr val="tx1">
                    <a:lumMod val="90000"/>
                    <a:lumOff val="10000"/>
                  </a:schemeClr>
                </a:solidFill>
              </a:rPr>
              <a:t> </a:t>
            </a:r>
            <a:r>
              <a:rPr lang="en-US" dirty="0" err="1">
                <a:solidFill>
                  <a:schemeClr val="tx1">
                    <a:lumMod val="90000"/>
                    <a:lumOff val="10000"/>
                  </a:schemeClr>
                </a:solidFill>
              </a:rPr>
              <a:t>kekuatan</a:t>
            </a:r>
            <a:r>
              <a:rPr lang="en-US" dirty="0">
                <a:solidFill>
                  <a:schemeClr val="tx1">
                    <a:lumMod val="90000"/>
                    <a:lumOff val="10000"/>
                  </a:schemeClr>
                </a:solidFill>
              </a:rPr>
              <a:t> </a:t>
            </a:r>
            <a:r>
              <a:rPr lang="en-US" dirty="0" err="1">
                <a:solidFill>
                  <a:schemeClr val="tx1">
                    <a:lumMod val="90000"/>
                    <a:lumOff val="10000"/>
                  </a:schemeClr>
                </a:solidFill>
              </a:rPr>
              <a:t>terdapat</a:t>
            </a:r>
            <a:r>
              <a:rPr lang="en-US" dirty="0">
                <a:solidFill>
                  <a:schemeClr val="tx1">
                    <a:lumMod val="90000"/>
                    <a:lumOff val="10000"/>
                  </a:schemeClr>
                </a:solidFill>
              </a:rPr>
              <a:t> </a:t>
            </a:r>
            <a:r>
              <a:rPr lang="en-US" dirty="0" err="1">
                <a:solidFill>
                  <a:schemeClr val="tx1">
                    <a:lumMod val="90000"/>
                    <a:lumOff val="10000"/>
                  </a:schemeClr>
                </a:solidFill>
              </a:rPr>
              <a:t>satu</a:t>
            </a:r>
            <a:r>
              <a:rPr lang="en-US" dirty="0">
                <a:solidFill>
                  <a:schemeClr val="tx1">
                    <a:lumMod val="90000"/>
                    <a:lumOff val="10000"/>
                  </a:schemeClr>
                </a:solidFill>
              </a:rPr>
              <a:t> orang </a:t>
            </a:r>
            <a:r>
              <a:rPr lang="en-US" dirty="0" err="1">
                <a:solidFill>
                  <a:schemeClr val="tx1">
                    <a:lumMod val="90000"/>
                    <a:lumOff val="10000"/>
                  </a:schemeClr>
                </a:solidFill>
              </a:rPr>
              <a:t>pecandu</a:t>
            </a:r>
            <a:r>
              <a:rPr lang="en-US" dirty="0">
                <a:solidFill>
                  <a:schemeClr val="tx1">
                    <a:lumMod val="90000"/>
                    <a:lumOff val="10000"/>
                  </a:schemeClr>
                </a:solidFill>
              </a:rPr>
              <a:t> (RDS) yang </a:t>
            </a:r>
            <a:r>
              <a:rPr lang="en-US" dirty="0" err="1">
                <a:solidFill>
                  <a:schemeClr val="tx1">
                    <a:lumMod val="90000"/>
                    <a:lumOff val="10000"/>
                  </a:schemeClr>
                </a:solidFill>
              </a:rPr>
              <a:t>tidak</a:t>
            </a:r>
            <a:r>
              <a:rPr lang="en-US" dirty="0">
                <a:solidFill>
                  <a:schemeClr val="tx1">
                    <a:lumMod val="90000"/>
                    <a:lumOff val="10000"/>
                  </a:schemeClr>
                </a:solidFill>
              </a:rPr>
              <a:t> </a:t>
            </a:r>
            <a:r>
              <a:rPr lang="en-US" dirty="0" err="1">
                <a:solidFill>
                  <a:schemeClr val="tx1">
                    <a:lumMod val="90000"/>
                    <a:lumOff val="10000"/>
                  </a:schemeClr>
                </a:solidFill>
              </a:rPr>
              <a:t>melawan</a:t>
            </a:r>
            <a:r>
              <a:rPr lang="en-US" dirty="0">
                <a:solidFill>
                  <a:schemeClr val="tx1">
                    <a:lumMod val="90000"/>
                    <a:lumOff val="10000"/>
                  </a:schemeClr>
                </a:solidFill>
              </a:rPr>
              <a:t> </a:t>
            </a:r>
            <a:r>
              <a:rPr lang="en-US" dirty="0" err="1">
                <a:solidFill>
                  <a:schemeClr val="tx1">
                    <a:lumMod val="90000"/>
                    <a:lumOff val="10000"/>
                  </a:schemeClr>
                </a:solidFill>
              </a:rPr>
              <a:t>keinginannya</a:t>
            </a:r>
            <a:r>
              <a:rPr lang="en-US" dirty="0">
                <a:solidFill>
                  <a:schemeClr val="tx1">
                    <a:lumMod val="90000"/>
                    <a:lumOff val="10000"/>
                  </a:schemeClr>
                </a:solidFill>
              </a:rPr>
              <a:t> </a:t>
            </a:r>
            <a:r>
              <a:rPr lang="en-US" dirty="0" err="1">
                <a:solidFill>
                  <a:schemeClr val="tx1">
                    <a:lumMod val="90000"/>
                    <a:lumOff val="10000"/>
                  </a:schemeClr>
                </a:solidFill>
              </a:rPr>
              <a:t>untuk</a:t>
            </a:r>
            <a:r>
              <a:rPr lang="en-US" dirty="0">
                <a:solidFill>
                  <a:schemeClr val="tx1">
                    <a:lumMod val="90000"/>
                    <a:lumOff val="10000"/>
                  </a:schemeClr>
                </a:solidFill>
              </a:rPr>
              <a:t> </a:t>
            </a:r>
            <a:r>
              <a:rPr lang="en-US" dirty="0" err="1">
                <a:solidFill>
                  <a:schemeClr val="tx1">
                    <a:lumMod val="90000"/>
                    <a:lumOff val="10000"/>
                  </a:schemeClr>
                </a:solidFill>
              </a:rPr>
              <a:t>mengkomsumsi</a:t>
            </a:r>
            <a:r>
              <a:rPr lang="en-US" dirty="0">
                <a:solidFill>
                  <a:schemeClr val="tx1">
                    <a:lumMod val="90000"/>
                    <a:lumOff val="10000"/>
                  </a:schemeClr>
                </a:solidFill>
              </a:rPr>
              <a:t> </a:t>
            </a:r>
            <a:r>
              <a:rPr lang="en-US" dirty="0" err="1">
                <a:solidFill>
                  <a:schemeClr val="tx1">
                    <a:lumMod val="90000"/>
                    <a:lumOff val="10000"/>
                  </a:schemeClr>
                </a:solidFill>
              </a:rPr>
              <a:t>narkoba</a:t>
            </a:r>
            <a:r>
              <a:rPr lang="en-US" dirty="0">
                <a:solidFill>
                  <a:schemeClr val="tx1">
                    <a:lumMod val="90000"/>
                    <a:lumOff val="10000"/>
                  </a:schemeClr>
                </a:solidFill>
              </a:rPr>
              <a:t> </a:t>
            </a:r>
            <a:r>
              <a:rPr lang="en-US" dirty="0" err="1">
                <a:solidFill>
                  <a:schemeClr val="tx1">
                    <a:lumMod val="90000"/>
                    <a:lumOff val="10000"/>
                  </a:schemeClr>
                </a:solidFill>
              </a:rPr>
              <a:t>dan</a:t>
            </a:r>
            <a:r>
              <a:rPr lang="en-US" dirty="0">
                <a:solidFill>
                  <a:schemeClr val="tx1">
                    <a:lumMod val="90000"/>
                    <a:lumOff val="10000"/>
                  </a:schemeClr>
                </a:solidFill>
              </a:rPr>
              <a:t> </a:t>
            </a:r>
            <a:r>
              <a:rPr lang="en-US" dirty="0" err="1">
                <a:solidFill>
                  <a:schemeClr val="tx1">
                    <a:lumMod val="90000"/>
                    <a:lumOff val="10000"/>
                  </a:schemeClr>
                </a:solidFill>
              </a:rPr>
              <a:t>mudah</a:t>
            </a:r>
            <a:r>
              <a:rPr lang="en-US" dirty="0">
                <a:solidFill>
                  <a:schemeClr val="tx1">
                    <a:lumMod val="90000"/>
                    <a:lumOff val="10000"/>
                  </a:schemeClr>
                </a:solidFill>
              </a:rPr>
              <a:t> </a:t>
            </a:r>
            <a:r>
              <a:rPr lang="en-US" dirty="0" err="1">
                <a:solidFill>
                  <a:schemeClr val="tx1">
                    <a:lumMod val="90000"/>
                    <a:lumOff val="10000"/>
                  </a:schemeClr>
                </a:solidFill>
              </a:rPr>
              <a:t>menerima</a:t>
            </a:r>
            <a:r>
              <a:rPr lang="en-US" dirty="0">
                <a:solidFill>
                  <a:schemeClr val="tx1">
                    <a:lumMod val="90000"/>
                    <a:lumOff val="10000"/>
                  </a:schemeClr>
                </a:solidFill>
              </a:rPr>
              <a:t> </a:t>
            </a:r>
            <a:r>
              <a:rPr lang="en-US" dirty="0" err="1">
                <a:solidFill>
                  <a:schemeClr val="tx1">
                    <a:lumMod val="90000"/>
                    <a:lumOff val="10000"/>
                  </a:schemeClr>
                </a:solidFill>
              </a:rPr>
              <a:t>ajakan</a:t>
            </a:r>
            <a:r>
              <a:rPr lang="en-US" dirty="0">
                <a:solidFill>
                  <a:schemeClr val="tx1">
                    <a:lumMod val="90000"/>
                    <a:lumOff val="10000"/>
                  </a:schemeClr>
                </a:solidFill>
              </a:rPr>
              <a:t> </a:t>
            </a:r>
            <a:r>
              <a:rPr lang="en-US" dirty="0" err="1">
                <a:solidFill>
                  <a:schemeClr val="tx1">
                    <a:lumMod val="90000"/>
                    <a:lumOff val="10000"/>
                  </a:schemeClr>
                </a:solidFill>
              </a:rPr>
              <a:t>temannya</a:t>
            </a:r>
            <a:r>
              <a:rPr lang="en-US" dirty="0">
                <a:solidFill>
                  <a:schemeClr val="tx1">
                    <a:lumMod val="90000"/>
                    <a:lumOff val="10000"/>
                  </a:schemeClr>
                </a:solidFill>
              </a:rPr>
              <a:t> </a:t>
            </a:r>
            <a:r>
              <a:rPr lang="en-US" dirty="0" err="1">
                <a:solidFill>
                  <a:schemeClr val="tx1">
                    <a:lumMod val="90000"/>
                    <a:lumOff val="10000"/>
                  </a:schemeClr>
                </a:solidFill>
              </a:rPr>
              <a:t>untuk</a:t>
            </a:r>
            <a:r>
              <a:rPr lang="en-US" dirty="0">
                <a:solidFill>
                  <a:schemeClr val="tx1">
                    <a:lumMod val="90000"/>
                    <a:lumOff val="10000"/>
                  </a:schemeClr>
                </a:solidFill>
              </a:rPr>
              <a:t> </a:t>
            </a:r>
            <a:r>
              <a:rPr lang="en-US" dirty="0" err="1">
                <a:solidFill>
                  <a:schemeClr val="tx1">
                    <a:lumMod val="90000"/>
                    <a:lumOff val="10000"/>
                  </a:schemeClr>
                </a:solidFill>
              </a:rPr>
              <a:t>kembali</a:t>
            </a:r>
            <a:r>
              <a:rPr lang="en-US" dirty="0">
                <a:solidFill>
                  <a:schemeClr val="tx1">
                    <a:lumMod val="90000"/>
                    <a:lumOff val="10000"/>
                  </a:schemeClr>
                </a:solidFill>
              </a:rPr>
              <a:t> </a:t>
            </a:r>
            <a:r>
              <a:rPr lang="en-US" dirty="0" err="1">
                <a:solidFill>
                  <a:schemeClr val="tx1">
                    <a:lumMod val="90000"/>
                    <a:lumOff val="10000"/>
                  </a:schemeClr>
                </a:solidFill>
              </a:rPr>
              <a:t>mengkomsumsi</a:t>
            </a:r>
            <a:r>
              <a:rPr lang="en-US" dirty="0">
                <a:solidFill>
                  <a:schemeClr val="tx1">
                    <a:lumMod val="90000"/>
                    <a:lumOff val="10000"/>
                  </a:schemeClr>
                </a:solidFill>
              </a:rPr>
              <a:t> </a:t>
            </a:r>
            <a:r>
              <a:rPr lang="en-US" dirty="0" err="1">
                <a:solidFill>
                  <a:schemeClr val="tx1">
                    <a:lumMod val="90000"/>
                    <a:lumOff val="10000"/>
                  </a:schemeClr>
                </a:solidFill>
              </a:rPr>
              <a:t>narkoba</a:t>
            </a:r>
            <a:r>
              <a:rPr lang="en-US" dirty="0">
                <a:solidFill>
                  <a:schemeClr val="tx1">
                    <a:lumMod val="90000"/>
                    <a:lumOff val="10000"/>
                  </a:schemeClr>
                </a:solidFill>
              </a:rPr>
              <a:t>. </a:t>
            </a:r>
          </a:p>
        </p:txBody>
      </p:sp>
      <p:sp>
        <p:nvSpPr>
          <p:cNvPr id="7" name="Round Diagonal Corner Rectangle 6"/>
          <p:cNvSpPr/>
          <p:nvPr/>
        </p:nvSpPr>
        <p:spPr>
          <a:xfrm>
            <a:off x="6019800" y="1276350"/>
            <a:ext cx="2438400" cy="3429000"/>
          </a:xfrm>
          <a:prstGeom prst="round2Diag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just"/>
            <a:r>
              <a:rPr lang="en-US" dirty="0" err="1">
                <a:solidFill>
                  <a:schemeClr val="bg1">
                    <a:lumMod val="50000"/>
                  </a:schemeClr>
                </a:solidFill>
              </a:rPr>
              <a:t>Aspek</a:t>
            </a:r>
            <a:r>
              <a:rPr lang="en-US" dirty="0">
                <a:solidFill>
                  <a:schemeClr val="bg1">
                    <a:lumMod val="50000"/>
                  </a:schemeClr>
                </a:solidFill>
              </a:rPr>
              <a:t> </a:t>
            </a:r>
            <a:r>
              <a:rPr lang="en-US" dirty="0" err="1">
                <a:solidFill>
                  <a:schemeClr val="bg1">
                    <a:lumMod val="50000"/>
                  </a:schemeClr>
                </a:solidFill>
              </a:rPr>
              <a:t>generalisasi</a:t>
            </a:r>
            <a:r>
              <a:rPr lang="en-US" dirty="0">
                <a:solidFill>
                  <a:schemeClr val="bg1">
                    <a:lumMod val="50000"/>
                  </a:schemeClr>
                </a:solidFill>
              </a:rPr>
              <a:t> </a:t>
            </a:r>
            <a:r>
              <a:rPr lang="en-US" dirty="0" err="1">
                <a:solidFill>
                  <a:schemeClr val="bg1">
                    <a:lumMod val="50000"/>
                  </a:schemeClr>
                </a:solidFill>
              </a:rPr>
              <a:t>ketiga</a:t>
            </a:r>
            <a:r>
              <a:rPr lang="en-US" dirty="0">
                <a:solidFill>
                  <a:schemeClr val="bg1">
                    <a:lumMod val="50000"/>
                  </a:schemeClr>
                </a:solidFill>
              </a:rPr>
              <a:t> orang </a:t>
            </a:r>
            <a:r>
              <a:rPr lang="en-US" dirty="0" err="1">
                <a:solidFill>
                  <a:schemeClr val="bg1">
                    <a:lumMod val="50000"/>
                  </a:schemeClr>
                </a:solidFill>
              </a:rPr>
              <a:t>pecandu</a:t>
            </a:r>
            <a:r>
              <a:rPr lang="en-US" dirty="0">
                <a:solidFill>
                  <a:schemeClr val="bg1">
                    <a:lumMod val="50000"/>
                  </a:schemeClr>
                </a:solidFill>
              </a:rPr>
              <a:t> </a:t>
            </a:r>
            <a:r>
              <a:rPr lang="en-US" dirty="0" err="1">
                <a:solidFill>
                  <a:schemeClr val="bg1">
                    <a:lumMod val="50000"/>
                  </a:schemeClr>
                </a:solidFill>
              </a:rPr>
              <a:t>ini</a:t>
            </a:r>
            <a:r>
              <a:rPr lang="en-US" dirty="0">
                <a:solidFill>
                  <a:schemeClr val="bg1">
                    <a:lumMod val="50000"/>
                  </a:schemeClr>
                </a:solidFill>
              </a:rPr>
              <a:t> (RK,RDS </a:t>
            </a:r>
            <a:r>
              <a:rPr lang="en-US" dirty="0" err="1">
                <a:solidFill>
                  <a:schemeClr val="bg1">
                    <a:lumMod val="50000"/>
                  </a:schemeClr>
                </a:solidFill>
              </a:rPr>
              <a:t>dan</a:t>
            </a:r>
            <a:r>
              <a:rPr lang="en-US" dirty="0">
                <a:solidFill>
                  <a:schemeClr val="bg1">
                    <a:lumMod val="50000"/>
                  </a:schemeClr>
                </a:solidFill>
              </a:rPr>
              <a:t> RMP) </a:t>
            </a:r>
            <a:r>
              <a:rPr lang="en-US" dirty="0" err="1">
                <a:solidFill>
                  <a:schemeClr val="bg1">
                    <a:lumMod val="50000"/>
                  </a:schemeClr>
                </a:solidFill>
              </a:rPr>
              <a:t>memiliki</a:t>
            </a:r>
            <a:r>
              <a:rPr lang="en-US" dirty="0">
                <a:solidFill>
                  <a:schemeClr val="bg1">
                    <a:lumMod val="50000"/>
                  </a:schemeClr>
                </a:solidFill>
              </a:rPr>
              <a:t> </a:t>
            </a:r>
            <a:r>
              <a:rPr lang="en-US" dirty="0" err="1">
                <a:solidFill>
                  <a:schemeClr val="bg1">
                    <a:lumMod val="50000"/>
                  </a:schemeClr>
                </a:solidFill>
              </a:rPr>
              <a:t>keyakinan</a:t>
            </a:r>
            <a:r>
              <a:rPr lang="en-US" dirty="0">
                <a:solidFill>
                  <a:schemeClr val="bg1">
                    <a:lumMod val="50000"/>
                  </a:schemeClr>
                </a:solidFill>
              </a:rPr>
              <a:t> yang </a:t>
            </a:r>
            <a:r>
              <a:rPr lang="en-US" dirty="0" err="1">
                <a:solidFill>
                  <a:schemeClr val="bg1">
                    <a:lumMod val="50000"/>
                  </a:schemeClr>
                </a:solidFill>
              </a:rPr>
              <a:t>rendah</a:t>
            </a:r>
            <a:r>
              <a:rPr lang="en-US" dirty="0">
                <a:solidFill>
                  <a:schemeClr val="bg1">
                    <a:lumMod val="50000"/>
                  </a:schemeClr>
                </a:solidFill>
              </a:rPr>
              <a:t> </a:t>
            </a:r>
            <a:r>
              <a:rPr lang="en-US" dirty="0" err="1">
                <a:solidFill>
                  <a:schemeClr val="bg1">
                    <a:lumMod val="50000"/>
                  </a:schemeClr>
                </a:solidFill>
              </a:rPr>
              <a:t>pada</a:t>
            </a:r>
            <a:r>
              <a:rPr lang="en-US" dirty="0">
                <a:solidFill>
                  <a:schemeClr val="bg1">
                    <a:lumMod val="50000"/>
                  </a:schemeClr>
                </a:solidFill>
              </a:rPr>
              <a:t> </a:t>
            </a:r>
            <a:r>
              <a:rPr lang="en-US" dirty="0" err="1">
                <a:solidFill>
                  <a:schemeClr val="bg1">
                    <a:lumMod val="50000"/>
                  </a:schemeClr>
                </a:solidFill>
              </a:rPr>
              <a:t>kemampuan</a:t>
            </a:r>
            <a:r>
              <a:rPr lang="en-US" dirty="0">
                <a:solidFill>
                  <a:schemeClr val="bg1">
                    <a:lumMod val="50000"/>
                  </a:schemeClr>
                </a:solidFill>
              </a:rPr>
              <a:t> </a:t>
            </a:r>
            <a:r>
              <a:rPr lang="en-US" dirty="0" err="1">
                <a:solidFill>
                  <a:schemeClr val="bg1">
                    <a:lumMod val="50000"/>
                  </a:schemeClr>
                </a:solidFill>
              </a:rPr>
              <a:t>mereka</a:t>
            </a:r>
            <a:r>
              <a:rPr lang="en-US" dirty="0">
                <a:solidFill>
                  <a:schemeClr val="bg1">
                    <a:lumMod val="50000"/>
                  </a:schemeClr>
                </a:solidFill>
              </a:rPr>
              <a:t> </a:t>
            </a:r>
            <a:r>
              <a:rPr lang="en-US" dirty="0" err="1">
                <a:solidFill>
                  <a:schemeClr val="bg1">
                    <a:lumMod val="50000"/>
                  </a:schemeClr>
                </a:solidFill>
              </a:rPr>
              <a:t>dalam</a:t>
            </a:r>
            <a:r>
              <a:rPr lang="en-US" dirty="0">
                <a:solidFill>
                  <a:schemeClr val="bg1">
                    <a:lumMod val="50000"/>
                  </a:schemeClr>
                </a:solidFill>
              </a:rPr>
              <a:t> </a:t>
            </a:r>
            <a:r>
              <a:rPr lang="en-US" dirty="0" err="1">
                <a:solidFill>
                  <a:schemeClr val="bg1">
                    <a:lumMod val="50000"/>
                  </a:schemeClr>
                </a:solidFill>
              </a:rPr>
              <a:t>menyelesaikan</a:t>
            </a:r>
            <a:r>
              <a:rPr lang="en-US" dirty="0">
                <a:solidFill>
                  <a:schemeClr val="bg1">
                    <a:lumMod val="50000"/>
                  </a:schemeClr>
                </a:solidFill>
              </a:rPr>
              <a:t> </a:t>
            </a:r>
            <a:r>
              <a:rPr lang="en-US" dirty="0" err="1">
                <a:solidFill>
                  <a:schemeClr val="bg1">
                    <a:lumMod val="50000"/>
                  </a:schemeClr>
                </a:solidFill>
              </a:rPr>
              <a:t>tantangan</a:t>
            </a:r>
            <a:r>
              <a:rPr lang="en-US" dirty="0">
                <a:solidFill>
                  <a:schemeClr val="bg1">
                    <a:lumMod val="50000"/>
                  </a:schemeClr>
                </a:solidFill>
              </a:rPr>
              <a:t> </a:t>
            </a:r>
            <a:r>
              <a:rPr lang="en-US" dirty="0" err="1">
                <a:solidFill>
                  <a:schemeClr val="bg1">
                    <a:lumMod val="50000"/>
                  </a:schemeClr>
                </a:solidFill>
              </a:rPr>
              <a:t>dan</a:t>
            </a:r>
            <a:r>
              <a:rPr lang="en-US" dirty="0">
                <a:solidFill>
                  <a:schemeClr val="bg1">
                    <a:lumMod val="50000"/>
                  </a:schemeClr>
                </a:solidFill>
              </a:rPr>
              <a:t> </a:t>
            </a:r>
            <a:r>
              <a:rPr lang="en-US" dirty="0" err="1">
                <a:solidFill>
                  <a:schemeClr val="bg1">
                    <a:lumMod val="50000"/>
                  </a:schemeClr>
                </a:solidFill>
              </a:rPr>
              <a:t>hanya</a:t>
            </a:r>
            <a:r>
              <a:rPr lang="en-US" dirty="0">
                <a:solidFill>
                  <a:schemeClr val="bg1">
                    <a:lumMod val="50000"/>
                  </a:schemeClr>
                </a:solidFill>
              </a:rPr>
              <a:t> </a:t>
            </a:r>
            <a:r>
              <a:rPr lang="en-US" dirty="0" err="1">
                <a:solidFill>
                  <a:schemeClr val="bg1">
                    <a:lumMod val="50000"/>
                  </a:schemeClr>
                </a:solidFill>
              </a:rPr>
              <a:t>terfous</a:t>
            </a:r>
            <a:r>
              <a:rPr lang="en-US" dirty="0">
                <a:solidFill>
                  <a:schemeClr val="bg1">
                    <a:lumMod val="50000"/>
                  </a:schemeClr>
                </a:solidFill>
              </a:rPr>
              <a:t> </a:t>
            </a:r>
            <a:r>
              <a:rPr lang="en-US" dirty="0" err="1">
                <a:solidFill>
                  <a:schemeClr val="bg1">
                    <a:lumMod val="50000"/>
                  </a:schemeClr>
                </a:solidFill>
              </a:rPr>
              <a:t>pada</a:t>
            </a:r>
            <a:r>
              <a:rPr lang="en-US" dirty="0">
                <a:solidFill>
                  <a:schemeClr val="bg1">
                    <a:lumMod val="50000"/>
                  </a:schemeClr>
                </a:solidFill>
              </a:rPr>
              <a:t> </a:t>
            </a:r>
            <a:r>
              <a:rPr lang="en-US" dirty="0" err="1">
                <a:solidFill>
                  <a:schemeClr val="bg1">
                    <a:lumMod val="50000"/>
                  </a:schemeClr>
                </a:solidFill>
              </a:rPr>
              <a:t>tugas</a:t>
            </a:r>
            <a:r>
              <a:rPr lang="en-US" dirty="0">
                <a:solidFill>
                  <a:schemeClr val="bg1">
                    <a:lumMod val="50000"/>
                  </a:schemeClr>
                </a:solidFill>
              </a:rPr>
              <a:t> yang </a:t>
            </a:r>
            <a:r>
              <a:rPr lang="en-US" dirty="0" err="1">
                <a:solidFill>
                  <a:schemeClr val="bg1">
                    <a:lumMod val="50000"/>
                  </a:schemeClr>
                </a:solidFill>
              </a:rPr>
              <a:t>biasa</a:t>
            </a:r>
            <a:r>
              <a:rPr lang="en-US" dirty="0">
                <a:solidFill>
                  <a:schemeClr val="bg1">
                    <a:lumMod val="50000"/>
                  </a:schemeClr>
                </a:solidFill>
              </a:rPr>
              <a:t> </a:t>
            </a:r>
            <a:r>
              <a:rPr lang="en-US" dirty="0" err="1">
                <a:solidFill>
                  <a:schemeClr val="bg1">
                    <a:lumMod val="50000"/>
                  </a:schemeClr>
                </a:solidFill>
              </a:rPr>
              <a:t>mereka</a:t>
            </a:r>
            <a:r>
              <a:rPr lang="en-US" dirty="0">
                <a:solidFill>
                  <a:schemeClr val="bg1">
                    <a:lumMod val="50000"/>
                  </a:schemeClr>
                </a:solidFill>
              </a:rPr>
              <a:t> </a:t>
            </a:r>
            <a:r>
              <a:rPr lang="en-US" dirty="0" err="1">
                <a:solidFill>
                  <a:schemeClr val="bg1">
                    <a:lumMod val="50000"/>
                  </a:schemeClr>
                </a:solidFill>
              </a:rPr>
              <a:t>lakukan</a:t>
            </a:r>
            <a:r>
              <a:rPr lang="en-US" dirty="0">
                <a:solidFill>
                  <a:schemeClr val="bg1">
                    <a:lumMod val="50000"/>
                  </a:schemeClr>
                </a:solidFill>
              </a:rPr>
              <a:t>.</a:t>
            </a:r>
          </a:p>
        </p:txBody>
      </p:sp>
      <p:sp>
        <p:nvSpPr>
          <p:cNvPr id="9" name="Down Arrow 8"/>
          <p:cNvSpPr/>
          <p:nvPr/>
        </p:nvSpPr>
        <p:spPr>
          <a:xfrm>
            <a:off x="533400" y="1200150"/>
            <a:ext cx="152400" cy="2286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Down Arrow 9"/>
          <p:cNvSpPr/>
          <p:nvPr/>
        </p:nvSpPr>
        <p:spPr>
          <a:xfrm>
            <a:off x="3316043" y="1554480"/>
            <a:ext cx="152400" cy="3048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Down Arrow 10"/>
          <p:cNvSpPr/>
          <p:nvPr/>
        </p:nvSpPr>
        <p:spPr>
          <a:xfrm>
            <a:off x="6279776" y="1276350"/>
            <a:ext cx="152400" cy="3048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3430750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lowchart: Punched Tape 4"/>
          <p:cNvSpPr/>
          <p:nvPr/>
        </p:nvSpPr>
        <p:spPr>
          <a:xfrm>
            <a:off x="458542" y="647812"/>
            <a:ext cx="2438400" cy="491490"/>
          </a:xfrm>
          <a:prstGeom prst="flowChartPunchedTape">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err="1" smtClean="0">
                <a:solidFill>
                  <a:schemeClr val="bg1">
                    <a:lumMod val="50000"/>
                  </a:schemeClr>
                </a:solidFill>
                <a:latin typeface="Bernard MT Condensed" pitchFamily="18" charset="0"/>
              </a:rPr>
              <a:t>Implikasi</a:t>
            </a:r>
            <a:endParaRPr lang="en-US" sz="2000" dirty="0">
              <a:solidFill>
                <a:schemeClr val="bg1">
                  <a:lumMod val="50000"/>
                </a:schemeClr>
              </a:solidFill>
              <a:latin typeface="Bernard MT Condensed" pitchFamily="18" charset="0"/>
            </a:endParaRPr>
          </a:p>
        </p:txBody>
      </p:sp>
      <p:sp>
        <p:nvSpPr>
          <p:cNvPr id="6" name="Flowchart: Punched Tape 5"/>
          <p:cNvSpPr/>
          <p:nvPr/>
        </p:nvSpPr>
        <p:spPr>
          <a:xfrm>
            <a:off x="5123329" y="590550"/>
            <a:ext cx="2438400" cy="519281"/>
          </a:xfrm>
          <a:prstGeom prst="flowChartPunchedTape">
            <a:avLst/>
          </a:prstGeom>
          <a:solidFill>
            <a:schemeClr val="tx2">
              <a:lumMod val="20000"/>
              <a:lumOff val="80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smtClean="0">
                <a:solidFill>
                  <a:schemeClr val="bg1">
                    <a:lumMod val="50000"/>
                  </a:schemeClr>
                </a:solidFill>
                <a:latin typeface="Bernard MT Condensed" pitchFamily="18" charset="0"/>
              </a:rPr>
              <a:t>Saran</a:t>
            </a:r>
            <a:endParaRPr lang="en-US" sz="2000" dirty="0">
              <a:solidFill>
                <a:schemeClr val="bg1">
                  <a:lumMod val="50000"/>
                </a:schemeClr>
              </a:solidFill>
              <a:latin typeface="Bernard MT Condensed" pitchFamily="18" charset="0"/>
            </a:endParaRPr>
          </a:p>
        </p:txBody>
      </p:sp>
      <p:sp>
        <p:nvSpPr>
          <p:cNvPr id="7" name="Horizontal Scroll 6"/>
          <p:cNvSpPr/>
          <p:nvPr/>
        </p:nvSpPr>
        <p:spPr>
          <a:xfrm>
            <a:off x="234873" y="1587874"/>
            <a:ext cx="2885739" cy="2362200"/>
          </a:xfrm>
          <a:prstGeom prst="horizontalScroll">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35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n-US" dirty="0" err="1">
                <a:solidFill>
                  <a:schemeClr val="bg1">
                    <a:lumMod val="50000"/>
                  </a:schemeClr>
                </a:solidFill>
              </a:rPr>
              <a:t>Hasil</a:t>
            </a:r>
            <a:r>
              <a:rPr lang="en-US" dirty="0">
                <a:solidFill>
                  <a:schemeClr val="bg1">
                    <a:lumMod val="50000"/>
                  </a:schemeClr>
                </a:solidFill>
              </a:rPr>
              <a:t> </a:t>
            </a:r>
            <a:r>
              <a:rPr lang="en-US" dirty="0" err="1">
                <a:solidFill>
                  <a:schemeClr val="bg1">
                    <a:lumMod val="50000"/>
                  </a:schemeClr>
                </a:solidFill>
              </a:rPr>
              <a:t>penelitian</a:t>
            </a:r>
            <a:r>
              <a:rPr lang="en-US" dirty="0">
                <a:solidFill>
                  <a:schemeClr val="bg1">
                    <a:lumMod val="50000"/>
                  </a:schemeClr>
                </a:solidFill>
              </a:rPr>
              <a:t> </a:t>
            </a:r>
            <a:r>
              <a:rPr lang="en-US" dirty="0" err="1">
                <a:solidFill>
                  <a:schemeClr val="bg1">
                    <a:lumMod val="50000"/>
                  </a:schemeClr>
                </a:solidFill>
              </a:rPr>
              <a:t>ini</a:t>
            </a:r>
            <a:r>
              <a:rPr lang="en-US" dirty="0">
                <a:solidFill>
                  <a:schemeClr val="bg1">
                    <a:lumMod val="50000"/>
                  </a:schemeClr>
                </a:solidFill>
              </a:rPr>
              <a:t> </a:t>
            </a:r>
            <a:r>
              <a:rPr lang="en-US" dirty="0" err="1">
                <a:solidFill>
                  <a:schemeClr val="bg1">
                    <a:lumMod val="50000"/>
                  </a:schemeClr>
                </a:solidFill>
              </a:rPr>
              <a:t>dapat</a:t>
            </a:r>
            <a:r>
              <a:rPr lang="en-US" dirty="0">
                <a:solidFill>
                  <a:schemeClr val="bg1">
                    <a:lumMod val="50000"/>
                  </a:schemeClr>
                </a:solidFill>
              </a:rPr>
              <a:t> </a:t>
            </a:r>
            <a:r>
              <a:rPr lang="en-US" dirty="0" err="1">
                <a:solidFill>
                  <a:schemeClr val="bg1">
                    <a:lumMod val="50000"/>
                  </a:schemeClr>
                </a:solidFill>
              </a:rPr>
              <a:t>menjadi</a:t>
            </a:r>
            <a:r>
              <a:rPr lang="en-US" dirty="0">
                <a:solidFill>
                  <a:schemeClr val="bg1">
                    <a:lumMod val="50000"/>
                  </a:schemeClr>
                </a:solidFill>
              </a:rPr>
              <a:t> </a:t>
            </a:r>
            <a:r>
              <a:rPr lang="en-US" dirty="0" err="1">
                <a:solidFill>
                  <a:schemeClr val="bg1">
                    <a:lumMod val="50000"/>
                  </a:schemeClr>
                </a:solidFill>
              </a:rPr>
              <a:t>acuan</a:t>
            </a:r>
            <a:r>
              <a:rPr lang="en-US" dirty="0">
                <a:solidFill>
                  <a:schemeClr val="bg1">
                    <a:lumMod val="50000"/>
                  </a:schemeClr>
                </a:solidFill>
              </a:rPr>
              <a:t> </a:t>
            </a:r>
            <a:r>
              <a:rPr lang="en-US" dirty="0" err="1">
                <a:solidFill>
                  <a:schemeClr val="bg1">
                    <a:lumMod val="50000"/>
                  </a:schemeClr>
                </a:solidFill>
              </a:rPr>
              <a:t>atau</a:t>
            </a:r>
            <a:r>
              <a:rPr lang="en-US" dirty="0">
                <a:solidFill>
                  <a:schemeClr val="bg1">
                    <a:lumMod val="50000"/>
                  </a:schemeClr>
                </a:solidFill>
              </a:rPr>
              <a:t> </a:t>
            </a:r>
            <a:r>
              <a:rPr lang="en-US" dirty="0" err="1">
                <a:solidFill>
                  <a:schemeClr val="bg1">
                    <a:lumMod val="50000"/>
                  </a:schemeClr>
                </a:solidFill>
              </a:rPr>
              <a:t>referensi</a:t>
            </a:r>
            <a:r>
              <a:rPr lang="en-US" dirty="0">
                <a:solidFill>
                  <a:schemeClr val="bg1">
                    <a:lumMod val="50000"/>
                  </a:schemeClr>
                </a:solidFill>
              </a:rPr>
              <a:t> </a:t>
            </a:r>
            <a:r>
              <a:rPr lang="en-US" dirty="0" err="1">
                <a:solidFill>
                  <a:schemeClr val="bg1">
                    <a:lumMod val="50000"/>
                  </a:schemeClr>
                </a:solidFill>
              </a:rPr>
              <a:t>bagi</a:t>
            </a:r>
            <a:r>
              <a:rPr lang="en-US" dirty="0">
                <a:solidFill>
                  <a:schemeClr val="bg1">
                    <a:lumMod val="50000"/>
                  </a:schemeClr>
                </a:solidFill>
              </a:rPr>
              <a:t> </a:t>
            </a:r>
            <a:r>
              <a:rPr lang="en-US" dirty="0" err="1">
                <a:solidFill>
                  <a:schemeClr val="bg1">
                    <a:lumMod val="50000"/>
                  </a:schemeClr>
                </a:solidFill>
              </a:rPr>
              <a:t>mahasiswa</a:t>
            </a:r>
            <a:r>
              <a:rPr lang="en-US" dirty="0">
                <a:solidFill>
                  <a:schemeClr val="bg1">
                    <a:lumMod val="50000"/>
                  </a:schemeClr>
                </a:solidFill>
              </a:rPr>
              <a:t> </a:t>
            </a:r>
            <a:r>
              <a:rPr lang="en-US" dirty="0" err="1">
                <a:solidFill>
                  <a:schemeClr val="bg1">
                    <a:lumMod val="50000"/>
                  </a:schemeClr>
                </a:solidFill>
              </a:rPr>
              <a:t>khususnya</a:t>
            </a:r>
            <a:r>
              <a:rPr lang="en-US" dirty="0">
                <a:solidFill>
                  <a:schemeClr val="bg1">
                    <a:lumMod val="50000"/>
                  </a:schemeClr>
                </a:solidFill>
              </a:rPr>
              <a:t> </a:t>
            </a:r>
            <a:r>
              <a:rPr lang="en-US" dirty="0" err="1">
                <a:solidFill>
                  <a:schemeClr val="bg1">
                    <a:lumMod val="50000"/>
                  </a:schemeClr>
                </a:solidFill>
              </a:rPr>
              <a:t>mahasiswa</a:t>
            </a:r>
            <a:r>
              <a:rPr lang="en-US" dirty="0">
                <a:solidFill>
                  <a:schemeClr val="bg1">
                    <a:lumMod val="50000"/>
                  </a:schemeClr>
                </a:solidFill>
              </a:rPr>
              <a:t> </a:t>
            </a:r>
            <a:r>
              <a:rPr lang="en-US" dirty="0" err="1">
                <a:solidFill>
                  <a:schemeClr val="bg1">
                    <a:lumMod val="50000"/>
                  </a:schemeClr>
                </a:solidFill>
              </a:rPr>
              <a:t>jurusan</a:t>
            </a:r>
            <a:r>
              <a:rPr lang="en-US" dirty="0">
                <a:solidFill>
                  <a:schemeClr val="bg1">
                    <a:lumMod val="50000"/>
                  </a:schemeClr>
                </a:solidFill>
              </a:rPr>
              <a:t> </a:t>
            </a:r>
            <a:r>
              <a:rPr lang="en-US" dirty="0" err="1">
                <a:solidFill>
                  <a:schemeClr val="bg1">
                    <a:lumMod val="50000"/>
                  </a:schemeClr>
                </a:solidFill>
              </a:rPr>
              <a:t>Psikologi</a:t>
            </a:r>
            <a:r>
              <a:rPr lang="en-US" dirty="0">
                <a:solidFill>
                  <a:schemeClr val="bg1">
                    <a:lumMod val="50000"/>
                  </a:schemeClr>
                </a:solidFill>
              </a:rPr>
              <a:t> Islam</a:t>
            </a:r>
          </a:p>
        </p:txBody>
      </p:sp>
      <p:sp>
        <p:nvSpPr>
          <p:cNvPr id="8" name="Oval 7"/>
          <p:cNvSpPr/>
          <p:nvPr/>
        </p:nvSpPr>
        <p:spPr>
          <a:xfrm>
            <a:off x="5297245" y="1809750"/>
            <a:ext cx="1371600" cy="609600"/>
          </a:xfrm>
          <a:prstGeom prst="ellipse">
            <a:avLst/>
          </a:prstGeom>
          <a:solidFill>
            <a:schemeClr val="tx2">
              <a:lumMod val="20000"/>
              <a:lumOff val="80000"/>
            </a:schemeClr>
          </a:solidFill>
          <a:ln>
            <a:solidFill>
              <a:schemeClr val="tx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smtClean="0">
                <a:solidFill>
                  <a:schemeClr val="bg2">
                    <a:lumMod val="10000"/>
                  </a:schemeClr>
                </a:solidFill>
              </a:rPr>
              <a:t>Pecandu</a:t>
            </a:r>
            <a:r>
              <a:rPr lang="en-US" dirty="0" smtClean="0">
                <a:solidFill>
                  <a:schemeClr val="bg2">
                    <a:lumMod val="10000"/>
                  </a:schemeClr>
                </a:solidFill>
              </a:rPr>
              <a:t> </a:t>
            </a:r>
            <a:r>
              <a:rPr lang="en-US" dirty="0" err="1" smtClean="0">
                <a:solidFill>
                  <a:schemeClr val="bg2">
                    <a:lumMod val="10000"/>
                  </a:schemeClr>
                </a:solidFill>
              </a:rPr>
              <a:t>Narkoba</a:t>
            </a:r>
            <a:endParaRPr lang="en-US" dirty="0">
              <a:solidFill>
                <a:schemeClr val="bg2">
                  <a:lumMod val="10000"/>
                </a:schemeClr>
              </a:solidFill>
            </a:endParaRPr>
          </a:p>
        </p:txBody>
      </p:sp>
      <p:sp>
        <p:nvSpPr>
          <p:cNvPr id="10" name="Curved Right Arrow 9"/>
          <p:cNvSpPr/>
          <p:nvPr/>
        </p:nvSpPr>
        <p:spPr>
          <a:xfrm rot="20450178">
            <a:off x="5297245" y="1276350"/>
            <a:ext cx="342900" cy="533400"/>
          </a:xfrm>
          <a:prstGeom prst="curvedRightArrow">
            <a:avLst/>
          </a:prstGeom>
          <a:solidFill>
            <a:schemeClr val="tx2">
              <a:lumMod val="20000"/>
              <a:lumOff val="80000"/>
            </a:schemeClr>
          </a:solidFill>
          <a:ln>
            <a:solidFill>
              <a:schemeClr val="tx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1" name="Oval 10"/>
          <p:cNvSpPr/>
          <p:nvPr/>
        </p:nvSpPr>
        <p:spPr>
          <a:xfrm>
            <a:off x="6972300" y="2365786"/>
            <a:ext cx="1600200" cy="685800"/>
          </a:xfrm>
          <a:prstGeom prst="ellipse">
            <a:avLst/>
          </a:prstGeom>
          <a:solidFill>
            <a:schemeClr val="tx2">
              <a:lumMod val="20000"/>
              <a:lumOff val="80000"/>
            </a:schemeClr>
          </a:solidFill>
          <a:ln>
            <a:solidFill>
              <a:schemeClr val="tx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smtClean="0">
                <a:solidFill>
                  <a:schemeClr val="bg2">
                    <a:lumMod val="10000"/>
                  </a:schemeClr>
                </a:solidFill>
              </a:rPr>
              <a:t>Orangtua</a:t>
            </a:r>
            <a:r>
              <a:rPr lang="en-US" dirty="0" smtClean="0">
                <a:solidFill>
                  <a:schemeClr val="bg2">
                    <a:lumMod val="10000"/>
                  </a:schemeClr>
                </a:solidFill>
              </a:rPr>
              <a:t> </a:t>
            </a:r>
            <a:r>
              <a:rPr lang="en-US" dirty="0" err="1" smtClean="0">
                <a:solidFill>
                  <a:schemeClr val="bg2">
                    <a:lumMod val="10000"/>
                  </a:schemeClr>
                </a:solidFill>
              </a:rPr>
              <a:t>pecandu</a:t>
            </a:r>
            <a:r>
              <a:rPr lang="en-US" dirty="0" smtClean="0">
                <a:solidFill>
                  <a:schemeClr val="bg2">
                    <a:lumMod val="10000"/>
                  </a:schemeClr>
                </a:solidFill>
              </a:rPr>
              <a:t> </a:t>
            </a:r>
            <a:r>
              <a:rPr lang="en-US" dirty="0" err="1" smtClean="0">
                <a:solidFill>
                  <a:schemeClr val="bg2">
                    <a:lumMod val="10000"/>
                  </a:schemeClr>
                </a:solidFill>
              </a:rPr>
              <a:t>narkoba</a:t>
            </a:r>
            <a:endParaRPr lang="en-US" dirty="0">
              <a:solidFill>
                <a:schemeClr val="bg2">
                  <a:lumMod val="10000"/>
                </a:schemeClr>
              </a:solidFill>
            </a:endParaRPr>
          </a:p>
        </p:txBody>
      </p:sp>
      <p:sp>
        <p:nvSpPr>
          <p:cNvPr id="12" name="Oval 11"/>
          <p:cNvSpPr/>
          <p:nvPr/>
        </p:nvSpPr>
        <p:spPr>
          <a:xfrm>
            <a:off x="5519541" y="3283660"/>
            <a:ext cx="1645975" cy="651062"/>
          </a:xfrm>
          <a:prstGeom prst="ellipse">
            <a:avLst/>
          </a:prstGeom>
          <a:solidFill>
            <a:schemeClr val="tx2">
              <a:lumMod val="20000"/>
              <a:lumOff val="80000"/>
            </a:schemeClr>
          </a:solidFill>
          <a:ln>
            <a:solidFill>
              <a:schemeClr val="tx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smtClean="0">
                <a:solidFill>
                  <a:schemeClr val="bg2">
                    <a:lumMod val="10000"/>
                  </a:schemeClr>
                </a:solidFill>
              </a:rPr>
              <a:t>Peneliti</a:t>
            </a:r>
            <a:r>
              <a:rPr lang="en-US" dirty="0" smtClean="0">
                <a:solidFill>
                  <a:schemeClr val="bg2">
                    <a:lumMod val="10000"/>
                  </a:schemeClr>
                </a:solidFill>
              </a:rPr>
              <a:t> </a:t>
            </a:r>
            <a:r>
              <a:rPr lang="en-US" dirty="0" err="1" smtClean="0">
                <a:solidFill>
                  <a:schemeClr val="bg2">
                    <a:lumMod val="10000"/>
                  </a:schemeClr>
                </a:solidFill>
              </a:rPr>
              <a:t>selanjutnya</a:t>
            </a:r>
            <a:endParaRPr lang="en-US" dirty="0">
              <a:solidFill>
                <a:schemeClr val="bg2">
                  <a:lumMod val="10000"/>
                </a:schemeClr>
              </a:solidFill>
            </a:endParaRPr>
          </a:p>
        </p:txBody>
      </p:sp>
      <p:sp>
        <p:nvSpPr>
          <p:cNvPr id="13" name="Curved Left Arrow 12"/>
          <p:cNvSpPr/>
          <p:nvPr/>
        </p:nvSpPr>
        <p:spPr>
          <a:xfrm>
            <a:off x="7467600" y="1543050"/>
            <a:ext cx="304800" cy="723900"/>
          </a:xfrm>
          <a:prstGeom prst="curvedLeftArrow">
            <a:avLst/>
          </a:prstGeom>
          <a:solidFill>
            <a:schemeClr val="tx2">
              <a:lumMod val="20000"/>
              <a:lumOff val="80000"/>
            </a:schemeClr>
          </a:solidFill>
          <a:ln>
            <a:solidFill>
              <a:schemeClr val="tx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4" name="Curved Right Arrow 13"/>
          <p:cNvSpPr/>
          <p:nvPr/>
        </p:nvSpPr>
        <p:spPr>
          <a:xfrm>
            <a:off x="5892613" y="2708686"/>
            <a:ext cx="304800" cy="457200"/>
          </a:xfrm>
          <a:prstGeom prst="curvedRightArrow">
            <a:avLst/>
          </a:prstGeom>
          <a:solidFill>
            <a:schemeClr val="tx2">
              <a:lumMod val="20000"/>
              <a:lumOff val="80000"/>
            </a:schemeClr>
          </a:solidFill>
          <a:ln>
            <a:solidFill>
              <a:schemeClr val="tx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253431086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278"/>
        <p:cNvGrpSpPr/>
        <p:nvPr/>
      </p:nvGrpSpPr>
      <p:grpSpPr>
        <a:xfrm>
          <a:off x="0" y="0"/>
          <a:ext cx="0" cy="0"/>
          <a:chOff x="0" y="0"/>
          <a:chExt cx="0" cy="0"/>
        </a:xfrm>
      </p:grpSpPr>
      <p:grpSp>
        <p:nvGrpSpPr>
          <p:cNvPr id="1282" name="Google Shape;1282;p59"/>
          <p:cNvGrpSpPr/>
          <p:nvPr/>
        </p:nvGrpSpPr>
        <p:grpSpPr>
          <a:xfrm rot="544829">
            <a:off x="8389968" y="3088686"/>
            <a:ext cx="322982" cy="326452"/>
            <a:chOff x="2079900" y="3077638"/>
            <a:chExt cx="367775" cy="382800"/>
          </a:xfrm>
        </p:grpSpPr>
        <p:sp>
          <p:nvSpPr>
            <p:cNvPr id="1283" name="Google Shape;1283;p59"/>
            <p:cNvSpPr/>
            <p:nvPr/>
          </p:nvSpPr>
          <p:spPr>
            <a:xfrm>
              <a:off x="2079900" y="3077638"/>
              <a:ext cx="367775" cy="382800"/>
            </a:xfrm>
            <a:custGeom>
              <a:avLst/>
              <a:gdLst/>
              <a:ahLst/>
              <a:cxnLst/>
              <a:rect l="l" t="t" r="r" b="b"/>
              <a:pathLst>
                <a:path w="14711" h="15312" extrusionOk="0">
                  <a:moveTo>
                    <a:pt x="7739" y="1"/>
                  </a:moveTo>
                  <a:cubicBezTo>
                    <a:pt x="7305" y="34"/>
                    <a:pt x="6838" y="267"/>
                    <a:pt x="6505" y="534"/>
                  </a:cubicBezTo>
                  <a:cubicBezTo>
                    <a:pt x="5704" y="1101"/>
                    <a:pt x="5137" y="2035"/>
                    <a:pt x="4670" y="2869"/>
                  </a:cubicBezTo>
                  <a:cubicBezTo>
                    <a:pt x="4537" y="3069"/>
                    <a:pt x="4403" y="3336"/>
                    <a:pt x="4270" y="3570"/>
                  </a:cubicBezTo>
                  <a:cubicBezTo>
                    <a:pt x="4003" y="3536"/>
                    <a:pt x="3669" y="3536"/>
                    <a:pt x="3369" y="3536"/>
                  </a:cubicBezTo>
                  <a:cubicBezTo>
                    <a:pt x="3036" y="3536"/>
                    <a:pt x="2702" y="3536"/>
                    <a:pt x="2402" y="3570"/>
                  </a:cubicBezTo>
                  <a:cubicBezTo>
                    <a:pt x="1901" y="3603"/>
                    <a:pt x="1501" y="3737"/>
                    <a:pt x="1168" y="3903"/>
                  </a:cubicBezTo>
                  <a:cubicBezTo>
                    <a:pt x="934" y="4003"/>
                    <a:pt x="767" y="4104"/>
                    <a:pt x="601" y="4270"/>
                  </a:cubicBezTo>
                  <a:cubicBezTo>
                    <a:pt x="434" y="4437"/>
                    <a:pt x="300" y="4671"/>
                    <a:pt x="167" y="4904"/>
                  </a:cubicBezTo>
                  <a:cubicBezTo>
                    <a:pt x="67" y="5071"/>
                    <a:pt x="0" y="5338"/>
                    <a:pt x="0" y="5571"/>
                  </a:cubicBezTo>
                  <a:cubicBezTo>
                    <a:pt x="0" y="5771"/>
                    <a:pt x="0" y="6038"/>
                    <a:pt x="33" y="6238"/>
                  </a:cubicBezTo>
                  <a:cubicBezTo>
                    <a:pt x="167" y="6705"/>
                    <a:pt x="367" y="7139"/>
                    <a:pt x="734" y="7573"/>
                  </a:cubicBezTo>
                  <a:cubicBezTo>
                    <a:pt x="1001" y="7906"/>
                    <a:pt x="1334" y="8240"/>
                    <a:pt x="1768" y="8607"/>
                  </a:cubicBezTo>
                  <a:cubicBezTo>
                    <a:pt x="1868" y="8673"/>
                    <a:pt x="1901" y="8707"/>
                    <a:pt x="2002" y="8774"/>
                  </a:cubicBezTo>
                  <a:lnTo>
                    <a:pt x="1735" y="9674"/>
                  </a:lnTo>
                  <a:cubicBezTo>
                    <a:pt x="1635" y="10175"/>
                    <a:pt x="1501" y="10675"/>
                    <a:pt x="1401" y="11175"/>
                  </a:cubicBezTo>
                  <a:cubicBezTo>
                    <a:pt x="1301" y="12143"/>
                    <a:pt x="1301" y="13243"/>
                    <a:pt x="2068" y="13911"/>
                  </a:cubicBezTo>
                  <a:cubicBezTo>
                    <a:pt x="2235" y="14044"/>
                    <a:pt x="2402" y="14177"/>
                    <a:pt x="2602" y="14211"/>
                  </a:cubicBezTo>
                  <a:cubicBezTo>
                    <a:pt x="2791" y="14258"/>
                    <a:pt x="2946" y="14305"/>
                    <a:pt x="3127" y="14305"/>
                  </a:cubicBezTo>
                  <a:cubicBezTo>
                    <a:pt x="3202" y="14305"/>
                    <a:pt x="3281" y="14297"/>
                    <a:pt x="3369" y="14277"/>
                  </a:cubicBezTo>
                  <a:cubicBezTo>
                    <a:pt x="3569" y="14277"/>
                    <a:pt x="3769" y="14244"/>
                    <a:pt x="4003" y="14177"/>
                  </a:cubicBezTo>
                  <a:cubicBezTo>
                    <a:pt x="4203" y="14111"/>
                    <a:pt x="4403" y="14011"/>
                    <a:pt x="4603" y="13911"/>
                  </a:cubicBezTo>
                  <a:cubicBezTo>
                    <a:pt x="5437" y="13510"/>
                    <a:pt x="6205" y="12843"/>
                    <a:pt x="6872" y="12176"/>
                  </a:cubicBezTo>
                  <a:cubicBezTo>
                    <a:pt x="6905" y="12243"/>
                    <a:pt x="6972" y="12276"/>
                    <a:pt x="6972" y="12376"/>
                  </a:cubicBezTo>
                  <a:cubicBezTo>
                    <a:pt x="7205" y="12843"/>
                    <a:pt x="7472" y="13277"/>
                    <a:pt x="7806" y="13710"/>
                  </a:cubicBezTo>
                  <a:cubicBezTo>
                    <a:pt x="8073" y="14111"/>
                    <a:pt x="8439" y="14511"/>
                    <a:pt x="8873" y="14778"/>
                  </a:cubicBezTo>
                  <a:cubicBezTo>
                    <a:pt x="9073" y="14911"/>
                    <a:pt x="9240" y="15045"/>
                    <a:pt x="9507" y="15111"/>
                  </a:cubicBezTo>
                  <a:lnTo>
                    <a:pt x="9874" y="15245"/>
                  </a:lnTo>
                  <a:cubicBezTo>
                    <a:pt x="10007" y="15312"/>
                    <a:pt x="10174" y="15312"/>
                    <a:pt x="10307" y="15312"/>
                  </a:cubicBezTo>
                  <a:cubicBezTo>
                    <a:pt x="10508" y="15312"/>
                    <a:pt x="10708" y="15245"/>
                    <a:pt x="10908" y="15178"/>
                  </a:cubicBezTo>
                  <a:cubicBezTo>
                    <a:pt x="11141" y="15078"/>
                    <a:pt x="11342" y="14911"/>
                    <a:pt x="11508" y="14744"/>
                  </a:cubicBezTo>
                  <a:cubicBezTo>
                    <a:pt x="11809" y="14478"/>
                    <a:pt x="12009" y="14077"/>
                    <a:pt x="12142" y="13710"/>
                  </a:cubicBezTo>
                  <a:cubicBezTo>
                    <a:pt x="12476" y="12810"/>
                    <a:pt x="12509" y="11776"/>
                    <a:pt x="12509" y="10842"/>
                  </a:cubicBezTo>
                  <a:cubicBezTo>
                    <a:pt x="12509" y="10508"/>
                    <a:pt x="12509" y="10175"/>
                    <a:pt x="12476" y="9841"/>
                  </a:cubicBezTo>
                  <a:cubicBezTo>
                    <a:pt x="12909" y="9574"/>
                    <a:pt x="13343" y="9307"/>
                    <a:pt x="13710" y="8974"/>
                  </a:cubicBezTo>
                  <a:cubicBezTo>
                    <a:pt x="13877" y="8840"/>
                    <a:pt x="14010" y="8673"/>
                    <a:pt x="14177" y="8507"/>
                  </a:cubicBezTo>
                  <a:cubicBezTo>
                    <a:pt x="14310" y="8340"/>
                    <a:pt x="14410" y="8140"/>
                    <a:pt x="14510" y="7973"/>
                  </a:cubicBezTo>
                  <a:cubicBezTo>
                    <a:pt x="14644" y="7706"/>
                    <a:pt x="14711" y="7239"/>
                    <a:pt x="14644" y="6839"/>
                  </a:cubicBezTo>
                  <a:cubicBezTo>
                    <a:pt x="14510" y="6138"/>
                    <a:pt x="13977" y="5571"/>
                    <a:pt x="12976" y="5171"/>
                  </a:cubicBezTo>
                  <a:cubicBezTo>
                    <a:pt x="12376" y="4904"/>
                    <a:pt x="11708" y="4737"/>
                    <a:pt x="11041" y="4637"/>
                  </a:cubicBezTo>
                  <a:cubicBezTo>
                    <a:pt x="11041" y="4537"/>
                    <a:pt x="11041" y="4404"/>
                    <a:pt x="11008" y="4337"/>
                  </a:cubicBezTo>
                  <a:cubicBezTo>
                    <a:pt x="10908" y="3803"/>
                    <a:pt x="10841" y="3303"/>
                    <a:pt x="10708" y="2736"/>
                  </a:cubicBezTo>
                  <a:cubicBezTo>
                    <a:pt x="10574" y="2236"/>
                    <a:pt x="10408" y="1735"/>
                    <a:pt x="10174" y="1335"/>
                  </a:cubicBezTo>
                  <a:cubicBezTo>
                    <a:pt x="10041" y="1135"/>
                    <a:pt x="9907" y="968"/>
                    <a:pt x="9807" y="801"/>
                  </a:cubicBezTo>
                  <a:cubicBezTo>
                    <a:pt x="9707" y="701"/>
                    <a:pt x="9640" y="634"/>
                    <a:pt x="9507" y="534"/>
                  </a:cubicBezTo>
                  <a:lnTo>
                    <a:pt x="9140" y="267"/>
                  </a:lnTo>
                  <a:cubicBezTo>
                    <a:pt x="8906" y="167"/>
                    <a:pt x="8673" y="67"/>
                    <a:pt x="8473" y="34"/>
                  </a:cubicBezTo>
                  <a:cubicBezTo>
                    <a:pt x="8339" y="1"/>
                    <a:pt x="8173" y="1"/>
                    <a:pt x="803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4" name="Google Shape;1284;p59"/>
            <p:cNvSpPr/>
            <p:nvPr/>
          </p:nvSpPr>
          <p:spPr>
            <a:xfrm>
              <a:off x="2219150" y="3095988"/>
              <a:ext cx="65900" cy="75075"/>
            </a:xfrm>
            <a:custGeom>
              <a:avLst/>
              <a:gdLst/>
              <a:ahLst/>
              <a:cxnLst/>
              <a:rect l="l" t="t" r="r" b="b"/>
              <a:pathLst>
                <a:path w="2636" h="3003" extrusionOk="0">
                  <a:moveTo>
                    <a:pt x="2402" y="0"/>
                  </a:moveTo>
                  <a:cubicBezTo>
                    <a:pt x="2336" y="0"/>
                    <a:pt x="2302" y="0"/>
                    <a:pt x="2269" y="67"/>
                  </a:cubicBezTo>
                  <a:cubicBezTo>
                    <a:pt x="1802" y="334"/>
                    <a:pt x="1335" y="668"/>
                    <a:pt x="1001" y="1068"/>
                  </a:cubicBezTo>
                  <a:cubicBezTo>
                    <a:pt x="635" y="1468"/>
                    <a:pt x="334" y="1935"/>
                    <a:pt x="101" y="2436"/>
                  </a:cubicBezTo>
                  <a:cubicBezTo>
                    <a:pt x="1" y="2636"/>
                    <a:pt x="67" y="2903"/>
                    <a:pt x="268" y="2969"/>
                  </a:cubicBezTo>
                  <a:cubicBezTo>
                    <a:pt x="334" y="3003"/>
                    <a:pt x="468" y="3003"/>
                    <a:pt x="568" y="3003"/>
                  </a:cubicBezTo>
                  <a:cubicBezTo>
                    <a:pt x="635" y="2969"/>
                    <a:pt x="768" y="2903"/>
                    <a:pt x="801" y="2802"/>
                  </a:cubicBezTo>
                  <a:cubicBezTo>
                    <a:pt x="1001" y="2269"/>
                    <a:pt x="1268" y="1768"/>
                    <a:pt x="1602" y="1301"/>
                  </a:cubicBezTo>
                  <a:cubicBezTo>
                    <a:pt x="1769" y="1068"/>
                    <a:pt x="1969" y="801"/>
                    <a:pt x="2236" y="601"/>
                  </a:cubicBezTo>
                  <a:cubicBezTo>
                    <a:pt x="2302" y="501"/>
                    <a:pt x="2436" y="467"/>
                    <a:pt x="2503" y="401"/>
                  </a:cubicBezTo>
                  <a:cubicBezTo>
                    <a:pt x="2603" y="334"/>
                    <a:pt x="2636" y="167"/>
                    <a:pt x="2569" y="101"/>
                  </a:cubicBezTo>
                  <a:cubicBezTo>
                    <a:pt x="2503" y="0"/>
                    <a:pt x="2436" y="0"/>
                    <a:pt x="240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5" name="Google Shape;1285;p59"/>
            <p:cNvSpPr/>
            <p:nvPr/>
          </p:nvSpPr>
          <p:spPr>
            <a:xfrm>
              <a:off x="2105750" y="3184388"/>
              <a:ext cx="65900" cy="39225"/>
            </a:xfrm>
            <a:custGeom>
              <a:avLst/>
              <a:gdLst/>
              <a:ahLst/>
              <a:cxnLst/>
              <a:rect l="l" t="t" r="r" b="b"/>
              <a:pathLst>
                <a:path w="2636" h="1569" extrusionOk="0">
                  <a:moveTo>
                    <a:pt x="2002" y="0"/>
                  </a:moveTo>
                  <a:cubicBezTo>
                    <a:pt x="1701" y="0"/>
                    <a:pt x="1435" y="67"/>
                    <a:pt x="1134" y="167"/>
                  </a:cubicBezTo>
                  <a:cubicBezTo>
                    <a:pt x="701" y="334"/>
                    <a:pt x="334" y="634"/>
                    <a:pt x="100" y="968"/>
                  </a:cubicBezTo>
                  <a:cubicBezTo>
                    <a:pt x="34" y="1068"/>
                    <a:pt x="0" y="1134"/>
                    <a:pt x="0" y="1235"/>
                  </a:cubicBezTo>
                  <a:cubicBezTo>
                    <a:pt x="0" y="1301"/>
                    <a:pt x="34" y="1401"/>
                    <a:pt x="134" y="1468"/>
                  </a:cubicBezTo>
                  <a:cubicBezTo>
                    <a:pt x="200" y="1568"/>
                    <a:pt x="300" y="1568"/>
                    <a:pt x="367" y="1568"/>
                  </a:cubicBezTo>
                  <a:cubicBezTo>
                    <a:pt x="501" y="1568"/>
                    <a:pt x="634" y="1468"/>
                    <a:pt x="667" y="1335"/>
                  </a:cubicBezTo>
                  <a:cubicBezTo>
                    <a:pt x="701" y="1301"/>
                    <a:pt x="701" y="1268"/>
                    <a:pt x="767" y="1235"/>
                  </a:cubicBezTo>
                  <a:cubicBezTo>
                    <a:pt x="834" y="1101"/>
                    <a:pt x="968" y="1001"/>
                    <a:pt x="1034" y="901"/>
                  </a:cubicBezTo>
                  <a:cubicBezTo>
                    <a:pt x="1168" y="801"/>
                    <a:pt x="1301" y="667"/>
                    <a:pt x="1468" y="634"/>
                  </a:cubicBezTo>
                  <a:cubicBezTo>
                    <a:pt x="1601" y="601"/>
                    <a:pt x="1668" y="567"/>
                    <a:pt x="1801" y="501"/>
                  </a:cubicBezTo>
                  <a:cubicBezTo>
                    <a:pt x="1890" y="501"/>
                    <a:pt x="1965" y="486"/>
                    <a:pt x="2044" y="486"/>
                  </a:cubicBezTo>
                  <a:cubicBezTo>
                    <a:pt x="2083" y="486"/>
                    <a:pt x="2124" y="490"/>
                    <a:pt x="2168" y="501"/>
                  </a:cubicBezTo>
                  <a:lnTo>
                    <a:pt x="2268" y="501"/>
                  </a:lnTo>
                  <a:cubicBezTo>
                    <a:pt x="2369" y="501"/>
                    <a:pt x="2535" y="467"/>
                    <a:pt x="2535" y="301"/>
                  </a:cubicBezTo>
                  <a:cubicBezTo>
                    <a:pt x="2635" y="234"/>
                    <a:pt x="2535" y="67"/>
                    <a:pt x="2369" y="67"/>
                  </a:cubicBezTo>
                  <a:cubicBezTo>
                    <a:pt x="2268" y="67"/>
                    <a:pt x="2135" y="0"/>
                    <a:pt x="200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6" name="Google Shape;1286;p59"/>
            <p:cNvSpPr/>
            <p:nvPr/>
          </p:nvSpPr>
          <p:spPr>
            <a:xfrm>
              <a:off x="2130750" y="3327813"/>
              <a:ext cx="28400" cy="75925"/>
            </a:xfrm>
            <a:custGeom>
              <a:avLst/>
              <a:gdLst/>
              <a:ahLst/>
              <a:cxnLst/>
              <a:rect l="l" t="t" r="r" b="b"/>
              <a:pathLst>
                <a:path w="1136" h="3037" extrusionOk="0">
                  <a:moveTo>
                    <a:pt x="935" y="1"/>
                  </a:moveTo>
                  <a:cubicBezTo>
                    <a:pt x="835" y="1"/>
                    <a:pt x="768" y="34"/>
                    <a:pt x="701" y="101"/>
                  </a:cubicBezTo>
                  <a:cubicBezTo>
                    <a:pt x="468" y="501"/>
                    <a:pt x="301" y="901"/>
                    <a:pt x="134" y="1368"/>
                  </a:cubicBezTo>
                  <a:cubicBezTo>
                    <a:pt x="1" y="1835"/>
                    <a:pt x="1" y="2269"/>
                    <a:pt x="168" y="2736"/>
                  </a:cubicBezTo>
                  <a:cubicBezTo>
                    <a:pt x="201" y="2869"/>
                    <a:pt x="234" y="2970"/>
                    <a:pt x="368" y="3003"/>
                  </a:cubicBezTo>
                  <a:cubicBezTo>
                    <a:pt x="468" y="3036"/>
                    <a:pt x="568" y="3036"/>
                    <a:pt x="701" y="3036"/>
                  </a:cubicBezTo>
                  <a:cubicBezTo>
                    <a:pt x="968" y="2970"/>
                    <a:pt x="1068" y="2669"/>
                    <a:pt x="902" y="2402"/>
                  </a:cubicBezTo>
                  <a:cubicBezTo>
                    <a:pt x="868" y="2369"/>
                    <a:pt x="835" y="2302"/>
                    <a:pt x="835" y="2236"/>
                  </a:cubicBezTo>
                  <a:cubicBezTo>
                    <a:pt x="801" y="2136"/>
                    <a:pt x="735" y="2036"/>
                    <a:pt x="735" y="1902"/>
                  </a:cubicBezTo>
                  <a:cubicBezTo>
                    <a:pt x="701" y="1735"/>
                    <a:pt x="701" y="1569"/>
                    <a:pt x="701" y="1402"/>
                  </a:cubicBezTo>
                  <a:cubicBezTo>
                    <a:pt x="735" y="1202"/>
                    <a:pt x="801" y="1035"/>
                    <a:pt x="835" y="868"/>
                  </a:cubicBezTo>
                  <a:lnTo>
                    <a:pt x="1068" y="368"/>
                  </a:lnTo>
                  <a:cubicBezTo>
                    <a:pt x="1135" y="234"/>
                    <a:pt x="1102" y="101"/>
                    <a:pt x="1002" y="34"/>
                  </a:cubicBezTo>
                  <a:cubicBezTo>
                    <a:pt x="968" y="34"/>
                    <a:pt x="968" y="1"/>
                    <a:pt x="935"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87" name="Google Shape;1287;p59"/>
          <p:cNvGrpSpPr/>
          <p:nvPr/>
        </p:nvGrpSpPr>
        <p:grpSpPr>
          <a:xfrm rot="-632919" flipH="1">
            <a:off x="392397" y="892187"/>
            <a:ext cx="641652" cy="668105"/>
            <a:chOff x="2079900" y="3077638"/>
            <a:chExt cx="367775" cy="382800"/>
          </a:xfrm>
        </p:grpSpPr>
        <p:sp>
          <p:nvSpPr>
            <p:cNvPr id="1288" name="Google Shape;1288;p59"/>
            <p:cNvSpPr/>
            <p:nvPr/>
          </p:nvSpPr>
          <p:spPr>
            <a:xfrm>
              <a:off x="2079900" y="3077638"/>
              <a:ext cx="367775" cy="382800"/>
            </a:xfrm>
            <a:custGeom>
              <a:avLst/>
              <a:gdLst/>
              <a:ahLst/>
              <a:cxnLst/>
              <a:rect l="l" t="t" r="r" b="b"/>
              <a:pathLst>
                <a:path w="14711" h="15312" extrusionOk="0">
                  <a:moveTo>
                    <a:pt x="7739" y="1"/>
                  </a:moveTo>
                  <a:cubicBezTo>
                    <a:pt x="7305" y="34"/>
                    <a:pt x="6838" y="267"/>
                    <a:pt x="6505" y="534"/>
                  </a:cubicBezTo>
                  <a:cubicBezTo>
                    <a:pt x="5704" y="1101"/>
                    <a:pt x="5137" y="2035"/>
                    <a:pt x="4670" y="2869"/>
                  </a:cubicBezTo>
                  <a:cubicBezTo>
                    <a:pt x="4537" y="3069"/>
                    <a:pt x="4403" y="3336"/>
                    <a:pt x="4270" y="3570"/>
                  </a:cubicBezTo>
                  <a:cubicBezTo>
                    <a:pt x="4003" y="3536"/>
                    <a:pt x="3669" y="3536"/>
                    <a:pt x="3369" y="3536"/>
                  </a:cubicBezTo>
                  <a:cubicBezTo>
                    <a:pt x="3036" y="3536"/>
                    <a:pt x="2702" y="3536"/>
                    <a:pt x="2402" y="3570"/>
                  </a:cubicBezTo>
                  <a:cubicBezTo>
                    <a:pt x="1901" y="3603"/>
                    <a:pt x="1501" y="3737"/>
                    <a:pt x="1168" y="3903"/>
                  </a:cubicBezTo>
                  <a:cubicBezTo>
                    <a:pt x="934" y="4003"/>
                    <a:pt x="767" y="4104"/>
                    <a:pt x="601" y="4270"/>
                  </a:cubicBezTo>
                  <a:cubicBezTo>
                    <a:pt x="434" y="4437"/>
                    <a:pt x="300" y="4671"/>
                    <a:pt x="167" y="4904"/>
                  </a:cubicBezTo>
                  <a:cubicBezTo>
                    <a:pt x="67" y="5071"/>
                    <a:pt x="0" y="5338"/>
                    <a:pt x="0" y="5571"/>
                  </a:cubicBezTo>
                  <a:cubicBezTo>
                    <a:pt x="0" y="5771"/>
                    <a:pt x="0" y="6038"/>
                    <a:pt x="33" y="6238"/>
                  </a:cubicBezTo>
                  <a:cubicBezTo>
                    <a:pt x="167" y="6705"/>
                    <a:pt x="367" y="7139"/>
                    <a:pt x="734" y="7573"/>
                  </a:cubicBezTo>
                  <a:cubicBezTo>
                    <a:pt x="1001" y="7906"/>
                    <a:pt x="1334" y="8240"/>
                    <a:pt x="1768" y="8607"/>
                  </a:cubicBezTo>
                  <a:cubicBezTo>
                    <a:pt x="1868" y="8673"/>
                    <a:pt x="1901" y="8707"/>
                    <a:pt x="2002" y="8774"/>
                  </a:cubicBezTo>
                  <a:lnTo>
                    <a:pt x="1735" y="9674"/>
                  </a:lnTo>
                  <a:cubicBezTo>
                    <a:pt x="1635" y="10175"/>
                    <a:pt x="1501" y="10675"/>
                    <a:pt x="1401" y="11175"/>
                  </a:cubicBezTo>
                  <a:cubicBezTo>
                    <a:pt x="1301" y="12143"/>
                    <a:pt x="1301" y="13243"/>
                    <a:pt x="2068" y="13911"/>
                  </a:cubicBezTo>
                  <a:cubicBezTo>
                    <a:pt x="2235" y="14044"/>
                    <a:pt x="2402" y="14177"/>
                    <a:pt x="2602" y="14211"/>
                  </a:cubicBezTo>
                  <a:cubicBezTo>
                    <a:pt x="2791" y="14258"/>
                    <a:pt x="2946" y="14305"/>
                    <a:pt x="3127" y="14305"/>
                  </a:cubicBezTo>
                  <a:cubicBezTo>
                    <a:pt x="3202" y="14305"/>
                    <a:pt x="3281" y="14297"/>
                    <a:pt x="3369" y="14277"/>
                  </a:cubicBezTo>
                  <a:cubicBezTo>
                    <a:pt x="3569" y="14277"/>
                    <a:pt x="3769" y="14244"/>
                    <a:pt x="4003" y="14177"/>
                  </a:cubicBezTo>
                  <a:cubicBezTo>
                    <a:pt x="4203" y="14111"/>
                    <a:pt x="4403" y="14011"/>
                    <a:pt x="4603" y="13911"/>
                  </a:cubicBezTo>
                  <a:cubicBezTo>
                    <a:pt x="5437" y="13510"/>
                    <a:pt x="6205" y="12843"/>
                    <a:pt x="6872" y="12176"/>
                  </a:cubicBezTo>
                  <a:cubicBezTo>
                    <a:pt x="6905" y="12243"/>
                    <a:pt x="6972" y="12276"/>
                    <a:pt x="6972" y="12376"/>
                  </a:cubicBezTo>
                  <a:cubicBezTo>
                    <a:pt x="7205" y="12843"/>
                    <a:pt x="7472" y="13277"/>
                    <a:pt x="7806" y="13710"/>
                  </a:cubicBezTo>
                  <a:cubicBezTo>
                    <a:pt x="8073" y="14111"/>
                    <a:pt x="8439" y="14511"/>
                    <a:pt x="8873" y="14778"/>
                  </a:cubicBezTo>
                  <a:cubicBezTo>
                    <a:pt x="9073" y="14911"/>
                    <a:pt x="9240" y="15045"/>
                    <a:pt x="9507" y="15111"/>
                  </a:cubicBezTo>
                  <a:lnTo>
                    <a:pt x="9874" y="15245"/>
                  </a:lnTo>
                  <a:cubicBezTo>
                    <a:pt x="10007" y="15312"/>
                    <a:pt x="10174" y="15312"/>
                    <a:pt x="10307" y="15312"/>
                  </a:cubicBezTo>
                  <a:cubicBezTo>
                    <a:pt x="10508" y="15312"/>
                    <a:pt x="10708" y="15245"/>
                    <a:pt x="10908" y="15178"/>
                  </a:cubicBezTo>
                  <a:cubicBezTo>
                    <a:pt x="11141" y="15078"/>
                    <a:pt x="11342" y="14911"/>
                    <a:pt x="11508" y="14744"/>
                  </a:cubicBezTo>
                  <a:cubicBezTo>
                    <a:pt x="11809" y="14478"/>
                    <a:pt x="12009" y="14077"/>
                    <a:pt x="12142" y="13710"/>
                  </a:cubicBezTo>
                  <a:cubicBezTo>
                    <a:pt x="12476" y="12810"/>
                    <a:pt x="12509" y="11776"/>
                    <a:pt x="12509" y="10842"/>
                  </a:cubicBezTo>
                  <a:cubicBezTo>
                    <a:pt x="12509" y="10508"/>
                    <a:pt x="12509" y="10175"/>
                    <a:pt x="12476" y="9841"/>
                  </a:cubicBezTo>
                  <a:cubicBezTo>
                    <a:pt x="12909" y="9574"/>
                    <a:pt x="13343" y="9307"/>
                    <a:pt x="13710" y="8974"/>
                  </a:cubicBezTo>
                  <a:cubicBezTo>
                    <a:pt x="13877" y="8840"/>
                    <a:pt x="14010" y="8673"/>
                    <a:pt x="14177" y="8507"/>
                  </a:cubicBezTo>
                  <a:cubicBezTo>
                    <a:pt x="14310" y="8340"/>
                    <a:pt x="14410" y="8140"/>
                    <a:pt x="14510" y="7973"/>
                  </a:cubicBezTo>
                  <a:cubicBezTo>
                    <a:pt x="14644" y="7706"/>
                    <a:pt x="14711" y="7239"/>
                    <a:pt x="14644" y="6839"/>
                  </a:cubicBezTo>
                  <a:cubicBezTo>
                    <a:pt x="14510" y="6138"/>
                    <a:pt x="13977" y="5571"/>
                    <a:pt x="12976" y="5171"/>
                  </a:cubicBezTo>
                  <a:cubicBezTo>
                    <a:pt x="12376" y="4904"/>
                    <a:pt x="11708" y="4737"/>
                    <a:pt x="11041" y="4637"/>
                  </a:cubicBezTo>
                  <a:cubicBezTo>
                    <a:pt x="11041" y="4537"/>
                    <a:pt x="11041" y="4404"/>
                    <a:pt x="11008" y="4337"/>
                  </a:cubicBezTo>
                  <a:cubicBezTo>
                    <a:pt x="10908" y="3803"/>
                    <a:pt x="10841" y="3303"/>
                    <a:pt x="10708" y="2736"/>
                  </a:cubicBezTo>
                  <a:cubicBezTo>
                    <a:pt x="10574" y="2236"/>
                    <a:pt x="10408" y="1735"/>
                    <a:pt x="10174" y="1335"/>
                  </a:cubicBezTo>
                  <a:cubicBezTo>
                    <a:pt x="10041" y="1135"/>
                    <a:pt x="9907" y="968"/>
                    <a:pt x="9807" y="801"/>
                  </a:cubicBezTo>
                  <a:cubicBezTo>
                    <a:pt x="9707" y="701"/>
                    <a:pt x="9640" y="634"/>
                    <a:pt x="9507" y="534"/>
                  </a:cubicBezTo>
                  <a:lnTo>
                    <a:pt x="9140" y="267"/>
                  </a:lnTo>
                  <a:cubicBezTo>
                    <a:pt x="8906" y="167"/>
                    <a:pt x="8673" y="67"/>
                    <a:pt x="8473" y="34"/>
                  </a:cubicBezTo>
                  <a:cubicBezTo>
                    <a:pt x="8339" y="1"/>
                    <a:pt x="8173" y="1"/>
                    <a:pt x="803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9" name="Google Shape;1289;p59"/>
            <p:cNvSpPr/>
            <p:nvPr/>
          </p:nvSpPr>
          <p:spPr>
            <a:xfrm>
              <a:off x="2219150" y="3095988"/>
              <a:ext cx="65900" cy="75075"/>
            </a:xfrm>
            <a:custGeom>
              <a:avLst/>
              <a:gdLst/>
              <a:ahLst/>
              <a:cxnLst/>
              <a:rect l="l" t="t" r="r" b="b"/>
              <a:pathLst>
                <a:path w="2636" h="3003" extrusionOk="0">
                  <a:moveTo>
                    <a:pt x="2402" y="0"/>
                  </a:moveTo>
                  <a:cubicBezTo>
                    <a:pt x="2336" y="0"/>
                    <a:pt x="2302" y="0"/>
                    <a:pt x="2269" y="67"/>
                  </a:cubicBezTo>
                  <a:cubicBezTo>
                    <a:pt x="1802" y="334"/>
                    <a:pt x="1335" y="668"/>
                    <a:pt x="1001" y="1068"/>
                  </a:cubicBezTo>
                  <a:cubicBezTo>
                    <a:pt x="635" y="1468"/>
                    <a:pt x="334" y="1935"/>
                    <a:pt x="101" y="2436"/>
                  </a:cubicBezTo>
                  <a:cubicBezTo>
                    <a:pt x="1" y="2636"/>
                    <a:pt x="67" y="2903"/>
                    <a:pt x="268" y="2969"/>
                  </a:cubicBezTo>
                  <a:cubicBezTo>
                    <a:pt x="334" y="3003"/>
                    <a:pt x="468" y="3003"/>
                    <a:pt x="568" y="3003"/>
                  </a:cubicBezTo>
                  <a:cubicBezTo>
                    <a:pt x="635" y="2969"/>
                    <a:pt x="768" y="2903"/>
                    <a:pt x="801" y="2802"/>
                  </a:cubicBezTo>
                  <a:cubicBezTo>
                    <a:pt x="1001" y="2269"/>
                    <a:pt x="1268" y="1768"/>
                    <a:pt x="1602" y="1301"/>
                  </a:cubicBezTo>
                  <a:cubicBezTo>
                    <a:pt x="1769" y="1068"/>
                    <a:pt x="1969" y="801"/>
                    <a:pt x="2236" y="601"/>
                  </a:cubicBezTo>
                  <a:cubicBezTo>
                    <a:pt x="2302" y="501"/>
                    <a:pt x="2436" y="467"/>
                    <a:pt x="2503" y="401"/>
                  </a:cubicBezTo>
                  <a:cubicBezTo>
                    <a:pt x="2603" y="334"/>
                    <a:pt x="2636" y="167"/>
                    <a:pt x="2569" y="101"/>
                  </a:cubicBezTo>
                  <a:cubicBezTo>
                    <a:pt x="2503" y="0"/>
                    <a:pt x="2436" y="0"/>
                    <a:pt x="240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0" name="Google Shape;1290;p59"/>
            <p:cNvSpPr/>
            <p:nvPr/>
          </p:nvSpPr>
          <p:spPr>
            <a:xfrm>
              <a:off x="2105750" y="3184388"/>
              <a:ext cx="65900" cy="39225"/>
            </a:xfrm>
            <a:custGeom>
              <a:avLst/>
              <a:gdLst/>
              <a:ahLst/>
              <a:cxnLst/>
              <a:rect l="l" t="t" r="r" b="b"/>
              <a:pathLst>
                <a:path w="2636" h="1569" extrusionOk="0">
                  <a:moveTo>
                    <a:pt x="2002" y="0"/>
                  </a:moveTo>
                  <a:cubicBezTo>
                    <a:pt x="1701" y="0"/>
                    <a:pt x="1435" y="67"/>
                    <a:pt x="1134" y="167"/>
                  </a:cubicBezTo>
                  <a:cubicBezTo>
                    <a:pt x="701" y="334"/>
                    <a:pt x="334" y="634"/>
                    <a:pt x="100" y="968"/>
                  </a:cubicBezTo>
                  <a:cubicBezTo>
                    <a:pt x="34" y="1068"/>
                    <a:pt x="0" y="1134"/>
                    <a:pt x="0" y="1235"/>
                  </a:cubicBezTo>
                  <a:cubicBezTo>
                    <a:pt x="0" y="1301"/>
                    <a:pt x="34" y="1401"/>
                    <a:pt x="134" y="1468"/>
                  </a:cubicBezTo>
                  <a:cubicBezTo>
                    <a:pt x="200" y="1568"/>
                    <a:pt x="300" y="1568"/>
                    <a:pt x="367" y="1568"/>
                  </a:cubicBezTo>
                  <a:cubicBezTo>
                    <a:pt x="501" y="1568"/>
                    <a:pt x="634" y="1468"/>
                    <a:pt x="667" y="1335"/>
                  </a:cubicBezTo>
                  <a:cubicBezTo>
                    <a:pt x="701" y="1301"/>
                    <a:pt x="701" y="1268"/>
                    <a:pt x="767" y="1235"/>
                  </a:cubicBezTo>
                  <a:cubicBezTo>
                    <a:pt x="834" y="1101"/>
                    <a:pt x="968" y="1001"/>
                    <a:pt x="1034" y="901"/>
                  </a:cubicBezTo>
                  <a:cubicBezTo>
                    <a:pt x="1168" y="801"/>
                    <a:pt x="1301" y="667"/>
                    <a:pt x="1468" y="634"/>
                  </a:cubicBezTo>
                  <a:cubicBezTo>
                    <a:pt x="1601" y="601"/>
                    <a:pt x="1668" y="567"/>
                    <a:pt x="1801" y="501"/>
                  </a:cubicBezTo>
                  <a:cubicBezTo>
                    <a:pt x="1890" y="501"/>
                    <a:pt x="1965" y="486"/>
                    <a:pt x="2044" y="486"/>
                  </a:cubicBezTo>
                  <a:cubicBezTo>
                    <a:pt x="2083" y="486"/>
                    <a:pt x="2124" y="490"/>
                    <a:pt x="2168" y="501"/>
                  </a:cubicBezTo>
                  <a:lnTo>
                    <a:pt x="2268" y="501"/>
                  </a:lnTo>
                  <a:cubicBezTo>
                    <a:pt x="2369" y="501"/>
                    <a:pt x="2535" y="467"/>
                    <a:pt x="2535" y="301"/>
                  </a:cubicBezTo>
                  <a:cubicBezTo>
                    <a:pt x="2635" y="234"/>
                    <a:pt x="2535" y="67"/>
                    <a:pt x="2369" y="67"/>
                  </a:cubicBezTo>
                  <a:cubicBezTo>
                    <a:pt x="2268" y="67"/>
                    <a:pt x="2135" y="0"/>
                    <a:pt x="200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1" name="Google Shape;1291;p59"/>
            <p:cNvSpPr/>
            <p:nvPr/>
          </p:nvSpPr>
          <p:spPr>
            <a:xfrm>
              <a:off x="2130750" y="3327813"/>
              <a:ext cx="28400" cy="75925"/>
            </a:xfrm>
            <a:custGeom>
              <a:avLst/>
              <a:gdLst/>
              <a:ahLst/>
              <a:cxnLst/>
              <a:rect l="l" t="t" r="r" b="b"/>
              <a:pathLst>
                <a:path w="1136" h="3037" extrusionOk="0">
                  <a:moveTo>
                    <a:pt x="935" y="1"/>
                  </a:moveTo>
                  <a:cubicBezTo>
                    <a:pt x="835" y="1"/>
                    <a:pt x="768" y="34"/>
                    <a:pt x="701" y="101"/>
                  </a:cubicBezTo>
                  <a:cubicBezTo>
                    <a:pt x="468" y="501"/>
                    <a:pt x="301" y="901"/>
                    <a:pt x="134" y="1368"/>
                  </a:cubicBezTo>
                  <a:cubicBezTo>
                    <a:pt x="1" y="1835"/>
                    <a:pt x="1" y="2269"/>
                    <a:pt x="168" y="2736"/>
                  </a:cubicBezTo>
                  <a:cubicBezTo>
                    <a:pt x="201" y="2869"/>
                    <a:pt x="234" y="2970"/>
                    <a:pt x="368" y="3003"/>
                  </a:cubicBezTo>
                  <a:cubicBezTo>
                    <a:pt x="468" y="3036"/>
                    <a:pt x="568" y="3036"/>
                    <a:pt x="701" y="3036"/>
                  </a:cubicBezTo>
                  <a:cubicBezTo>
                    <a:pt x="968" y="2970"/>
                    <a:pt x="1068" y="2669"/>
                    <a:pt x="902" y="2402"/>
                  </a:cubicBezTo>
                  <a:cubicBezTo>
                    <a:pt x="868" y="2369"/>
                    <a:pt x="835" y="2302"/>
                    <a:pt x="835" y="2236"/>
                  </a:cubicBezTo>
                  <a:cubicBezTo>
                    <a:pt x="801" y="2136"/>
                    <a:pt x="735" y="2036"/>
                    <a:pt x="735" y="1902"/>
                  </a:cubicBezTo>
                  <a:cubicBezTo>
                    <a:pt x="701" y="1735"/>
                    <a:pt x="701" y="1569"/>
                    <a:pt x="701" y="1402"/>
                  </a:cubicBezTo>
                  <a:cubicBezTo>
                    <a:pt x="735" y="1202"/>
                    <a:pt x="801" y="1035"/>
                    <a:pt x="835" y="868"/>
                  </a:cubicBezTo>
                  <a:lnTo>
                    <a:pt x="1068" y="368"/>
                  </a:lnTo>
                  <a:cubicBezTo>
                    <a:pt x="1135" y="234"/>
                    <a:pt x="1102" y="101"/>
                    <a:pt x="1002" y="34"/>
                  </a:cubicBezTo>
                  <a:cubicBezTo>
                    <a:pt x="968" y="34"/>
                    <a:pt x="968" y="1"/>
                    <a:pt x="935"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92" name="Google Shape;1292;p59"/>
          <p:cNvGrpSpPr/>
          <p:nvPr/>
        </p:nvGrpSpPr>
        <p:grpSpPr>
          <a:xfrm rot="148811">
            <a:off x="6913934" y="4411704"/>
            <a:ext cx="371396" cy="375435"/>
            <a:chOff x="2079900" y="3077638"/>
            <a:chExt cx="367775" cy="382800"/>
          </a:xfrm>
        </p:grpSpPr>
        <p:sp>
          <p:nvSpPr>
            <p:cNvPr id="1293" name="Google Shape;1293;p59"/>
            <p:cNvSpPr/>
            <p:nvPr/>
          </p:nvSpPr>
          <p:spPr>
            <a:xfrm>
              <a:off x="2079900" y="3077638"/>
              <a:ext cx="367775" cy="382800"/>
            </a:xfrm>
            <a:custGeom>
              <a:avLst/>
              <a:gdLst/>
              <a:ahLst/>
              <a:cxnLst/>
              <a:rect l="l" t="t" r="r" b="b"/>
              <a:pathLst>
                <a:path w="14711" h="15312" extrusionOk="0">
                  <a:moveTo>
                    <a:pt x="7739" y="1"/>
                  </a:moveTo>
                  <a:cubicBezTo>
                    <a:pt x="7305" y="34"/>
                    <a:pt x="6838" y="267"/>
                    <a:pt x="6505" y="534"/>
                  </a:cubicBezTo>
                  <a:cubicBezTo>
                    <a:pt x="5704" y="1101"/>
                    <a:pt x="5137" y="2035"/>
                    <a:pt x="4670" y="2869"/>
                  </a:cubicBezTo>
                  <a:cubicBezTo>
                    <a:pt x="4537" y="3069"/>
                    <a:pt x="4403" y="3336"/>
                    <a:pt x="4270" y="3570"/>
                  </a:cubicBezTo>
                  <a:cubicBezTo>
                    <a:pt x="4003" y="3536"/>
                    <a:pt x="3669" y="3536"/>
                    <a:pt x="3369" y="3536"/>
                  </a:cubicBezTo>
                  <a:cubicBezTo>
                    <a:pt x="3036" y="3536"/>
                    <a:pt x="2702" y="3536"/>
                    <a:pt x="2402" y="3570"/>
                  </a:cubicBezTo>
                  <a:cubicBezTo>
                    <a:pt x="1901" y="3603"/>
                    <a:pt x="1501" y="3737"/>
                    <a:pt x="1168" y="3903"/>
                  </a:cubicBezTo>
                  <a:cubicBezTo>
                    <a:pt x="934" y="4003"/>
                    <a:pt x="767" y="4104"/>
                    <a:pt x="601" y="4270"/>
                  </a:cubicBezTo>
                  <a:cubicBezTo>
                    <a:pt x="434" y="4437"/>
                    <a:pt x="300" y="4671"/>
                    <a:pt x="167" y="4904"/>
                  </a:cubicBezTo>
                  <a:cubicBezTo>
                    <a:pt x="67" y="5071"/>
                    <a:pt x="0" y="5338"/>
                    <a:pt x="0" y="5571"/>
                  </a:cubicBezTo>
                  <a:cubicBezTo>
                    <a:pt x="0" y="5771"/>
                    <a:pt x="0" y="6038"/>
                    <a:pt x="33" y="6238"/>
                  </a:cubicBezTo>
                  <a:cubicBezTo>
                    <a:pt x="167" y="6705"/>
                    <a:pt x="367" y="7139"/>
                    <a:pt x="734" y="7573"/>
                  </a:cubicBezTo>
                  <a:cubicBezTo>
                    <a:pt x="1001" y="7906"/>
                    <a:pt x="1334" y="8240"/>
                    <a:pt x="1768" y="8607"/>
                  </a:cubicBezTo>
                  <a:cubicBezTo>
                    <a:pt x="1868" y="8673"/>
                    <a:pt x="1901" y="8707"/>
                    <a:pt x="2002" y="8774"/>
                  </a:cubicBezTo>
                  <a:lnTo>
                    <a:pt x="1735" y="9674"/>
                  </a:lnTo>
                  <a:cubicBezTo>
                    <a:pt x="1635" y="10175"/>
                    <a:pt x="1501" y="10675"/>
                    <a:pt x="1401" y="11175"/>
                  </a:cubicBezTo>
                  <a:cubicBezTo>
                    <a:pt x="1301" y="12143"/>
                    <a:pt x="1301" y="13243"/>
                    <a:pt x="2068" y="13911"/>
                  </a:cubicBezTo>
                  <a:cubicBezTo>
                    <a:pt x="2235" y="14044"/>
                    <a:pt x="2402" y="14177"/>
                    <a:pt x="2602" y="14211"/>
                  </a:cubicBezTo>
                  <a:cubicBezTo>
                    <a:pt x="2791" y="14258"/>
                    <a:pt x="2946" y="14305"/>
                    <a:pt x="3127" y="14305"/>
                  </a:cubicBezTo>
                  <a:cubicBezTo>
                    <a:pt x="3202" y="14305"/>
                    <a:pt x="3281" y="14297"/>
                    <a:pt x="3369" y="14277"/>
                  </a:cubicBezTo>
                  <a:cubicBezTo>
                    <a:pt x="3569" y="14277"/>
                    <a:pt x="3769" y="14244"/>
                    <a:pt x="4003" y="14177"/>
                  </a:cubicBezTo>
                  <a:cubicBezTo>
                    <a:pt x="4203" y="14111"/>
                    <a:pt x="4403" y="14011"/>
                    <a:pt x="4603" y="13911"/>
                  </a:cubicBezTo>
                  <a:cubicBezTo>
                    <a:pt x="5437" y="13510"/>
                    <a:pt x="6205" y="12843"/>
                    <a:pt x="6872" y="12176"/>
                  </a:cubicBezTo>
                  <a:cubicBezTo>
                    <a:pt x="6905" y="12243"/>
                    <a:pt x="6972" y="12276"/>
                    <a:pt x="6972" y="12376"/>
                  </a:cubicBezTo>
                  <a:cubicBezTo>
                    <a:pt x="7205" y="12843"/>
                    <a:pt x="7472" y="13277"/>
                    <a:pt x="7806" y="13710"/>
                  </a:cubicBezTo>
                  <a:cubicBezTo>
                    <a:pt x="8073" y="14111"/>
                    <a:pt x="8439" y="14511"/>
                    <a:pt x="8873" y="14778"/>
                  </a:cubicBezTo>
                  <a:cubicBezTo>
                    <a:pt x="9073" y="14911"/>
                    <a:pt x="9240" y="15045"/>
                    <a:pt x="9507" y="15111"/>
                  </a:cubicBezTo>
                  <a:lnTo>
                    <a:pt x="9874" y="15245"/>
                  </a:lnTo>
                  <a:cubicBezTo>
                    <a:pt x="10007" y="15312"/>
                    <a:pt x="10174" y="15312"/>
                    <a:pt x="10307" y="15312"/>
                  </a:cubicBezTo>
                  <a:cubicBezTo>
                    <a:pt x="10508" y="15312"/>
                    <a:pt x="10708" y="15245"/>
                    <a:pt x="10908" y="15178"/>
                  </a:cubicBezTo>
                  <a:cubicBezTo>
                    <a:pt x="11141" y="15078"/>
                    <a:pt x="11342" y="14911"/>
                    <a:pt x="11508" y="14744"/>
                  </a:cubicBezTo>
                  <a:cubicBezTo>
                    <a:pt x="11809" y="14478"/>
                    <a:pt x="12009" y="14077"/>
                    <a:pt x="12142" y="13710"/>
                  </a:cubicBezTo>
                  <a:cubicBezTo>
                    <a:pt x="12476" y="12810"/>
                    <a:pt x="12509" y="11776"/>
                    <a:pt x="12509" y="10842"/>
                  </a:cubicBezTo>
                  <a:cubicBezTo>
                    <a:pt x="12509" y="10508"/>
                    <a:pt x="12509" y="10175"/>
                    <a:pt x="12476" y="9841"/>
                  </a:cubicBezTo>
                  <a:cubicBezTo>
                    <a:pt x="12909" y="9574"/>
                    <a:pt x="13343" y="9307"/>
                    <a:pt x="13710" y="8974"/>
                  </a:cubicBezTo>
                  <a:cubicBezTo>
                    <a:pt x="13877" y="8840"/>
                    <a:pt x="14010" y="8673"/>
                    <a:pt x="14177" y="8507"/>
                  </a:cubicBezTo>
                  <a:cubicBezTo>
                    <a:pt x="14310" y="8340"/>
                    <a:pt x="14410" y="8140"/>
                    <a:pt x="14510" y="7973"/>
                  </a:cubicBezTo>
                  <a:cubicBezTo>
                    <a:pt x="14644" y="7706"/>
                    <a:pt x="14711" y="7239"/>
                    <a:pt x="14644" y="6839"/>
                  </a:cubicBezTo>
                  <a:cubicBezTo>
                    <a:pt x="14510" y="6138"/>
                    <a:pt x="13977" y="5571"/>
                    <a:pt x="12976" y="5171"/>
                  </a:cubicBezTo>
                  <a:cubicBezTo>
                    <a:pt x="12376" y="4904"/>
                    <a:pt x="11708" y="4737"/>
                    <a:pt x="11041" y="4637"/>
                  </a:cubicBezTo>
                  <a:cubicBezTo>
                    <a:pt x="11041" y="4537"/>
                    <a:pt x="11041" y="4404"/>
                    <a:pt x="11008" y="4337"/>
                  </a:cubicBezTo>
                  <a:cubicBezTo>
                    <a:pt x="10908" y="3803"/>
                    <a:pt x="10841" y="3303"/>
                    <a:pt x="10708" y="2736"/>
                  </a:cubicBezTo>
                  <a:cubicBezTo>
                    <a:pt x="10574" y="2236"/>
                    <a:pt x="10408" y="1735"/>
                    <a:pt x="10174" y="1335"/>
                  </a:cubicBezTo>
                  <a:cubicBezTo>
                    <a:pt x="10041" y="1135"/>
                    <a:pt x="9907" y="968"/>
                    <a:pt x="9807" y="801"/>
                  </a:cubicBezTo>
                  <a:cubicBezTo>
                    <a:pt x="9707" y="701"/>
                    <a:pt x="9640" y="634"/>
                    <a:pt x="9507" y="534"/>
                  </a:cubicBezTo>
                  <a:lnTo>
                    <a:pt x="9140" y="267"/>
                  </a:lnTo>
                  <a:cubicBezTo>
                    <a:pt x="8906" y="167"/>
                    <a:pt x="8673" y="67"/>
                    <a:pt x="8473" y="34"/>
                  </a:cubicBezTo>
                  <a:cubicBezTo>
                    <a:pt x="8339" y="1"/>
                    <a:pt x="8173" y="1"/>
                    <a:pt x="803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4" name="Google Shape;1294;p59"/>
            <p:cNvSpPr/>
            <p:nvPr/>
          </p:nvSpPr>
          <p:spPr>
            <a:xfrm>
              <a:off x="2219150" y="3095988"/>
              <a:ext cx="65900" cy="75075"/>
            </a:xfrm>
            <a:custGeom>
              <a:avLst/>
              <a:gdLst/>
              <a:ahLst/>
              <a:cxnLst/>
              <a:rect l="l" t="t" r="r" b="b"/>
              <a:pathLst>
                <a:path w="2636" h="3003" extrusionOk="0">
                  <a:moveTo>
                    <a:pt x="2402" y="0"/>
                  </a:moveTo>
                  <a:cubicBezTo>
                    <a:pt x="2336" y="0"/>
                    <a:pt x="2302" y="0"/>
                    <a:pt x="2269" y="67"/>
                  </a:cubicBezTo>
                  <a:cubicBezTo>
                    <a:pt x="1802" y="334"/>
                    <a:pt x="1335" y="668"/>
                    <a:pt x="1001" y="1068"/>
                  </a:cubicBezTo>
                  <a:cubicBezTo>
                    <a:pt x="635" y="1468"/>
                    <a:pt x="334" y="1935"/>
                    <a:pt x="101" y="2436"/>
                  </a:cubicBezTo>
                  <a:cubicBezTo>
                    <a:pt x="1" y="2636"/>
                    <a:pt x="67" y="2903"/>
                    <a:pt x="268" y="2969"/>
                  </a:cubicBezTo>
                  <a:cubicBezTo>
                    <a:pt x="334" y="3003"/>
                    <a:pt x="468" y="3003"/>
                    <a:pt x="568" y="3003"/>
                  </a:cubicBezTo>
                  <a:cubicBezTo>
                    <a:pt x="635" y="2969"/>
                    <a:pt x="768" y="2903"/>
                    <a:pt x="801" y="2802"/>
                  </a:cubicBezTo>
                  <a:cubicBezTo>
                    <a:pt x="1001" y="2269"/>
                    <a:pt x="1268" y="1768"/>
                    <a:pt x="1602" y="1301"/>
                  </a:cubicBezTo>
                  <a:cubicBezTo>
                    <a:pt x="1769" y="1068"/>
                    <a:pt x="1969" y="801"/>
                    <a:pt x="2236" y="601"/>
                  </a:cubicBezTo>
                  <a:cubicBezTo>
                    <a:pt x="2302" y="501"/>
                    <a:pt x="2436" y="467"/>
                    <a:pt x="2503" y="401"/>
                  </a:cubicBezTo>
                  <a:cubicBezTo>
                    <a:pt x="2603" y="334"/>
                    <a:pt x="2636" y="167"/>
                    <a:pt x="2569" y="101"/>
                  </a:cubicBezTo>
                  <a:cubicBezTo>
                    <a:pt x="2503" y="0"/>
                    <a:pt x="2436" y="0"/>
                    <a:pt x="240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5" name="Google Shape;1295;p59"/>
            <p:cNvSpPr/>
            <p:nvPr/>
          </p:nvSpPr>
          <p:spPr>
            <a:xfrm>
              <a:off x="2105750" y="3184388"/>
              <a:ext cx="65900" cy="39225"/>
            </a:xfrm>
            <a:custGeom>
              <a:avLst/>
              <a:gdLst/>
              <a:ahLst/>
              <a:cxnLst/>
              <a:rect l="l" t="t" r="r" b="b"/>
              <a:pathLst>
                <a:path w="2636" h="1569" extrusionOk="0">
                  <a:moveTo>
                    <a:pt x="2002" y="0"/>
                  </a:moveTo>
                  <a:cubicBezTo>
                    <a:pt x="1701" y="0"/>
                    <a:pt x="1435" y="67"/>
                    <a:pt x="1134" y="167"/>
                  </a:cubicBezTo>
                  <a:cubicBezTo>
                    <a:pt x="701" y="334"/>
                    <a:pt x="334" y="634"/>
                    <a:pt x="100" y="968"/>
                  </a:cubicBezTo>
                  <a:cubicBezTo>
                    <a:pt x="34" y="1068"/>
                    <a:pt x="0" y="1134"/>
                    <a:pt x="0" y="1235"/>
                  </a:cubicBezTo>
                  <a:cubicBezTo>
                    <a:pt x="0" y="1301"/>
                    <a:pt x="34" y="1401"/>
                    <a:pt x="134" y="1468"/>
                  </a:cubicBezTo>
                  <a:cubicBezTo>
                    <a:pt x="200" y="1568"/>
                    <a:pt x="300" y="1568"/>
                    <a:pt x="367" y="1568"/>
                  </a:cubicBezTo>
                  <a:cubicBezTo>
                    <a:pt x="501" y="1568"/>
                    <a:pt x="634" y="1468"/>
                    <a:pt x="667" y="1335"/>
                  </a:cubicBezTo>
                  <a:cubicBezTo>
                    <a:pt x="701" y="1301"/>
                    <a:pt x="701" y="1268"/>
                    <a:pt x="767" y="1235"/>
                  </a:cubicBezTo>
                  <a:cubicBezTo>
                    <a:pt x="834" y="1101"/>
                    <a:pt x="968" y="1001"/>
                    <a:pt x="1034" y="901"/>
                  </a:cubicBezTo>
                  <a:cubicBezTo>
                    <a:pt x="1168" y="801"/>
                    <a:pt x="1301" y="667"/>
                    <a:pt x="1468" y="634"/>
                  </a:cubicBezTo>
                  <a:cubicBezTo>
                    <a:pt x="1601" y="601"/>
                    <a:pt x="1668" y="567"/>
                    <a:pt x="1801" y="501"/>
                  </a:cubicBezTo>
                  <a:cubicBezTo>
                    <a:pt x="1890" y="501"/>
                    <a:pt x="1965" y="486"/>
                    <a:pt x="2044" y="486"/>
                  </a:cubicBezTo>
                  <a:cubicBezTo>
                    <a:pt x="2083" y="486"/>
                    <a:pt x="2124" y="490"/>
                    <a:pt x="2168" y="501"/>
                  </a:cubicBezTo>
                  <a:lnTo>
                    <a:pt x="2268" y="501"/>
                  </a:lnTo>
                  <a:cubicBezTo>
                    <a:pt x="2369" y="501"/>
                    <a:pt x="2535" y="467"/>
                    <a:pt x="2535" y="301"/>
                  </a:cubicBezTo>
                  <a:cubicBezTo>
                    <a:pt x="2635" y="234"/>
                    <a:pt x="2535" y="67"/>
                    <a:pt x="2369" y="67"/>
                  </a:cubicBezTo>
                  <a:cubicBezTo>
                    <a:pt x="2268" y="67"/>
                    <a:pt x="2135" y="0"/>
                    <a:pt x="200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6" name="Google Shape;1296;p59"/>
            <p:cNvSpPr/>
            <p:nvPr/>
          </p:nvSpPr>
          <p:spPr>
            <a:xfrm>
              <a:off x="2130750" y="3327813"/>
              <a:ext cx="28400" cy="75925"/>
            </a:xfrm>
            <a:custGeom>
              <a:avLst/>
              <a:gdLst/>
              <a:ahLst/>
              <a:cxnLst/>
              <a:rect l="l" t="t" r="r" b="b"/>
              <a:pathLst>
                <a:path w="1136" h="3037" extrusionOk="0">
                  <a:moveTo>
                    <a:pt x="935" y="1"/>
                  </a:moveTo>
                  <a:cubicBezTo>
                    <a:pt x="835" y="1"/>
                    <a:pt x="768" y="34"/>
                    <a:pt x="701" y="101"/>
                  </a:cubicBezTo>
                  <a:cubicBezTo>
                    <a:pt x="468" y="501"/>
                    <a:pt x="301" y="901"/>
                    <a:pt x="134" y="1368"/>
                  </a:cubicBezTo>
                  <a:cubicBezTo>
                    <a:pt x="1" y="1835"/>
                    <a:pt x="1" y="2269"/>
                    <a:pt x="168" y="2736"/>
                  </a:cubicBezTo>
                  <a:cubicBezTo>
                    <a:pt x="201" y="2869"/>
                    <a:pt x="234" y="2970"/>
                    <a:pt x="368" y="3003"/>
                  </a:cubicBezTo>
                  <a:cubicBezTo>
                    <a:pt x="468" y="3036"/>
                    <a:pt x="568" y="3036"/>
                    <a:pt x="701" y="3036"/>
                  </a:cubicBezTo>
                  <a:cubicBezTo>
                    <a:pt x="968" y="2970"/>
                    <a:pt x="1068" y="2669"/>
                    <a:pt x="902" y="2402"/>
                  </a:cubicBezTo>
                  <a:cubicBezTo>
                    <a:pt x="868" y="2369"/>
                    <a:pt x="835" y="2302"/>
                    <a:pt x="835" y="2236"/>
                  </a:cubicBezTo>
                  <a:cubicBezTo>
                    <a:pt x="801" y="2136"/>
                    <a:pt x="735" y="2036"/>
                    <a:pt x="735" y="1902"/>
                  </a:cubicBezTo>
                  <a:cubicBezTo>
                    <a:pt x="701" y="1735"/>
                    <a:pt x="701" y="1569"/>
                    <a:pt x="701" y="1402"/>
                  </a:cubicBezTo>
                  <a:cubicBezTo>
                    <a:pt x="735" y="1202"/>
                    <a:pt x="801" y="1035"/>
                    <a:pt x="835" y="868"/>
                  </a:cubicBezTo>
                  <a:lnTo>
                    <a:pt x="1068" y="368"/>
                  </a:lnTo>
                  <a:cubicBezTo>
                    <a:pt x="1135" y="234"/>
                    <a:pt x="1102" y="101"/>
                    <a:pt x="1002" y="34"/>
                  </a:cubicBezTo>
                  <a:cubicBezTo>
                    <a:pt x="968" y="34"/>
                    <a:pt x="968" y="1"/>
                    <a:pt x="935"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97" name="Google Shape;1297;p59"/>
          <p:cNvGrpSpPr/>
          <p:nvPr/>
        </p:nvGrpSpPr>
        <p:grpSpPr>
          <a:xfrm rot="1765296" flipH="1">
            <a:off x="1222717" y="454161"/>
            <a:ext cx="661771" cy="680768"/>
            <a:chOff x="2510200" y="3361463"/>
            <a:chExt cx="488700" cy="510950"/>
          </a:xfrm>
        </p:grpSpPr>
        <p:sp>
          <p:nvSpPr>
            <p:cNvPr id="1298" name="Google Shape;1298;p59"/>
            <p:cNvSpPr/>
            <p:nvPr/>
          </p:nvSpPr>
          <p:spPr>
            <a:xfrm>
              <a:off x="2696175" y="3569838"/>
              <a:ext cx="95925" cy="92400"/>
            </a:xfrm>
            <a:custGeom>
              <a:avLst/>
              <a:gdLst/>
              <a:ahLst/>
              <a:cxnLst/>
              <a:rect l="l" t="t" r="r" b="b"/>
              <a:pathLst>
                <a:path w="3837" h="3696" extrusionOk="0">
                  <a:moveTo>
                    <a:pt x="1933" y="1"/>
                  </a:moveTo>
                  <a:cubicBezTo>
                    <a:pt x="1676" y="1"/>
                    <a:pt x="1415" y="53"/>
                    <a:pt x="1168" y="160"/>
                  </a:cubicBezTo>
                  <a:cubicBezTo>
                    <a:pt x="400" y="494"/>
                    <a:pt x="0" y="1228"/>
                    <a:pt x="67" y="2028"/>
                  </a:cubicBezTo>
                  <a:cubicBezTo>
                    <a:pt x="67" y="2228"/>
                    <a:pt x="167" y="2462"/>
                    <a:pt x="234" y="2595"/>
                  </a:cubicBezTo>
                  <a:cubicBezTo>
                    <a:pt x="534" y="3296"/>
                    <a:pt x="1201" y="3696"/>
                    <a:pt x="1935" y="3696"/>
                  </a:cubicBezTo>
                  <a:cubicBezTo>
                    <a:pt x="2202" y="3696"/>
                    <a:pt x="2435" y="3663"/>
                    <a:pt x="2702" y="3529"/>
                  </a:cubicBezTo>
                  <a:cubicBezTo>
                    <a:pt x="3169" y="3329"/>
                    <a:pt x="3503" y="2995"/>
                    <a:pt x="3669" y="2495"/>
                  </a:cubicBezTo>
                  <a:cubicBezTo>
                    <a:pt x="3836" y="2061"/>
                    <a:pt x="3836" y="1561"/>
                    <a:pt x="3603" y="1127"/>
                  </a:cubicBezTo>
                  <a:cubicBezTo>
                    <a:pt x="3536" y="961"/>
                    <a:pt x="3436" y="827"/>
                    <a:pt x="3336" y="660"/>
                  </a:cubicBezTo>
                  <a:cubicBezTo>
                    <a:pt x="2997" y="231"/>
                    <a:pt x="2474" y="1"/>
                    <a:pt x="193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9" name="Google Shape;1299;p59"/>
            <p:cNvSpPr/>
            <p:nvPr/>
          </p:nvSpPr>
          <p:spPr>
            <a:xfrm>
              <a:off x="2630275" y="3361463"/>
              <a:ext cx="229375" cy="510950"/>
            </a:xfrm>
            <a:custGeom>
              <a:avLst/>
              <a:gdLst/>
              <a:ahLst/>
              <a:cxnLst/>
              <a:rect l="l" t="t" r="r" b="b"/>
              <a:pathLst>
                <a:path w="9175" h="20438" extrusionOk="0">
                  <a:moveTo>
                    <a:pt x="7239" y="489"/>
                  </a:moveTo>
                  <a:cubicBezTo>
                    <a:pt x="7339" y="489"/>
                    <a:pt x="7406" y="523"/>
                    <a:pt x="7506" y="556"/>
                  </a:cubicBezTo>
                  <a:cubicBezTo>
                    <a:pt x="7540" y="556"/>
                    <a:pt x="7573" y="623"/>
                    <a:pt x="7640" y="656"/>
                  </a:cubicBezTo>
                  <a:cubicBezTo>
                    <a:pt x="7673" y="690"/>
                    <a:pt x="7706" y="690"/>
                    <a:pt x="7706" y="723"/>
                  </a:cubicBezTo>
                  <a:lnTo>
                    <a:pt x="7973" y="990"/>
                  </a:lnTo>
                  <a:cubicBezTo>
                    <a:pt x="8073" y="1190"/>
                    <a:pt x="8207" y="1357"/>
                    <a:pt x="8307" y="1557"/>
                  </a:cubicBezTo>
                  <a:cubicBezTo>
                    <a:pt x="8474" y="2057"/>
                    <a:pt x="8574" y="2591"/>
                    <a:pt x="8640" y="3158"/>
                  </a:cubicBezTo>
                  <a:lnTo>
                    <a:pt x="8640" y="3058"/>
                  </a:lnTo>
                  <a:cubicBezTo>
                    <a:pt x="8707" y="3825"/>
                    <a:pt x="8707" y="4559"/>
                    <a:pt x="8674" y="5326"/>
                  </a:cubicBezTo>
                  <a:cubicBezTo>
                    <a:pt x="8640" y="6093"/>
                    <a:pt x="8540" y="6927"/>
                    <a:pt x="8373" y="7728"/>
                  </a:cubicBezTo>
                  <a:lnTo>
                    <a:pt x="8373" y="7695"/>
                  </a:lnTo>
                  <a:cubicBezTo>
                    <a:pt x="8173" y="8995"/>
                    <a:pt x="7873" y="10230"/>
                    <a:pt x="7506" y="11497"/>
                  </a:cubicBezTo>
                  <a:cubicBezTo>
                    <a:pt x="7139" y="12732"/>
                    <a:pt x="6672" y="13932"/>
                    <a:pt x="6139" y="15133"/>
                  </a:cubicBezTo>
                  <a:cubicBezTo>
                    <a:pt x="5571" y="16334"/>
                    <a:pt x="4904" y="17502"/>
                    <a:pt x="4070" y="18536"/>
                  </a:cubicBezTo>
                  <a:cubicBezTo>
                    <a:pt x="3737" y="18903"/>
                    <a:pt x="3403" y="19303"/>
                    <a:pt x="3036" y="19570"/>
                  </a:cubicBezTo>
                  <a:cubicBezTo>
                    <a:pt x="2870" y="19703"/>
                    <a:pt x="2703" y="19770"/>
                    <a:pt x="2503" y="19870"/>
                  </a:cubicBezTo>
                  <a:cubicBezTo>
                    <a:pt x="2369" y="19903"/>
                    <a:pt x="2236" y="19937"/>
                    <a:pt x="2136" y="19937"/>
                  </a:cubicBezTo>
                  <a:lnTo>
                    <a:pt x="1869" y="19937"/>
                  </a:lnTo>
                  <a:cubicBezTo>
                    <a:pt x="1802" y="19937"/>
                    <a:pt x="1702" y="19903"/>
                    <a:pt x="1669" y="19870"/>
                  </a:cubicBezTo>
                  <a:cubicBezTo>
                    <a:pt x="1569" y="19837"/>
                    <a:pt x="1502" y="19770"/>
                    <a:pt x="1469" y="19737"/>
                  </a:cubicBezTo>
                  <a:cubicBezTo>
                    <a:pt x="1368" y="19670"/>
                    <a:pt x="1302" y="19570"/>
                    <a:pt x="1202" y="19436"/>
                  </a:cubicBezTo>
                  <a:cubicBezTo>
                    <a:pt x="1068" y="19303"/>
                    <a:pt x="1002" y="19069"/>
                    <a:pt x="901" y="18903"/>
                  </a:cubicBezTo>
                  <a:cubicBezTo>
                    <a:pt x="868" y="18869"/>
                    <a:pt x="868" y="18769"/>
                    <a:pt x="835" y="18736"/>
                  </a:cubicBezTo>
                  <a:cubicBezTo>
                    <a:pt x="668" y="18269"/>
                    <a:pt x="568" y="17768"/>
                    <a:pt x="535" y="17268"/>
                  </a:cubicBezTo>
                  <a:lnTo>
                    <a:pt x="535" y="17368"/>
                  </a:lnTo>
                  <a:cubicBezTo>
                    <a:pt x="468" y="16568"/>
                    <a:pt x="468" y="15834"/>
                    <a:pt x="501" y="15033"/>
                  </a:cubicBezTo>
                  <a:lnTo>
                    <a:pt x="501" y="14766"/>
                  </a:lnTo>
                  <a:lnTo>
                    <a:pt x="501" y="14733"/>
                  </a:lnTo>
                  <a:cubicBezTo>
                    <a:pt x="535" y="14032"/>
                    <a:pt x="635" y="13365"/>
                    <a:pt x="735" y="12665"/>
                  </a:cubicBezTo>
                  <a:lnTo>
                    <a:pt x="735" y="12598"/>
                  </a:lnTo>
                  <a:cubicBezTo>
                    <a:pt x="901" y="11664"/>
                    <a:pt x="1135" y="10730"/>
                    <a:pt x="1368" y="9763"/>
                  </a:cubicBezTo>
                  <a:cubicBezTo>
                    <a:pt x="1368" y="9729"/>
                    <a:pt x="1368" y="9696"/>
                    <a:pt x="1402" y="9663"/>
                  </a:cubicBezTo>
                  <a:lnTo>
                    <a:pt x="1469" y="9563"/>
                  </a:lnTo>
                  <a:lnTo>
                    <a:pt x="1469" y="9529"/>
                  </a:lnTo>
                  <a:lnTo>
                    <a:pt x="1502" y="9429"/>
                  </a:lnTo>
                  <a:lnTo>
                    <a:pt x="1502" y="9396"/>
                  </a:lnTo>
                  <a:cubicBezTo>
                    <a:pt x="1502" y="9362"/>
                    <a:pt x="1502" y="9362"/>
                    <a:pt x="1535" y="9329"/>
                  </a:cubicBezTo>
                  <a:lnTo>
                    <a:pt x="1535" y="9262"/>
                  </a:lnTo>
                  <a:lnTo>
                    <a:pt x="1535" y="9229"/>
                  </a:lnTo>
                  <a:lnTo>
                    <a:pt x="1535" y="9196"/>
                  </a:lnTo>
                  <a:lnTo>
                    <a:pt x="1535" y="9162"/>
                  </a:lnTo>
                  <a:lnTo>
                    <a:pt x="1535" y="9062"/>
                  </a:lnTo>
                  <a:lnTo>
                    <a:pt x="1535" y="9029"/>
                  </a:lnTo>
                  <a:lnTo>
                    <a:pt x="1535" y="8929"/>
                  </a:lnTo>
                  <a:lnTo>
                    <a:pt x="1535" y="8895"/>
                  </a:lnTo>
                  <a:lnTo>
                    <a:pt x="1535" y="8862"/>
                  </a:lnTo>
                  <a:cubicBezTo>
                    <a:pt x="1535" y="8829"/>
                    <a:pt x="1535" y="8829"/>
                    <a:pt x="1569" y="8762"/>
                  </a:cubicBezTo>
                  <a:cubicBezTo>
                    <a:pt x="1702" y="8362"/>
                    <a:pt x="1835" y="7928"/>
                    <a:pt x="2002" y="7528"/>
                  </a:cubicBezTo>
                  <a:cubicBezTo>
                    <a:pt x="2002" y="7494"/>
                    <a:pt x="2036" y="7428"/>
                    <a:pt x="2036" y="7428"/>
                  </a:cubicBezTo>
                  <a:lnTo>
                    <a:pt x="2069" y="7394"/>
                  </a:lnTo>
                  <a:lnTo>
                    <a:pt x="2069" y="7361"/>
                  </a:lnTo>
                  <a:cubicBezTo>
                    <a:pt x="2336" y="6694"/>
                    <a:pt x="2636" y="5993"/>
                    <a:pt x="2903" y="5360"/>
                  </a:cubicBezTo>
                  <a:cubicBezTo>
                    <a:pt x="3470" y="4159"/>
                    <a:pt x="4137" y="2991"/>
                    <a:pt x="4971" y="1990"/>
                  </a:cubicBezTo>
                  <a:cubicBezTo>
                    <a:pt x="5305" y="1590"/>
                    <a:pt x="5638" y="1257"/>
                    <a:pt x="6005" y="990"/>
                  </a:cubicBezTo>
                  <a:cubicBezTo>
                    <a:pt x="6139" y="890"/>
                    <a:pt x="6239" y="823"/>
                    <a:pt x="6372" y="756"/>
                  </a:cubicBezTo>
                  <a:lnTo>
                    <a:pt x="6505" y="756"/>
                  </a:lnTo>
                  <a:cubicBezTo>
                    <a:pt x="6539" y="756"/>
                    <a:pt x="6572" y="723"/>
                    <a:pt x="6639" y="723"/>
                  </a:cubicBezTo>
                  <a:lnTo>
                    <a:pt x="6672" y="723"/>
                  </a:lnTo>
                  <a:cubicBezTo>
                    <a:pt x="6706" y="723"/>
                    <a:pt x="6806" y="690"/>
                    <a:pt x="6839" y="690"/>
                  </a:cubicBezTo>
                  <a:lnTo>
                    <a:pt x="6872" y="690"/>
                  </a:lnTo>
                  <a:cubicBezTo>
                    <a:pt x="7073" y="489"/>
                    <a:pt x="7173" y="489"/>
                    <a:pt x="7239" y="489"/>
                  </a:cubicBezTo>
                  <a:close/>
                  <a:moveTo>
                    <a:pt x="6953" y="0"/>
                  </a:moveTo>
                  <a:cubicBezTo>
                    <a:pt x="6928" y="0"/>
                    <a:pt x="6900" y="9"/>
                    <a:pt x="6872" y="22"/>
                  </a:cubicBezTo>
                  <a:cubicBezTo>
                    <a:pt x="6839" y="22"/>
                    <a:pt x="6739" y="22"/>
                    <a:pt x="6706" y="56"/>
                  </a:cubicBezTo>
                  <a:cubicBezTo>
                    <a:pt x="6572" y="122"/>
                    <a:pt x="6505" y="156"/>
                    <a:pt x="6372" y="189"/>
                  </a:cubicBezTo>
                  <a:cubicBezTo>
                    <a:pt x="6305" y="223"/>
                    <a:pt x="6205" y="289"/>
                    <a:pt x="6172" y="323"/>
                  </a:cubicBezTo>
                  <a:cubicBezTo>
                    <a:pt x="5905" y="489"/>
                    <a:pt x="5672" y="656"/>
                    <a:pt x="5405" y="856"/>
                  </a:cubicBezTo>
                  <a:lnTo>
                    <a:pt x="5238" y="1023"/>
                  </a:lnTo>
                  <a:lnTo>
                    <a:pt x="5205" y="1056"/>
                  </a:lnTo>
                  <a:cubicBezTo>
                    <a:pt x="5004" y="1290"/>
                    <a:pt x="4838" y="1457"/>
                    <a:pt x="4671" y="1657"/>
                  </a:cubicBezTo>
                  <a:cubicBezTo>
                    <a:pt x="4604" y="1690"/>
                    <a:pt x="4571" y="1724"/>
                    <a:pt x="4571" y="1790"/>
                  </a:cubicBezTo>
                  <a:cubicBezTo>
                    <a:pt x="4371" y="2024"/>
                    <a:pt x="4204" y="2291"/>
                    <a:pt x="4004" y="2558"/>
                  </a:cubicBezTo>
                  <a:cubicBezTo>
                    <a:pt x="3737" y="2924"/>
                    <a:pt x="3503" y="3358"/>
                    <a:pt x="3270" y="3758"/>
                  </a:cubicBezTo>
                  <a:cubicBezTo>
                    <a:pt x="3170" y="3992"/>
                    <a:pt x="3070" y="4192"/>
                    <a:pt x="2936" y="4392"/>
                  </a:cubicBezTo>
                  <a:cubicBezTo>
                    <a:pt x="2536" y="5193"/>
                    <a:pt x="2202" y="6027"/>
                    <a:pt x="1869" y="6861"/>
                  </a:cubicBezTo>
                  <a:cubicBezTo>
                    <a:pt x="1569" y="7594"/>
                    <a:pt x="1335" y="8362"/>
                    <a:pt x="1102" y="9096"/>
                  </a:cubicBezTo>
                  <a:cubicBezTo>
                    <a:pt x="1102" y="9162"/>
                    <a:pt x="1102" y="9162"/>
                    <a:pt x="1068" y="9196"/>
                  </a:cubicBezTo>
                  <a:lnTo>
                    <a:pt x="1068" y="9262"/>
                  </a:lnTo>
                  <a:cubicBezTo>
                    <a:pt x="668" y="10763"/>
                    <a:pt x="334" y="12265"/>
                    <a:pt x="168" y="13832"/>
                  </a:cubicBezTo>
                  <a:cubicBezTo>
                    <a:pt x="168" y="13899"/>
                    <a:pt x="168" y="13932"/>
                    <a:pt x="101" y="14032"/>
                  </a:cubicBezTo>
                  <a:cubicBezTo>
                    <a:pt x="34" y="14866"/>
                    <a:pt x="1" y="15700"/>
                    <a:pt x="1" y="16501"/>
                  </a:cubicBezTo>
                  <a:cubicBezTo>
                    <a:pt x="1" y="16901"/>
                    <a:pt x="34" y="17268"/>
                    <a:pt x="68" y="17702"/>
                  </a:cubicBezTo>
                  <a:cubicBezTo>
                    <a:pt x="101" y="18069"/>
                    <a:pt x="201" y="18436"/>
                    <a:pt x="334" y="18836"/>
                  </a:cubicBezTo>
                  <a:lnTo>
                    <a:pt x="334" y="18869"/>
                  </a:lnTo>
                  <a:lnTo>
                    <a:pt x="334" y="18903"/>
                  </a:lnTo>
                  <a:cubicBezTo>
                    <a:pt x="401" y="19169"/>
                    <a:pt x="535" y="19403"/>
                    <a:pt x="668" y="19603"/>
                  </a:cubicBezTo>
                  <a:cubicBezTo>
                    <a:pt x="768" y="19837"/>
                    <a:pt x="1002" y="20037"/>
                    <a:pt x="1202" y="20204"/>
                  </a:cubicBezTo>
                  <a:cubicBezTo>
                    <a:pt x="1268" y="20270"/>
                    <a:pt x="1402" y="20337"/>
                    <a:pt x="1502" y="20370"/>
                  </a:cubicBezTo>
                  <a:cubicBezTo>
                    <a:pt x="1602" y="20404"/>
                    <a:pt x="1702" y="20437"/>
                    <a:pt x="1835" y="20437"/>
                  </a:cubicBezTo>
                  <a:lnTo>
                    <a:pt x="2169" y="20437"/>
                  </a:lnTo>
                  <a:cubicBezTo>
                    <a:pt x="2302" y="20437"/>
                    <a:pt x="2436" y="20404"/>
                    <a:pt x="2569" y="20370"/>
                  </a:cubicBezTo>
                  <a:cubicBezTo>
                    <a:pt x="2836" y="20270"/>
                    <a:pt x="3070" y="20170"/>
                    <a:pt x="3270" y="20003"/>
                  </a:cubicBezTo>
                  <a:cubicBezTo>
                    <a:pt x="3570" y="19770"/>
                    <a:pt x="3870" y="19536"/>
                    <a:pt x="4104" y="19236"/>
                  </a:cubicBezTo>
                  <a:cubicBezTo>
                    <a:pt x="4604" y="18736"/>
                    <a:pt x="5004" y="18169"/>
                    <a:pt x="5371" y="17535"/>
                  </a:cubicBezTo>
                  <a:cubicBezTo>
                    <a:pt x="5738" y="16901"/>
                    <a:pt x="6072" y="16267"/>
                    <a:pt x="6405" y="15600"/>
                  </a:cubicBezTo>
                  <a:cubicBezTo>
                    <a:pt x="6706" y="14933"/>
                    <a:pt x="7006" y="14333"/>
                    <a:pt x="7239" y="13599"/>
                  </a:cubicBezTo>
                  <a:cubicBezTo>
                    <a:pt x="7773" y="12231"/>
                    <a:pt x="8207" y="10763"/>
                    <a:pt x="8540" y="9362"/>
                  </a:cubicBezTo>
                  <a:cubicBezTo>
                    <a:pt x="8874" y="7895"/>
                    <a:pt x="9074" y="6427"/>
                    <a:pt x="9107" y="4993"/>
                  </a:cubicBezTo>
                  <a:cubicBezTo>
                    <a:pt x="9174" y="4259"/>
                    <a:pt x="9107" y="3558"/>
                    <a:pt x="9041" y="2858"/>
                  </a:cubicBezTo>
                  <a:cubicBezTo>
                    <a:pt x="8974" y="2191"/>
                    <a:pt x="8807" y="1523"/>
                    <a:pt x="8440" y="923"/>
                  </a:cubicBezTo>
                  <a:cubicBezTo>
                    <a:pt x="8340" y="723"/>
                    <a:pt x="8173" y="523"/>
                    <a:pt x="7973" y="389"/>
                  </a:cubicBezTo>
                  <a:lnTo>
                    <a:pt x="7906" y="356"/>
                  </a:lnTo>
                  <a:cubicBezTo>
                    <a:pt x="7873" y="356"/>
                    <a:pt x="7873" y="323"/>
                    <a:pt x="7840" y="323"/>
                  </a:cubicBezTo>
                  <a:cubicBezTo>
                    <a:pt x="7740" y="223"/>
                    <a:pt x="7640" y="189"/>
                    <a:pt x="7506" y="156"/>
                  </a:cubicBezTo>
                  <a:cubicBezTo>
                    <a:pt x="7473" y="156"/>
                    <a:pt x="7406" y="89"/>
                    <a:pt x="7373" y="89"/>
                  </a:cubicBezTo>
                  <a:cubicBezTo>
                    <a:pt x="7306" y="89"/>
                    <a:pt x="7239" y="56"/>
                    <a:pt x="7173" y="56"/>
                  </a:cubicBezTo>
                  <a:lnTo>
                    <a:pt x="7039" y="56"/>
                  </a:lnTo>
                  <a:cubicBezTo>
                    <a:pt x="7020" y="17"/>
                    <a:pt x="6989" y="0"/>
                    <a:pt x="6953" y="0"/>
                  </a:cubicBezTo>
                  <a:close/>
                </a:path>
              </a:pathLst>
            </a:custGeom>
            <a:solidFill>
              <a:schemeClr val="lt1"/>
            </a:solidFill>
            <a:ln w="1905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0" name="Google Shape;1300;p59"/>
            <p:cNvSpPr/>
            <p:nvPr/>
          </p:nvSpPr>
          <p:spPr>
            <a:xfrm>
              <a:off x="2546900" y="3408713"/>
              <a:ext cx="385300" cy="408650"/>
            </a:xfrm>
            <a:custGeom>
              <a:avLst/>
              <a:gdLst/>
              <a:ahLst/>
              <a:cxnLst/>
              <a:rect l="l" t="t" r="r" b="b"/>
              <a:pathLst>
                <a:path w="15412" h="16346" extrusionOk="0">
                  <a:moveTo>
                    <a:pt x="11708" y="15378"/>
                  </a:moveTo>
                  <a:lnTo>
                    <a:pt x="11708" y="15378"/>
                  </a:lnTo>
                  <a:cubicBezTo>
                    <a:pt x="11714" y="15381"/>
                    <a:pt x="11720" y="15384"/>
                    <a:pt x="11725" y="15386"/>
                  </a:cubicBezTo>
                  <a:lnTo>
                    <a:pt x="11725" y="15386"/>
                  </a:lnTo>
                  <a:cubicBezTo>
                    <a:pt x="11717" y="15378"/>
                    <a:pt x="11708" y="15378"/>
                    <a:pt x="11708" y="15378"/>
                  </a:cubicBezTo>
                  <a:close/>
                  <a:moveTo>
                    <a:pt x="13959" y="15882"/>
                  </a:moveTo>
                  <a:cubicBezTo>
                    <a:pt x="13940" y="15882"/>
                    <a:pt x="13910" y="15912"/>
                    <a:pt x="13910" y="15912"/>
                  </a:cubicBezTo>
                  <a:lnTo>
                    <a:pt x="13977" y="15912"/>
                  </a:lnTo>
                  <a:cubicBezTo>
                    <a:pt x="13977" y="15890"/>
                    <a:pt x="13969" y="15882"/>
                    <a:pt x="13959" y="15882"/>
                  </a:cubicBezTo>
                  <a:close/>
                  <a:moveTo>
                    <a:pt x="1568" y="601"/>
                  </a:moveTo>
                  <a:cubicBezTo>
                    <a:pt x="1801" y="601"/>
                    <a:pt x="2035" y="601"/>
                    <a:pt x="2235" y="634"/>
                  </a:cubicBezTo>
                  <a:cubicBezTo>
                    <a:pt x="2777" y="730"/>
                    <a:pt x="3258" y="917"/>
                    <a:pt x="3736" y="1137"/>
                  </a:cubicBezTo>
                  <a:lnTo>
                    <a:pt x="3736" y="1137"/>
                  </a:lnTo>
                  <a:cubicBezTo>
                    <a:pt x="3736" y="1136"/>
                    <a:pt x="3736" y="1135"/>
                    <a:pt x="3736" y="1135"/>
                  </a:cubicBezTo>
                  <a:lnTo>
                    <a:pt x="3736" y="1135"/>
                  </a:lnTo>
                  <a:cubicBezTo>
                    <a:pt x="3757" y="1145"/>
                    <a:pt x="3779" y="1156"/>
                    <a:pt x="3800" y="1166"/>
                  </a:cubicBezTo>
                  <a:lnTo>
                    <a:pt x="3800" y="1166"/>
                  </a:lnTo>
                  <a:cubicBezTo>
                    <a:pt x="3779" y="1157"/>
                    <a:pt x="3757" y="1147"/>
                    <a:pt x="3736" y="1137"/>
                  </a:cubicBezTo>
                  <a:lnTo>
                    <a:pt x="3736" y="1137"/>
                  </a:lnTo>
                  <a:cubicBezTo>
                    <a:pt x="3739" y="1167"/>
                    <a:pt x="3798" y="1168"/>
                    <a:pt x="3803" y="1168"/>
                  </a:cubicBezTo>
                  <a:lnTo>
                    <a:pt x="3803" y="1168"/>
                  </a:lnTo>
                  <a:cubicBezTo>
                    <a:pt x="3802" y="1167"/>
                    <a:pt x="3801" y="1167"/>
                    <a:pt x="3800" y="1166"/>
                  </a:cubicBezTo>
                  <a:lnTo>
                    <a:pt x="3800" y="1166"/>
                  </a:lnTo>
                  <a:cubicBezTo>
                    <a:pt x="3801" y="1167"/>
                    <a:pt x="3802" y="1167"/>
                    <a:pt x="3803" y="1168"/>
                  </a:cubicBezTo>
                  <a:cubicBezTo>
                    <a:pt x="3803" y="1168"/>
                    <a:pt x="3803" y="1168"/>
                    <a:pt x="3803" y="1168"/>
                  </a:cubicBezTo>
                  <a:lnTo>
                    <a:pt x="3803" y="1168"/>
                  </a:lnTo>
                  <a:cubicBezTo>
                    <a:pt x="4448" y="1493"/>
                    <a:pt x="5091" y="1849"/>
                    <a:pt x="5704" y="2269"/>
                  </a:cubicBezTo>
                  <a:cubicBezTo>
                    <a:pt x="6371" y="2736"/>
                    <a:pt x="7005" y="3236"/>
                    <a:pt x="7639" y="3736"/>
                  </a:cubicBezTo>
                  <a:lnTo>
                    <a:pt x="7572" y="3736"/>
                  </a:lnTo>
                  <a:cubicBezTo>
                    <a:pt x="8573" y="4570"/>
                    <a:pt x="9507" y="5471"/>
                    <a:pt x="10374" y="6438"/>
                  </a:cubicBezTo>
                  <a:cubicBezTo>
                    <a:pt x="11241" y="7406"/>
                    <a:pt x="12042" y="8406"/>
                    <a:pt x="12809" y="9474"/>
                  </a:cubicBezTo>
                  <a:cubicBezTo>
                    <a:pt x="13543" y="10575"/>
                    <a:pt x="14210" y="11742"/>
                    <a:pt x="14677" y="12976"/>
                  </a:cubicBezTo>
                  <a:cubicBezTo>
                    <a:pt x="14844" y="13443"/>
                    <a:pt x="14977" y="13910"/>
                    <a:pt x="15011" y="14411"/>
                  </a:cubicBezTo>
                  <a:lnTo>
                    <a:pt x="15011" y="15011"/>
                  </a:lnTo>
                  <a:cubicBezTo>
                    <a:pt x="14977" y="15145"/>
                    <a:pt x="14977" y="15278"/>
                    <a:pt x="14877" y="15378"/>
                  </a:cubicBezTo>
                  <a:cubicBezTo>
                    <a:pt x="14844" y="15478"/>
                    <a:pt x="14811" y="15545"/>
                    <a:pt x="14744" y="15612"/>
                  </a:cubicBezTo>
                  <a:lnTo>
                    <a:pt x="14577" y="15778"/>
                  </a:lnTo>
                  <a:lnTo>
                    <a:pt x="14344" y="15878"/>
                  </a:lnTo>
                  <a:cubicBezTo>
                    <a:pt x="14210" y="15945"/>
                    <a:pt x="14077" y="15945"/>
                    <a:pt x="13977" y="15979"/>
                  </a:cubicBezTo>
                  <a:cubicBezTo>
                    <a:pt x="13743" y="15979"/>
                    <a:pt x="13543" y="15979"/>
                    <a:pt x="13343" y="15945"/>
                  </a:cubicBezTo>
                  <a:cubicBezTo>
                    <a:pt x="13310" y="15945"/>
                    <a:pt x="13210" y="15878"/>
                    <a:pt x="13143" y="15878"/>
                  </a:cubicBezTo>
                  <a:cubicBezTo>
                    <a:pt x="12648" y="15780"/>
                    <a:pt x="12187" y="15616"/>
                    <a:pt x="11725" y="15386"/>
                  </a:cubicBezTo>
                  <a:lnTo>
                    <a:pt x="11725" y="15386"/>
                  </a:lnTo>
                  <a:cubicBezTo>
                    <a:pt x="11733" y="15395"/>
                    <a:pt x="11742" y="15411"/>
                    <a:pt x="11742" y="15445"/>
                  </a:cubicBezTo>
                  <a:cubicBezTo>
                    <a:pt x="11041" y="15111"/>
                    <a:pt x="10374" y="14678"/>
                    <a:pt x="9740" y="14277"/>
                  </a:cubicBezTo>
                  <a:cubicBezTo>
                    <a:pt x="9674" y="14211"/>
                    <a:pt x="9607" y="14177"/>
                    <a:pt x="9540" y="14144"/>
                  </a:cubicBezTo>
                  <a:cubicBezTo>
                    <a:pt x="8940" y="13710"/>
                    <a:pt x="8406" y="13310"/>
                    <a:pt x="7872" y="12843"/>
                  </a:cubicBezTo>
                  <a:cubicBezTo>
                    <a:pt x="7105" y="12209"/>
                    <a:pt x="6438" y="11542"/>
                    <a:pt x="5738" y="10875"/>
                  </a:cubicBezTo>
                  <a:lnTo>
                    <a:pt x="5671" y="10808"/>
                  </a:lnTo>
                  <a:lnTo>
                    <a:pt x="5571" y="10708"/>
                  </a:lnTo>
                  <a:lnTo>
                    <a:pt x="5504" y="10641"/>
                  </a:lnTo>
                  <a:lnTo>
                    <a:pt x="5471" y="10608"/>
                  </a:lnTo>
                  <a:lnTo>
                    <a:pt x="5404" y="10541"/>
                  </a:lnTo>
                  <a:lnTo>
                    <a:pt x="5371" y="10508"/>
                  </a:lnTo>
                  <a:lnTo>
                    <a:pt x="5337" y="10475"/>
                  </a:lnTo>
                  <a:lnTo>
                    <a:pt x="5304" y="10441"/>
                  </a:lnTo>
                  <a:lnTo>
                    <a:pt x="5237" y="10375"/>
                  </a:lnTo>
                  <a:lnTo>
                    <a:pt x="5204" y="10341"/>
                  </a:lnTo>
                  <a:lnTo>
                    <a:pt x="5170" y="10308"/>
                  </a:lnTo>
                  <a:lnTo>
                    <a:pt x="5137" y="10274"/>
                  </a:lnTo>
                  <a:lnTo>
                    <a:pt x="5070" y="10208"/>
                  </a:lnTo>
                  <a:lnTo>
                    <a:pt x="5037" y="10174"/>
                  </a:lnTo>
                  <a:cubicBezTo>
                    <a:pt x="5037" y="10141"/>
                    <a:pt x="5004" y="10141"/>
                    <a:pt x="5004" y="10108"/>
                  </a:cubicBezTo>
                  <a:cubicBezTo>
                    <a:pt x="4703" y="9774"/>
                    <a:pt x="4403" y="9440"/>
                    <a:pt x="4170" y="9107"/>
                  </a:cubicBezTo>
                  <a:lnTo>
                    <a:pt x="4070" y="9007"/>
                  </a:lnTo>
                  <a:lnTo>
                    <a:pt x="4036" y="8973"/>
                  </a:lnTo>
                  <a:cubicBezTo>
                    <a:pt x="4036" y="8973"/>
                    <a:pt x="4036" y="8940"/>
                    <a:pt x="4003" y="8940"/>
                  </a:cubicBezTo>
                  <a:cubicBezTo>
                    <a:pt x="3536" y="8340"/>
                    <a:pt x="3069" y="7806"/>
                    <a:pt x="2702" y="7172"/>
                  </a:cubicBezTo>
                  <a:cubicBezTo>
                    <a:pt x="1968" y="6105"/>
                    <a:pt x="1301" y="4937"/>
                    <a:pt x="834" y="3703"/>
                  </a:cubicBezTo>
                  <a:cubicBezTo>
                    <a:pt x="667" y="3269"/>
                    <a:pt x="534" y="2802"/>
                    <a:pt x="500" y="2302"/>
                  </a:cubicBezTo>
                  <a:lnTo>
                    <a:pt x="500" y="1868"/>
                  </a:lnTo>
                  <a:lnTo>
                    <a:pt x="500" y="1835"/>
                  </a:lnTo>
                  <a:lnTo>
                    <a:pt x="500" y="1802"/>
                  </a:lnTo>
                  <a:lnTo>
                    <a:pt x="500" y="1768"/>
                  </a:lnTo>
                  <a:lnTo>
                    <a:pt x="500" y="1702"/>
                  </a:lnTo>
                  <a:cubicBezTo>
                    <a:pt x="500" y="1668"/>
                    <a:pt x="500" y="1635"/>
                    <a:pt x="534" y="1602"/>
                  </a:cubicBezTo>
                  <a:lnTo>
                    <a:pt x="534" y="1535"/>
                  </a:lnTo>
                  <a:cubicBezTo>
                    <a:pt x="534" y="1501"/>
                    <a:pt x="567" y="1435"/>
                    <a:pt x="567" y="1368"/>
                  </a:cubicBezTo>
                  <a:lnTo>
                    <a:pt x="567" y="1335"/>
                  </a:lnTo>
                  <a:cubicBezTo>
                    <a:pt x="634" y="1101"/>
                    <a:pt x="667" y="1001"/>
                    <a:pt x="734" y="934"/>
                  </a:cubicBezTo>
                  <a:cubicBezTo>
                    <a:pt x="801" y="901"/>
                    <a:pt x="867" y="801"/>
                    <a:pt x="967" y="768"/>
                  </a:cubicBezTo>
                  <a:cubicBezTo>
                    <a:pt x="1001" y="768"/>
                    <a:pt x="1034" y="734"/>
                    <a:pt x="1068" y="734"/>
                  </a:cubicBezTo>
                  <a:cubicBezTo>
                    <a:pt x="1134" y="734"/>
                    <a:pt x="1168" y="668"/>
                    <a:pt x="1201" y="668"/>
                  </a:cubicBezTo>
                  <a:cubicBezTo>
                    <a:pt x="1334" y="634"/>
                    <a:pt x="1468" y="634"/>
                    <a:pt x="1568" y="601"/>
                  </a:cubicBezTo>
                  <a:close/>
                  <a:moveTo>
                    <a:pt x="1668" y="0"/>
                  </a:moveTo>
                  <a:cubicBezTo>
                    <a:pt x="1401" y="0"/>
                    <a:pt x="1168" y="67"/>
                    <a:pt x="967" y="134"/>
                  </a:cubicBezTo>
                  <a:lnTo>
                    <a:pt x="901" y="134"/>
                  </a:lnTo>
                  <a:cubicBezTo>
                    <a:pt x="867" y="134"/>
                    <a:pt x="867" y="167"/>
                    <a:pt x="834" y="167"/>
                  </a:cubicBezTo>
                  <a:cubicBezTo>
                    <a:pt x="701" y="234"/>
                    <a:pt x="634" y="301"/>
                    <a:pt x="534" y="401"/>
                  </a:cubicBezTo>
                  <a:lnTo>
                    <a:pt x="467" y="467"/>
                  </a:lnTo>
                  <a:cubicBezTo>
                    <a:pt x="400" y="501"/>
                    <a:pt x="367" y="601"/>
                    <a:pt x="334" y="634"/>
                  </a:cubicBezTo>
                  <a:cubicBezTo>
                    <a:pt x="334" y="668"/>
                    <a:pt x="300" y="668"/>
                    <a:pt x="300" y="734"/>
                  </a:cubicBezTo>
                  <a:lnTo>
                    <a:pt x="300" y="768"/>
                  </a:lnTo>
                  <a:cubicBezTo>
                    <a:pt x="167" y="901"/>
                    <a:pt x="167" y="968"/>
                    <a:pt x="134" y="1001"/>
                  </a:cubicBezTo>
                  <a:cubicBezTo>
                    <a:pt x="67" y="1068"/>
                    <a:pt x="67" y="1101"/>
                    <a:pt x="67" y="1168"/>
                  </a:cubicBezTo>
                  <a:cubicBezTo>
                    <a:pt x="33" y="1301"/>
                    <a:pt x="33" y="1435"/>
                    <a:pt x="0" y="1501"/>
                  </a:cubicBezTo>
                  <a:lnTo>
                    <a:pt x="0" y="1768"/>
                  </a:lnTo>
                  <a:cubicBezTo>
                    <a:pt x="0" y="2069"/>
                    <a:pt x="33" y="2402"/>
                    <a:pt x="67" y="2669"/>
                  </a:cubicBezTo>
                  <a:cubicBezTo>
                    <a:pt x="67" y="2769"/>
                    <a:pt x="134" y="2836"/>
                    <a:pt x="134" y="2936"/>
                  </a:cubicBezTo>
                  <a:lnTo>
                    <a:pt x="134" y="2969"/>
                  </a:lnTo>
                  <a:lnTo>
                    <a:pt x="367" y="3736"/>
                  </a:lnTo>
                  <a:cubicBezTo>
                    <a:pt x="367" y="3770"/>
                    <a:pt x="400" y="3803"/>
                    <a:pt x="400" y="3903"/>
                  </a:cubicBezTo>
                  <a:lnTo>
                    <a:pt x="801" y="4770"/>
                  </a:lnTo>
                  <a:cubicBezTo>
                    <a:pt x="1001" y="5171"/>
                    <a:pt x="1201" y="5604"/>
                    <a:pt x="1468" y="6005"/>
                  </a:cubicBezTo>
                  <a:lnTo>
                    <a:pt x="1835" y="6638"/>
                  </a:lnTo>
                  <a:cubicBezTo>
                    <a:pt x="2335" y="7406"/>
                    <a:pt x="2835" y="8140"/>
                    <a:pt x="3403" y="8807"/>
                  </a:cubicBezTo>
                  <a:cubicBezTo>
                    <a:pt x="3903" y="9440"/>
                    <a:pt x="4403" y="10008"/>
                    <a:pt x="4970" y="10608"/>
                  </a:cubicBezTo>
                  <a:lnTo>
                    <a:pt x="5037" y="10675"/>
                  </a:lnTo>
                  <a:lnTo>
                    <a:pt x="5070" y="10741"/>
                  </a:lnTo>
                  <a:cubicBezTo>
                    <a:pt x="6104" y="11842"/>
                    <a:pt x="7305" y="12910"/>
                    <a:pt x="8506" y="13844"/>
                  </a:cubicBezTo>
                  <a:cubicBezTo>
                    <a:pt x="8540" y="13910"/>
                    <a:pt x="8573" y="13944"/>
                    <a:pt x="8673" y="13977"/>
                  </a:cubicBezTo>
                  <a:cubicBezTo>
                    <a:pt x="9340" y="14477"/>
                    <a:pt x="10007" y="14944"/>
                    <a:pt x="10741" y="15345"/>
                  </a:cubicBezTo>
                  <a:cubicBezTo>
                    <a:pt x="11075" y="15578"/>
                    <a:pt x="11442" y="15745"/>
                    <a:pt x="11842" y="15912"/>
                  </a:cubicBezTo>
                  <a:cubicBezTo>
                    <a:pt x="12175" y="16079"/>
                    <a:pt x="12542" y="16179"/>
                    <a:pt x="12909" y="16279"/>
                  </a:cubicBezTo>
                  <a:lnTo>
                    <a:pt x="13009" y="16279"/>
                  </a:lnTo>
                  <a:cubicBezTo>
                    <a:pt x="13243" y="16312"/>
                    <a:pt x="13543" y="16345"/>
                    <a:pt x="13777" y="16345"/>
                  </a:cubicBezTo>
                  <a:cubicBezTo>
                    <a:pt x="14043" y="16345"/>
                    <a:pt x="14277" y="16312"/>
                    <a:pt x="14544" y="16179"/>
                  </a:cubicBezTo>
                  <a:cubicBezTo>
                    <a:pt x="14611" y="16145"/>
                    <a:pt x="14744" y="16079"/>
                    <a:pt x="14844" y="16012"/>
                  </a:cubicBezTo>
                  <a:lnTo>
                    <a:pt x="15078" y="15778"/>
                  </a:lnTo>
                  <a:cubicBezTo>
                    <a:pt x="15178" y="15678"/>
                    <a:pt x="15211" y="15578"/>
                    <a:pt x="15244" y="15478"/>
                  </a:cubicBezTo>
                  <a:cubicBezTo>
                    <a:pt x="15278" y="15345"/>
                    <a:pt x="15344" y="15245"/>
                    <a:pt x="15378" y="15078"/>
                  </a:cubicBezTo>
                  <a:cubicBezTo>
                    <a:pt x="15411" y="14811"/>
                    <a:pt x="15411" y="14511"/>
                    <a:pt x="15411" y="14244"/>
                  </a:cubicBezTo>
                  <a:cubicBezTo>
                    <a:pt x="15378" y="13844"/>
                    <a:pt x="15278" y="13510"/>
                    <a:pt x="15211" y="13143"/>
                  </a:cubicBezTo>
                  <a:cubicBezTo>
                    <a:pt x="15011" y="12476"/>
                    <a:pt x="14711" y="11809"/>
                    <a:pt x="14377" y="11175"/>
                  </a:cubicBezTo>
                  <a:cubicBezTo>
                    <a:pt x="14043" y="10508"/>
                    <a:pt x="13677" y="9941"/>
                    <a:pt x="13243" y="9307"/>
                  </a:cubicBezTo>
                  <a:cubicBezTo>
                    <a:pt x="12843" y="8740"/>
                    <a:pt x="12409" y="8140"/>
                    <a:pt x="11942" y="7572"/>
                  </a:cubicBezTo>
                  <a:cubicBezTo>
                    <a:pt x="11041" y="6405"/>
                    <a:pt x="10007" y="5304"/>
                    <a:pt x="8973" y="4270"/>
                  </a:cubicBezTo>
                  <a:cubicBezTo>
                    <a:pt x="7872" y="3269"/>
                    <a:pt x="6738" y="2302"/>
                    <a:pt x="5504" y="1501"/>
                  </a:cubicBezTo>
                  <a:cubicBezTo>
                    <a:pt x="4904" y="1135"/>
                    <a:pt x="4236" y="768"/>
                    <a:pt x="3603" y="501"/>
                  </a:cubicBezTo>
                  <a:cubicBezTo>
                    <a:pt x="3002" y="267"/>
                    <a:pt x="2335" y="0"/>
                    <a:pt x="1668" y="0"/>
                  </a:cubicBezTo>
                  <a:close/>
                </a:path>
              </a:pathLst>
            </a:custGeom>
            <a:solidFill>
              <a:schemeClr val="lt1"/>
            </a:solidFill>
            <a:ln w="1905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1" name="Google Shape;1301;p59"/>
            <p:cNvSpPr/>
            <p:nvPr/>
          </p:nvSpPr>
          <p:spPr>
            <a:xfrm>
              <a:off x="2510200" y="3478763"/>
              <a:ext cx="488700" cy="271875"/>
            </a:xfrm>
            <a:custGeom>
              <a:avLst/>
              <a:gdLst/>
              <a:ahLst/>
              <a:cxnLst/>
              <a:rect l="l" t="t" r="r" b="b"/>
              <a:pathLst>
                <a:path w="19548" h="10875" extrusionOk="0">
                  <a:moveTo>
                    <a:pt x="16312" y="401"/>
                  </a:moveTo>
                  <a:cubicBezTo>
                    <a:pt x="16842" y="401"/>
                    <a:pt x="17344" y="409"/>
                    <a:pt x="17846" y="534"/>
                  </a:cubicBezTo>
                  <a:lnTo>
                    <a:pt x="18480" y="801"/>
                  </a:lnTo>
                  <a:cubicBezTo>
                    <a:pt x="18547" y="834"/>
                    <a:pt x="18680" y="934"/>
                    <a:pt x="18780" y="1001"/>
                  </a:cubicBezTo>
                  <a:lnTo>
                    <a:pt x="18847" y="1101"/>
                  </a:lnTo>
                  <a:cubicBezTo>
                    <a:pt x="18881" y="1101"/>
                    <a:pt x="18881" y="1135"/>
                    <a:pt x="18914" y="1168"/>
                  </a:cubicBezTo>
                  <a:cubicBezTo>
                    <a:pt x="18981" y="1201"/>
                    <a:pt x="19014" y="1301"/>
                    <a:pt x="19047" y="1368"/>
                  </a:cubicBezTo>
                  <a:cubicBezTo>
                    <a:pt x="19047" y="1466"/>
                    <a:pt x="19083" y="1528"/>
                    <a:pt x="19011" y="1528"/>
                  </a:cubicBezTo>
                  <a:cubicBezTo>
                    <a:pt x="18984" y="1528"/>
                    <a:pt x="18943" y="1519"/>
                    <a:pt x="18881" y="1501"/>
                  </a:cubicBezTo>
                  <a:lnTo>
                    <a:pt x="18881" y="1535"/>
                  </a:lnTo>
                  <a:lnTo>
                    <a:pt x="18881" y="1702"/>
                  </a:lnTo>
                  <a:lnTo>
                    <a:pt x="18881" y="1735"/>
                  </a:lnTo>
                  <a:lnTo>
                    <a:pt x="18881" y="1868"/>
                  </a:lnTo>
                  <a:lnTo>
                    <a:pt x="18881" y="1902"/>
                  </a:lnTo>
                  <a:lnTo>
                    <a:pt x="18881" y="1968"/>
                  </a:lnTo>
                  <a:lnTo>
                    <a:pt x="18881" y="2002"/>
                  </a:lnTo>
                  <a:cubicBezTo>
                    <a:pt x="18847" y="2169"/>
                    <a:pt x="18814" y="2302"/>
                    <a:pt x="18714" y="2402"/>
                  </a:cubicBezTo>
                  <a:cubicBezTo>
                    <a:pt x="18480" y="2836"/>
                    <a:pt x="18180" y="3203"/>
                    <a:pt x="17846" y="3570"/>
                  </a:cubicBezTo>
                  <a:cubicBezTo>
                    <a:pt x="16912" y="4537"/>
                    <a:pt x="15878" y="5338"/>
                    <a:pt x="14744" y="6038"/>
                  </a:cubicBezTo>
                  <a:cubicBezTo>
                    <a:pt x="14177" y="6405"/>
                    <a:pt x="13510" y="6805"/>
                    <a:pt x="12876" y="7139"/>
                  </a:cubicBezTo>
                  <a:cubicBezTo>
                    <a:pt x="12876" y="7172"/>
                    <a:pt x="12843" y="7172"/>
                    <a:pt x="12843" y="7172"/>
                  </a:cubicBezTo>
                  <a:cubicBezTo>
                    <a:pt x="12843" y="7206"/>
                    <a:pt x="12810" y="7206"/>
                    <a:pt x="12810" y="7206"/>
                  </a:cubicBezTo>
                  <a:cubicBezTo>
                    <a:pt x="12743" y="7206"/>
                    <a:pt x="12743" y="7239"/>
                    <a:pt x="12709" y="7239"/>
                  </a:cubicBezTo>
                  <a:cubicBezTo>
                    <a:pt x="12343" y="7472"/>
                    <a:pt x="11909" y="7673"/>
                    <a:pt x="11542" y="7839"/>
                  </a:cubicBezTo>
                  <a:cubicBezTo>
                    <a:pt x="11509" y="7839"/>
                    <a:pt x="11509" y="7873"/>
                    <a:pt x="11475" y="7873"/>
                  </a:cubicBezTo>
                  <a:cubicBezTo>
                    <a:pt x="11475" y="7906"/>
                    <a:pt x="11409" y="7906"/>
                    <a:pt x="11409" y="7906"/>
                  </a:cubicBezTo>
                  <a:cubicBezTo>
                    <a:pt x="11409" y="7973"/>
                    <a:pt x="11375" y="7973"/>
                    <a:pt x="11375" y="7973"/>
                  </a:cubicBezTo>
                  <a:lnTo>
                    <a:pt x="11308" y="8006"/>
                  </a:lnTo>
                  <a:cubicBezTo>
                    <a:pt x="11308" y="8040"/>
                    <a:pt x="11242" y="8040"/>
                    <a:pt x="11242" y="8040"/>
                  </a:cubicBezTo>
                  <a:cubicBezTo>
                    <a:pt x="11242" y="8073"/>
                    <a:pt x="11208" y="8073"/>
                    <a:pt x="11208" y="8073"/>
                  </a:cubicBezTo>
                  <a:cubicBezTo>
                    <a:pt x="11208" y="8140"/>
                    <a:pt x="11175" y="8140"/>
                    <a:pt x="11175" y="8140"/>
                  </a:cubicBezTo>
                  <a:cubicBezTo>
                    <a:pt x="11175" y="8173"/>
                    <a:pt x="11142" y="8173"/>
                    <a:pt x="11142" y="8173"/>
                  </a:cubicBezTo>
                  <a:cubicBezTo>
                    <a:pt x="11142" y="8206"/>
                    <a:pt x="11075" y="8206"/>
                    <a:pt x="11075" y="8206"/>
                  </a:cubicBezTo>
                  <a:lnTo>
                    <a:pt x="11042" y="8240"/>
                  </a:lnTo>
                  <a:cubicBezTo>
                    <a:pt x="11008" y="8240"/>
                    <a:pt x="11008" y="8306"/>
                    <a:pt x="10975" y="8306"/>
                  </a:cubicBezTo>
                  <a:lnTo>
                    <a:pt x="10908" y="8306"/>
                  </a:lnTo>
                  <a:cubicBezTo>
                    <a:pt x="10875" y="8306"/>
                    <a:pt x="10875" y="8340"/>
                    <a:pt x="10841" y="8340"/>
                  </a:cubicBezTo>
                  <a:lnTo>
                    <a:pt x="10808" y="8340"/>
                  </a:lnTo>
                  <a:cubicBezTo>
                    <a:pt x="10741" y="8340"/>
                    <a:pt x="10741" y="8373"/>
                    <a:pt x="10708" y="8373"/>
                  </a:cubicBezTo>
                  <a:cubicBezTo>
                    <a:pt x="10708" y="8373"/>
                    <a:pt x="10675" y="8406"/>
                    <a:pt x="10641" y="8406"/>
                  </a:cubicBezTo>
                  <a:cubicBezTo>
                    <a:pt x="9774" y="8807"/>
                    <a:pt x="8840" y="9140"/>
                    <a:pt x="7939" y="9407"/>
                  </a:cubicBezTo>
                  <a:lnTo>
                    <a:pt x="7873" y="9407"/>
                  </a:lnTo>
                  <a:cubicBezTo>
                    <a:pt x="7206" y="9641"/>
                    <a:pt x="6538" y="9807"/>
                    <a:pt x="5871" y="9974"/>
                  </a:cubicBezTo>
                  <a:lnTo>
                    <a:pt x="5838" y="9974"/>
                  </a:lnTo>
                  <a:cubicBezTo>
                    <a:pt x="5771" y="9974"/>
                    <a:pt x="5671" y="10008"/>
                    <a:pt x="5604" y="10008"/>
                  </a:cubicBezTo>
                  <a:cubicBezTo>
                    <a:pt x="4837" y="10174"/>
                    <a:pt x="4103" y="10241"/>
                    <a:pt x="3303" y="10308"/>
                  </a:cubicBezTo>
                  <a:lnTo>
                    <a:pt x="3369" y="10308"/>
                  </a:lnTo>
                  <a:cubicBezTo>
                    <a:pt x="3244" y="10316"/>
                    <a:pt x="3119" y="10320"/>
                    <a:pt x="2994" y="10320"/>
                  </a:cubicBezTo>
                  <a:cubicBezTo>
                    <a:pt x="2619" y="10320"/>
                    <a:pt x="2244" y="10283"/>
                    <a:pt x="1868" y="10208"/>
                  </a:cubicBezTo>
                  <a:cubicBezTo>
                    <a:pt x="1802" y="10208"/>
                    <a:pt x="1702" y="10174"/>
                    <a:pt x="1668" y="10174"/>
                  </a:cubicBezTo>
                  <a:cubicBezTo>
                    <a:pt x="1468" y="10141"/>
                    <a:pt x="1301" y="10041"/>
                    <a:pt x="1101" y="9974"/>
                  </a:cubicBezTo>
                  <a:cubicBezTo>
                    <a:pt x="1001" y="9908"/>
                    <a:pt x="868" y="9841"/>
                    <a:pt x="801" y="9741"/>
                  </a:cubicBezTo>
                  <a:cubicBezTo>
                    <a:pt x="768" y="9674"/>
                    <a:pt x="668" y="9641"/>
                    <a:pt x="634" y="9541"/>
                  </a:cubicBezTo>
                  <a:cubicBezTo>
                    <a:pt x="601" y="9474"/>
                    <a:pt x="601" y="9407"/>
                    <a:pt x="534" y="9340"/>
                  </a:cubicBezTo>
                  <a:cubicBezTo>
                    <a:pt x="534" y="9240"/>
                    <a:pt x="501" y="9174"/>
                    <a:pt x="501" y="9074"/>
                  </a:cubicBezTo>
                  <a:cubicBezTo>
                    <a:pt x="501" y="8974"/>
                    <a:pt x="501" y="8840"/>
                    <a:pt x="534" y="8707"/>
                  </a:cubicBezTo>
                  <a:cubicBezTo>
                    <a:pt x="601" y="8507"/>
                    <a:pt x="668" y="8306"/>
                    <a:pt x="768" y="8140"/>
                  </a:cubicBezTo>
                  <a:cubicBezTo>
                    <a:pt x="1001" y="7706"/>
                    <a:pt x="1301" y="7339"/>
                    <a:pt x="1635" y="6972"/>
                  </a:cubicBezTo>
                  <a:cubicBezTo>
                    <a:pt x="2536" y="6005"/>
                    <a:pt x="3603" y="5204"/>
                    <a:pt x="4704" y="4504"/>
                  </a:cubicBezTo>
                  <a:cubicBezTo>
                    <a:pt x="5805" y="3836"/>
                    <a:pt x="6972" y="3203"/>
                    <a:pt x="8140" y="2669"/>
                  </a:cubicBezTo>
                  <a:cubicBezTo>
                    <a:pt x="9307" y="2169"/>
                    <a:pt x="10508" y="1668"/>
                    <a:pt x="11742" y="1301"/>
                  </a:cubicBezTo>
                  <a:lnTo>
                    <a:pt x="11709" y="1301"/>
                  </a:lnTo>
                  <a:cubicBezTo>
                    <a:pt x="12476" y="1068"/>
                    <a:pt x="13243" y="868"/>
                    <a:pt x="14044" y="701"/>
                  </a:cubicBezTo>
                  <a:cubicBezTo>
                    <a:pt x="14811" y="534"/>
                    <a:pt x="15545" y="467"/>
                    <a:pt x="16312" y="401"/>
                  </a:cubicBezTo>
                  <a:close/>
                  <a:moveTo>
                    <a:pt x="16479" y="0"/>
                  </a:moveTo>
                  <a:cubicBezTo>
                    <a:pt x="15778" y="0"/>
                    <a:pt x="15044" y="100"/>
                    <a:pt x="14344" y="201"/>
                  </a:cubicBezTo>
                  <a:cubicBezTo>
                    <a:pt x="12876" y="467"/>
                    <a:pt x="11475" y="868"/>
                    <a:pt x="10108" y="1368"/>
                  </a:cubicBezTo>
                  <a:cubicBezTo>
                    <a:pt x="8707" y="1868"/>
                    <a:pt x="7339" y="2502"/>
                    <a:pt x="6038" y="3203"/>
                  </a:cubicBezTo>
                  <a:cubicBezTo>
                    <a:pt x="5438" y="3536"/>
                    <a:pt x="4804" y="3937"/>
                    <a:pt x="4203" y="4303"/>
                  </a:cubicBezTo>
                  <a:cubicBezTo>
                    <a:pt x="3636" y="4704"/>
                    <a:pt x="3003" y="5137"/>
                    <a:pt x="2469" y="5604"/>
                  </a:cubicBezTo>
                  <a:cubicBezTo>
                    <a:pt x="1935" y="6005"/>
                    <a:pt x="1435" y="6505"/>
                    <a:pt x="968" y="7039"/>
                  </a:cubicBezTo>
                  <a:cubicBezTo>
                    <a:pt x="701" y="7339"/>
                    <a:pt x="501" y="7639"/>
                    <a:pt x="334" y="7973"/>
                  </a:cubicBezTo>
                  <a:cubicBezTo>
                    <a:pt x="201" y="8173"/>
                    <a:pt x="100" y="8473"/>
                    <a:pt x="34" y="8707"/>
                  </a:cubicBezTo>
                  <a:cubicBezTo>
                    <a:pt x="0" y="8840"/>
                    <a:pt x="0" y="9007"/>
                    <a:pt x="0" y="9140"/>
                  </a:cubicBezTo>
                  <a:cubicBezTo>
                    <a:pt x="0" y="9274"/>
                    <a:pt x="0" y="9340"/>
                    <a:pt x="34" y="9474"/>
                  </a:cubicBezTo>
                  <a:cubicBezTo>
                    <a:pt x="100" y="9607"/>
                    <a:pt x="134" y="9707"/>
                    <a:pt x="167" y="9807"/>
                  </a:cubicBezTo>
                  <a:cubicBezTo>
                    <a:pt x="267" y="9941"/>
                    <a:pt x="301" y="10008"/>
                    <a:pt x="367" y="10108"/>
                  </a:cubicBezTo>
                  <a:cubicBezTo>
                    <a:pt x="534" y="10308"/>
                    <a:pt x="768" y="10441"/>
                    <a:pt x="1001" y="10541"/>
                  </a:cubicBezTo>
                  <a:cubicBezTo>
                    <a:pt x="1268" y="10675"/>
                    <a:pt x="1501" y="10775"/>
                    <a:pt x="1768" y="10808"/>
                  </a:cubicBezTo>
                  <a:lnTo>
                    <a:pt x="1835" y="10808"/>
                  </a:lnTo>
                  <a:cubicBezTo>
                    <a:pt x="2202" y="10842"/>
                    <a:pt x="2602" y="10875"/>
                    <a:pt x="2969" y="10875"/>
                  </a:cubicBezTo>
                  <a:cubicBezTo>
                    <a:pt x="3369" y="10875"/>
                    <a:pt x="3770" y="10842"/>
                    <a:pt x="4170" y="10808"/>
                  </a:cubicBezTo>
                  <a:cubicBezTo>
                    <a:pt x="5004" y="10708"/>
                    <a:pt x="5838" y="10541"/>
                    <a:pt x="6638" y="10341"/>
                  </a:cubicBezTo>
                  <a:lnTo>
                    <a:pt x="6805" y="10308"/>
                  </a:lnTo>
                  <a:cubicBezTo>
                    <a:pt x="8306" y="9941"/>
                    <a:pt x="9774" y="9374"/>
                    <a:pt x="11175" y="8773"/>
                  </a:cubicBezTo>
                  <a:cubicBezTo>
                    <a:pt x="11208" y="8707"/>
                    <a:pt x="11208" y="8707"/>
                    <a:pt x="11275" y="8707"/>
                  </a:cubicBezTo>
                  <a:cubicBezTo>
                    <a:pt x="11308" y="8707"/>
                    <a:pt x="11308" y="8673"/>
                    <a:pt x="11342" y="8673"/>
                  </a:cubicBezTo>
                  <a:cubicBezTo>
                    <a:pt x="12042" y="8340"/>
                    <a:pt x="12776" y="8006"/>
                    <a:pt x="13477" y="7639"/>
                  </a:cubicBezTo>
                  <a:cubicBezTo>
                    <a:pt x="14277" y="7172"/>
                    <a:pt x="15011" y="6705"/>
                    <a:pt x="15778" y="6205"/>
                  </a:cubicBezTo>
                  <a:cubicBezTo>
                    <a:pt x="15978" y="6105"/>
                    <a:pt x="16145" y="5938"/>
                    <a:pt x="16345" y="5805"/>
                  </a:cubicBezTo>
                  <a:cubicBezTo>
                    <a:pt x="16712" y="5504"/>
                    <a:pt x="17113" y="5204"/>
                    <a:pt x="17446" y="4937"/>
                  </a:cubicBezTo>
                  <a:cubicBezTo>
                    <a:pt x="17680" y="4704"/>
                    <a:pt x="17947" y="4504"/>
                    <a:pt x="18147" y="4270"/>
                  </a:cubicBezTo>
                  <a:lnTo>
                    <a:pt x="18280" y="4137"/>
                  </a:lnTo>
                  <a:lnTo>
                    <a:pt x="18780" y="3503"/>
                  </a:lnTo>
                  <a:lnTo>
                    <a:pt x="18814" y="3470"/>
                  </a:lnTo>
                  <a:cubicBezTo>
                    <a:pt x="18847" y="3369"/>
                    <a:pt x="18881" y="3336"/>
                    <a:pt x="18947" y="3236"/>
                  </a:cubicBezTo>
                  <a:cubicBezTo>
                    <a:pt x="19114" y="3003"/>
                    <a:pt x="19281" y="2769"/>
                    <a:pt x="19381" y="2469"/>
                  </a:cubicBezTo>
                  <a:cubicBezTo>
                    <a:pt x="19448" y="2369"/>
                    <a:pt x="19448" y="2302"/>
                    <a:pt x="19481" y="2202"/>
                  </a:cubicBezTo>
                  <a:cubicBezTo>
                    <a:pt x="19514" y="2135"/>
                    <a:pt x="19548" y="2002"/>
                    <a:pt x="19548" y="1868"/>
                  </a:cubicBezTo>
                  <a:lnTo>
                    <a:pt x="19548" y="1702"/>
                  </a:lnTo>
                  <a:cubicBezTo>
                    <a:pt x="19548" y="1647"/>
                    <a:pt x="19548" y="1593"/>
                    <a:pt x="19511" y="1593"/>
                  </a:cubicBezTo>
                  <a:cubicBezTo>
                    <a:pt x="19503" y="1593"/>
                    <a:pt x="19493" y="1595"/>
                    <a:pt x="19481" y="1602"/>
                  </a:cubicBezTo>
                  <a:lnTo>
                    <a:pt x="19481" y="1535"/>
                  </a:lnTo>
                  <a:lnTo>
                    <a:pt x="19481" y="1468"/>
                  </a:lnTo>
                  <a:cubicBezTo>
                    <a:pt x="19481" y="1368"/>
                    <a:pt x="19481" y="1335"/>
                    <a:pt x="19448" y="1268"/>
                  </a:cubicBezTo>
                  <a:cubicBezTo>
                    <a:pt x="19448" y="1201"/>
                    <a:pt x="19381" y="1168"/>
                    <a:pt x="19381" y="1135"/>
                  </a:cubicBezTo>
                  <a:cubicBezTo>
                    <a:pt x="19314" y="1034"/>
                    <a:pt x="19281" y="934"/>
                    <a:pt x="19181" y="834"/>
                  </a:cubicBezTo>
                  <a:lnTo>
                    <a:pt x="19147" y="801"/>
                  </a:lnTo>
                  <a:lnTo>
                    <a:pt x="19114" y="768"/>
                  </a:lnTo>
                  <a:cubicBezTo>
                    <a:pt x="18947" y="601"/>
                    <a:pt x="18714" y="434"/>
                    <a:pt x="18480" y="334"/>
                  </a:cubicBezTo>
                  <a:cubicBezTo>
                    <a:pt x="17846" y="34"/>
                    <a:pt x="17146" y="0"/>
                    <a:pt x="16479" y="0"/>
                  </a:cubicBezTo>
                  <a:close/>
                </a:path>
              </a:pathLst>
            </a:custGeom>
            <a:solidFill>
              <a:schemeClr val="lt1"/>
            </a:solidFill>
            <a:ln w="1905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 name="Vertical Scroll 1"/>
          <p:cNvSpPr/>
          <p:nvPr/>
        </p:nvSpPr>
        <p:spPr>
          <a:xfrm>
            <a:off x="2057400" y="1123118"/>
            <a:ext cx="5415960" cy="2647019"/>
          </a:xfrm>
          <a:prstGeom prst="verticalScroll">
            <a:avLst/>
          </a:prstGeom>
          <a:solidFill>
            <a:schemeClr val="accent4">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smtClean="0">
                <a:solidFill>
                  <a:schemeClr val="accent4">
                    <a:lumMod val="75000"/>
                  </a:schemeClr>
                </a:solidFill>
                <a:latin typeface="Eras Bold ITC" pitchFamily="34" charset="0"/>
              </a:rPr>
              <a:t>TERIMAKASIH</a:t>
            </a:r>
          </a:p>
          <a:p>
            <a:pPr algn="ctr"/>
            <a:r>
              <a:rPr lang="en-US" sz="2800" dirty="0" smtClean="0">
                <a:solidFill>
                  <a:schemeClr val="accent4">
                    <a:lumMod val="75000"/>
                  </a:schemeClr>
                </a:solidFill>
                <a:latin typeface="Eras Bold ITC" pitchFamily="34" charset="0"/>
              </a:rPr>
              <a:t>WASSALAM</a:t>
            </a:r>
            <a:endParaRPr lang="en-US" sz="2800" dirty="0">
              <a:solidFill>
                <a:schemeClr val="accent4">
                  <a:lumMod val="75000"/>
                </a:schemeClr>
              </a:solidFill>
              <a:latin typeface="Eras Bold ITC" pitchFamily="34" charset="0"/>
            </a:endParaRPr>
          </a:p>
        </p:txBody>
      </p:sp>
      <p:sp>
        <p:nvSpPr>
          <p:cNvPr id="3" name="Smiley Face 2"/>
          <p:cNvSpPr/>
          <p:nvPr/>
        </p:nvSpPr>
        <p:spPr>
          <a:xfrm>
            <a:off x="4460580" y="3120934"/>
            <a:ext cx="609600" cy="310438"/>
          </a:xfrm>
          <a:prstGeom prst="smileyFace">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87674210"/>
      </p:ext>
    </p:extLst>
  </p:cSld>
  <p:clrMapOvr>
    <a:masterClrMapping/>
  </p:clrMapOvr>
  <p:timing>
    <p:tnLst>
      <p:par>
        <p:cTn id="1" dur="indefinite" restart="never" nodeType="tmRoot"/>
      </p:par>
    </p:tnLst>
  </p:timing>
</p:sld>
</file>

<file path=ppt/theme/theme1.xml><?xml version="1.0" encoding="utf-8"?>
<a:theme xmlns:a="http://schemas.openxmlformats.org/drawingml/2006/main" name="Elementary School Weekly Planner by Slidesgo">
  <a:themeElements>
    <a:clrScheme name="Simple Light">
      <a:dk1>
        <a:srgbClr val="00354E"/>
      </a:dk1>
      <a:lt1>
        <a:srgbClr val="FFFFFF"/>
      </a:lt1>
      <a:dk2>
        <a:srgbClr val="B8F2FF"/>
      </a:dk2>
      <a:lt2>
        <a:srgbClr val="7D9BFF"/>
      </a:lt2>
      <a:accent1>
        <a:srgbClr val="FF4A95"/>
      </a:accent1>
      <a:accent2>
        <a:srgbClr val="FFB428"/>
      </a:accent2>
      <a:accent3>
        <a:srgbClr val="E48700"/>
      </a:accent3>
      <a:accent4>
        <a:srgbClr val="FFFFFF"/>
      </a:accent4>
      <a:accent5>
        <a:srgbClr val="70C974"/>
      </a:accent5>
      <a:accent6>
        <a:srgbClr val="7D9BFF"/>
      </a:accent6>
      <a:hlink>
        <a:srgbClr val="FF4A95"/>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1714</TotalTime>
  <Words>813</Words>
  <Application>Microsoft Office PowerPoint</Application>
  <PresentationFormat>On-screen Show (16:9)</PresentationFormat>
  <Paragraphs>92</Paragraphs>
  <Slides>21</Slides>
  <Notes>12</Notes>
  <HiddenSlides>0</HiddenSlides>
  <MMClips>0</MMClips>
  <ScaleCrop>false</ScaleCrop>
  <HeadingPairs>
    <vt:vector size="4" baseType="variant">
      <vt:variant>
        <vt:lpstr>Theme</vt:lpstr>
      </vt:variant>
      <vt:variant>
        <vt:i4>1</vt:i4>
      </vt:variant>
      <vt:variant>
        <vt:lpstr>Slide Titles</vt:lpstr>
      </vt:variant>
      <vt:variant>
        <vt:i4>21</vt:i4>
      </vt:variant>
    </vt:vector>
  </HeadingPairs>
  <TitlesOfParts>
    <vt:vector size="22" baseType="lpstr">
      <vt:lpstr>Elementary School Weekly Planner by Slidesgo</vt:lpstr>
      <vt:lpstr>                           Assalamu’alaikum   Nama  : Tuti Marleni Nim  : 1730306034 Jurusan  : Psikologi Islam  Fakultas  : Fuad Pembimbing  : Dra. Desmita, M.Si Penguji  :1. Dr. Wahidah Fitriani, S.Psi., M.A   :2. Sisrazeni, S.Psi.I.,M.Pd</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Nama  : Cyntia Wulandari Nim  : 1730111012 Jurusan  : Pendidikan Guru Madrasah     Ibtidaiyah  Fakultas  : Tarbiyah dan Ilmu      Keguruan Pembimbing 1 :Dr. Suswati Hendriani, M.Pd,.    M.Pd Pembimbing 2 : Yufi Latmini Lasari, M.Pd</dc:title>
  <dc:creator>ASUS</dc:creator>
  <cp:lastModifiedBy>USR</cp:lastModifiedBy>
  <cp:revision>86</cp:revision>
  <dcterms:modified xsi:type="dcterms:W3CDTF">2021-08-23T09:33:56Z</dcterms:modified>
</cp:coreProperties>
</file>