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Default Extension="fntdata" ContentType="application/x-fontdata"/>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trictFirstAndLastChars="0" embedTrueTypeFonts="1" saveSubsetFonts="1" autoCompressPictures="0">
  <p:sldMasterIdLst>
    <p:sldMasterId id="2147483662" r:id="rId1"/>
  </p:sldMasterIdLst>
  <p:notesMasterIdLst>
    <p:notesMasterId r:id="rId21"/>
  </p:notesMasterIdLst>
  <p:sldIdLst>
    <p:sldId id="256" r:id="rId2"/>
    <p:sldId id="257" r:id="rId3"/>
    <p:sldId id="258" r:id="rId4"/>
    <p:sldId id="281" r:id="rId5"/>
    <p:sldId id="282" r:id="rId6"/>
    <p:sldId id="260" r:id="rId7"/>
    <p:sldId id="283" r:id="rId8"/>
    <p:sldId id="284" r:id="rId9"/>
    <p:sldId id="263" r:id="rId10"/>
    <p:sldId id="264" r:id="rId11"/>
    <p:sldId id="265" r:id="rId12"/>
    <p:sldId id="266" r:id="rId13"/>
    <p:sldId id="286" r:id="rId14"/>
    <p:sldId id="287" r:id="rId15"/>
    <p:sldId id="288" r:id="rId16"/>
    <p:sldId id="289" r:id="rId17"/>
    <p:sldId id="290" r:id="rId18"/>
    <p:sldId id="276" r:id="rId19"/>
    <p:sldId id="278" r:id="rId20"/>
  </p:sldIdLst>
  <p:sldSz cx="9144000" cy="5143500" type="screen16x9"/>
  <p:notesSz cx="6858000" cy="9144000"/>
  <p:embeddedFontLst>
    <p:embeddedFont>
      <p:font typeface="Maiandra GD" pitchFamily="34" charset="0"/>
      <p:regular r:id="rId22"/>
    </p:embeddedFont>
    <p:embeddedFont>
      <p:font typeface="Tinos" charset="0"/>
      <p:regular r:id="rId23"/>
      <p:bold r:id="rId24"/>
      <p:italic r:id="rId25"/>
      <p:boldItalic r:id="rId26"/>
    </p:embeddedFont>
    <p:embeddedFont>
      <p:font typeface="Playfair Display" charset="0"/>
      <p:regular r:id="rId27"/>
      <p:bold r:id="rId28"/>
      <p:italic r:id="rId29"/>
      <p:boldItalic r:id="rId30"/>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FEC77CE9-B276-4AB6-A952-685470D25459}">
  <a:tblStyle styleId="{FEC77CE9-B276-4AB6-A952-685470D25459}" styleName="Table_0">
    <a:wholeTbl>
      <a:tcTxStyle>
        <a:font>
          <a:latin typeface="Arial"/>
          <a:ea typeface="Arial"/>
          <a:cs typeface="Arial"/>
        </a:font>
        <a:srgbClr val="000000"/>
      </a:tcTxStyle>
      <a:tcStyle>
        <a:tcBdr>
          <a:left>
            <a:ln w="9525" cap="flat" cmpd="sng">
              <a:solidFill>
                <a:srgbClr val="000000"/>
              </a:solidFill>
              <a:prstDash val="solid"/>
              <a:round/>
              <a:headEnd type="none" w="sm" len="sm"/>
              <a:tailEnd type="none" w="sm" len="sm"/>
            </a:ln>
          </a:left>
          <a:right>
            <a:ln w="9525" cap="flat" cmpd="sng">
              <a:solidFill>
                <a:srgbClr val="000000"/>
              </a:solidFill>
              <a:prstDash val="solid"/>
              <a:round/>
              <a:headEnd type="none" w="sm" len="sm"/>
              <a:tailEnd type="none" w="sm" len="sm"/>
            </a:ln>
          </a:right>
          <a:top>
            <a:ln w="9525" cap="flat" cmpd="sng">
              <a:solidFill>
                <a:srgbClr val="000000"/>
              </a:solidFill>
              <a:prstDash val="solid"/>
              <a:round/>
              <a:headEnd type="none" w="sm" len="sm"/>
              <a:tailEnd type="none" w="sm" len="sm"/>
            </a:ln>
          </a:top>
          <a:bottom>
            <a:ln w="9525" cap="flat" cmpd="sng">
              <a:solidFill>
                <a:srgbClr val="000000"/>
              </a:solidFill>
              <a:prstDash val="solid"/>
              <a:round/>
              <a:headEnd type="none" w="sm" len="sm"/>
              <a:tailEnd type="none" w="sm" len="sm"/>
            </a:ln>
          </a:bottom>
          <a:insideH>
            <a:ln w="9525" cap="flat" cmpd="sng">
              <a:solidFill>
                <a:srgbClr val="000000"/>
              </a:solidFill>
              <a:prstDash val="solid"/>
              <a:round/>
              <a:headEnd type="none" w="sm" len="sm"/>
              <a:tailEnd type="none" w="sm" len="sm"/>
            </a:ln>
          </a:insideH>
          <a:insideV>
            <a:ln w="9525" cap="flat" cmpd="sng">
              <a:solidFill>
                <a:srgbClr val="000000"/>
              </a:solidFill>
              <a:prstDash val="solid"/>
              <a:round/>
              <a:headEnd type="none" w="sm" len="sm"/>
              <a:tailEnd type="none" w="sm" len="sm"/>
            </a:ln>
          </a:insideV>
        </a:tcBdr>
      </a:tcStyle>
    </a:wholeTbl>
    <a:band1H>
      <a:tcTxStyle/>
      <a:tcStyle>
        <a:tcBdr/>
      </a:tcStyle>
    </a:band1H>
    <a:band2H>
      <a:tcTxStyle/>
      <a:tcStyle>
        <a:tcBdr/>
      </a:tcStyle>
    </a:band2H>
    <a:band1V>
      <a:tcTxStyle/>
      <a:tcStyle>
        <a:tcBdr/>
      </a:tcStyle>
    </a:band1V>
    <a:band2V>
      <a:tcTxStyle/>
      <a:tcStyle>
        <a:tcBdr/>
      </a:tcStyle>
    </a:band2V>
    <a:lastCol>
      <a:tcTxStyle/>
      <a:tcStyle>
        <a:tcBdr/>
      </a:tcStyle>
    </a:lastCol>
    <a:firstCol>
      <a:tcTxStyle/>
      <a:tcStyle>
        <a:tcBdr/>
      </a:tcStyle>
    </a:firstCol>
    <a:lastRow>
      <a:tcTxStyle/>
      <a:tcStyle>
        <a:tcBdr/>
      </a:tcStyle>
    </a:lastRow>
    <a:seCell>
      <a:tcTxStyle/>
      <a:tcStyle>
        <a:tcBdr/>
      </a:tcStyle>
    </a:seCell>
    <a:swCell>
      <a:tcTxStyle/>
      <a:tcStyle>
        <a:tcBdr/>
      </a:tcStyle>
    </a:swCell>
    <a:firstRow>
      <a:tcTxStyle/>
      <a:tcStyle>
        <a:tcBdr/>
      </a:tcStyle>
    </a:firstRow>
    <a:neCell>
      <a:tcTxStyle/>
      <a:tcStyle>
        <a:tcBdr/>
      </a:tcStyle>
    </a:neCell>
    <a:nwCell>
      <a:tcTxStyle/>
      <a:tcStyle>
        <a:tcBdr/>
      </a:tcStyle>
    </a:nwCell>
  </a:tblStyle>
  <a:tblStyle styleId="{31328446-1801-40F4-9D5D-7B887D8A4E9B}" styleName="Table_1">
    <a:wholeTbl>
      <a:tcTxStyle>
        <a:font>
          <a:latin typeface="Arial"/>
          <a:ea typeface="Arial"/>
          <a:cs typeface="Arial"/>
        </a:font>
        <a:srgbClr val="000000"/>
      </a:tcTxStyle>
      <a:tcStyle>
        <a:tcBdr>
          <a:left>
            <a:ln w="9525" cap="flat" cmpd="sng">
              <a:solidFill>
                <a:srgbClr val="9E9E9E"/>
              </a:solidFill>
              <a:prstDash val="solid"/>
              <a:round/>
              <a:headEnd type="none" w="sm" len="sm"/>
              <a:tailEnd type="none" w="sm" len="sm"/>
            </a:ln>
          </a:left>
          <a:right>
            <a:ln w="9525" cap="flat" cmpd="sng">
              <a:solidFill>
                <a:srgbClr val="9E9E9E"/>
              </a:solidFill>
              <a:prstDash val="solid"/>
              <a:round/>
              <a:headEnd type="none" w="sm" len="sm"/>
              <a:tailEnd type="none" w="sm" len="sm"/>
            </a:ln>
          </a:right>
          <a:top>
            <a:ln w="9525" cap="flat" cmpd="sng">
              <a:solidFill>
                <a:srgbClr val="9E9E9E"/>
              </a:solidFill>
              <a:prstDash val="solid"/>
              <a:round/>
              <a:headEnd type="none" w="sm" len="sm"/>
              <a:tailEnd type="none" w="sm" len="sm"/>
            </a:ln>
          </a:top>
          <a:bottom>
            <a:ln w="9525" cap="flat" cmpd="sng">
              <a:solidFill>
                <a:srgbClr val="9E9E9E"/>
              </a:solidFill>
              <a:prstDash val="solid"/>
              <a:round/>
              <a:headEnd type="none" w="sm" len="sm"/>
              <a:tailEnd type="none" w="sm" len="sm"/>
            </a:ln>
          </a:bottom>
          <a:insideH>
            <a:ln w="9525" cap="flat" cmpd="sng">
              <a:solidFill>
                <a:srgbClr val="9E9E9E"/>
              </a:solidFill>
              <a:prstDash val="solid"/>
              <a:round/>
              <a:headEnd type="none" w="sm" len="sm"/>
              <a:tailEnd type="none" w="sm" len="sm"/>
            </a:ln>
          </a:insideH>
          <a:insideV>
            <a:ln w="9525" cap="flat" cmpd="sng">
              <a:solidFill>
                <a:srgbClr val="9E9E9E"/>
              </a:solidFill>
              <a:prstDash val="solid"/>
              <a:round/>
              <a:headEnd type="none" w="sm" len="sm"/>
              <a:tailEnd type="none" w="sm" len="sm"/>
            </a:ln>
          </a:insideV>
        </a:tcBdr>
      </a:tcStyle>
    </a:wholeTbl>
    <a:band1H>
      <a:tcTxStyle/>
      <a:tcStyle>
        <a:tcBdr/>
      </a:tcStyle>
    </a:band1H>
    <a:band2H>
      <a:tcTxStyle/>
      <a:tcStyle>
        <a:tcBdr/>
      </a:tcStyle>
    </a:band2H>
    <a:band1V>
      <a:tcTxStyle/>
      <a:tcStyle>
        <a:tcBdr/>
      </a:tcStyle>
    </a:band1V>
    <a:band2V>
      <a:tcTxStyle/>
      <a:tcStyle>
        <a:tcBdr/>
      </a:tcStyle>
    </a:band2V>
    <a:lastCol>
      <a:tcTxStyle/>
      <a:tcStyle>
        <a:tcBdr/>
      </a:tcStyle>
    </a:lastCol>
    <a:firstCol>
      <a:tcTxStyle/>
      <a:tcStyle>
        <a:tcBdr/>
      </a:tcStyle>
    </a:firstCol>
    <a:lastRow>
      <a:tcTxStyle/>
      <a:tcStyle>
        <a:tcBdr/>
      </a:tcStyle>
    </a:lastRow>
    <a:seCell>
      <a:tcTxStyle/>
      <a:tcStyle>
        <a:tcBdr/>
      </a:tcStyle>
    </a:seCell>
    <a:swCell>
      <a:tcTxStyle/>
      <a:tcStyle>
        <a:tcBdr/>
      </a:tcStyle>
    </a:swCell>
    <a:firstRow>
      <a:tcTxStyle/>
      <a:tcStyle>
        <a:tcBdr/>
      </a:tcStyle>
    </a:firstRow>
    <a:neCell>
      <a:tcTxStyle/>
      <a:tcStyle>
        <a:tcBdr/>
      </a:tcStyle>
    </a:neCell>
    <a:nwCell>
      <a:tcTxStyle/>
      <a:tcStyle>
        <a:tcBdr/>
      </a:tcStyle>
    </a:nwCel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294" autoAdjust="0"/>
    <p:restoredTop sz="94660"/>
  </p:normalViewPr>
  <p:slideViewPr>
    <p:cSldViewPr>
      <p:cViewPr varScale="1">
        <p:scale>
          <a:sx n="92" d="100"/>
          <a:sy n="92" d="100"/>
        </p:scale>
        <p:origin x="-768" y="-90"/>
      </p:cViewPr>
      <p:guideLst>
        <p:guide orient="horz" pos="162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font" Target="fonts/font5.fntdata"/><Relationship Id="rId3" Type="http://schemas.openxmlformats.org/officeDocument/2006/relationships/slide" Target="slides/slide2.xml"/><Relationship Id="rId21" Type="http://schemas.openxmlformats.org/officeDocument/2006/relationships/notesMaster" Target="notesMasters/notesMaster1.xml"/><Relationship Id="rId34"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font" Target="fonts/font4.fntdata"/><Relationship Id="rId33"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font" Target="fonts/font8.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font" Target="fonts/font3.fntdata"/><Relationship Id="rId32"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font" Target="fonts/font2.fntdata"/><Relationship Id="rId28" Type="http://schemas.openxmlformats.org/officeDocument/2006/relationships/font" Target="fonts/font7.fntdata"/><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font" Target="fonts/font1.fntdata"/><Relationship Id="rId27" Type="http://schemas.openxmlformats.org/officeDocument/2006/relationships/font" Target="fonts/font6.fntdata"/><Relationship Id="rId30" Type="http://schemas.openxmlformats.org/officeDocument/2006/relationships/font" Target="fonts/font9.fntdata"/></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381175" y="685800"/>
            <a:ext cx="60963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317500">
              <a:spcBef>
                <a:spcPts val="0"/>
              </a:spcBef>
              <a:spcAft>
                <a:spcPts val="0"/>
              </a:spcAft>
              <a:buSzPts val="1400"/>
              <a:buChar char="●"/>
              <a:defRPr sz="1100"/>
            </a:lvl1pPr>
            <a:lvl2pPr marL="914400" lvl="1" indent="-317500">
              <a:spcBef>
                <a:spcPts val="0"/>
              </a:spcBef>
              <a:spcAft>
                <a:spcPts val="0"/>
              </a:spcAft>
              <a:buSzPts val="1400"/>
              <a:buChar char="○"/>
              <a:defRPr sz="1100"/>
            </a:lvl2pPr>
            <a:lvl3pPr marL="1371600" lvl="2" indent="-317500">
              <a:spcBef>
                <a:spcPts val="0"/>
              </a:spcBef>
              <a:spcAft>
                <a:spcPts val="0"/>
              </a:spcAft>
              <a:buSzPts val="1400"/>
              <a:buChar char="■"/>
              <a:defRPr sz="1100"/>
            </a:lvl3pPr>
            <a:lvl4pPr marL="1828800" lvl="3" indent="-317500">
              <a:spcBef>
                <a:spcPts val="0"/>
              </a:spcBef>
              <a:spcAft>
                <a:spcPts val="0"/>
              </a:spcAft>
              <a:buSzPts val="1400"/>
              <a:buChar char="●"/>
              <a:defRPr sz="1100"/>
            </a:lvl4pPr>
            <a:lvl5pPr marL="2286000" lvl="4" indent="-317500">
              <a:spcBef>
                <a:spcPts val="0"/>
              </a:spcBef>
              <a:spcAft>
                <a:spcPts val="0"/>
              </a:spcAft>
              <a:buSzPts val="1400"/>
              <a:buChar char="○"/>
              <a:defRPr sz="1100"/>
            </a:lvl5pPr>
            <a:lvl6pPr marL="2743200" lvl="5" indent="-317500">
              <a:spcBef>
                <a:spcPts val="0"/>
              </a:spcBef>
              <a:spcAft>
                <a:spcPts val="0"/>
              </a:spcAft>
              <a:buSzPts val="1400"/>
              <a:buChar char="■"/>
              <a:defRPr sz="1100"/>
            </a:lvl6pPr>
            <a:lvl7pPr marL="3200400" lvl="6" indent="-317500">
              <a:spcBef>
                <a:spcPts val="0"/>
              </a:spcBef>
              <a:spcAft>
                <a:spcPts val="0"/>
              </a:spcAft>
              <a:buSzPts val="1400"/>
              <a:buChar char="●"/>
              <a:defRPr sz="1100"/>
            </a:lvl7pPr>
            <a:lvl8pPr marL="3657600" lvl="7" indent="-317500">
              <a:spcBef>
                <a:spcPts val="0"/>
              </a:spcBef>
              <a:spcAft>
                <a:spcPts val="0"/>
              </a:spcAft>
              <a:buSzPts val="1400"/>
              <a:buChar char="○"/>
              <a:defRPr sz="1100"/>
            </a:lvl8pPr>
            <a:lvl9pPr marL="4114800" lvl="8" indent="-317500">
              <a:spcBef>
                <a:spcPts val="0"/>
              </a:spcBef>
              <a:spcAft>
                <a:spcPts val="0"/>
              </a:spcAft>
              <a:buSzPts val="1400"/>
              <a:buChar char="■"/>
              <a:defRPr sz="1100"/>
            </a:lvl9pPr>
          </a:lstStyle>
          <a:p>
            <a:endParaRPr/>
          </a:p>
        </p:txBody>
      </p:sp>
    </p:spTree>
    <p:extLst>
      <p:ext uri="{BB962C8B-B14F-4D97-AF65-F5344CB8AC3E}">
        <p14:creationId xmlns:p14="http://schemas.microsoft.com/office/powerpoint/2010/main" val="3326839445"/>
      </p:ext>
    </p:extLst>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6"/>
        <p:cNvGrpSpPr/>
        <p:nvPr/>
      </p:nvGrpSpPr>
      <p:grpSpPr>
        <a:xfrm>
          <a:off x="0" y="0"/>
          <a:ext cx="0" cy="0"/>
          <a:chOff x="0" y="0"/>
          <a:chExt cx="0" cy="0"/>
        </a:xfrm>
      </p:grpSpPr>
      <p:sp>
        <p:nvSpPr>
          <p:cNvPr id="87" name="Google Shape;87;g35f391192_0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8" name="Google Shape;88;g35f391192_0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8"/>
        <p:cNvGrpSpPr/>
        <p:nvPr/>
      </p:nvGrpSpPr>
      <p:grpSpPr>
        <a:xfrm>
          <a:off x="0" y="0"/>
          <a:ext cx="0" cy="0"/>
          <a:chOff x="0" y="0"/>
          <a:chExt cx="0" cy="0"/>
        </a:xfrm>
      </p:grpSpPr>
      <p:sp>
        <p:nvSpPr>
          <p:cNvPr id="99" name="Google Shape;99;g3606f1c2d_3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00" name="Google Shape;100;g3606f1c2d_3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7"/>
        <p:cNvGrpSpPr/>
        <p:nvPr/>
      </p:nvGrpSpPr>
      <p:grpSpPr>
        <a:xfrm>
          <a:off x="0" y="0"/>
          <a:ext cx="0" cy="0"/>
          <a:chOff x="0" y="0"/>
          <a:chExt cx="0" cy="0"/>
        </a:xfrm>
      </p:grpSpPr>
      <p:sp>
        <p:nvSpPr>
          <p:cNvPr id="108" name="Google Shape;108;g35f391192_0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09" name="Google Shape;109;g35f391192_0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3"/>
        <p:cNvGrpSpPr/>
        <p:nvPr/>
      </p:nvGrpSpPr>
      <p:grpSpPr>
        <a:xfrm>
          <a:off x="0" y="0"/>
          <a:ext cx="0" cy="0"/>
          <a:chOff x="0" y="0"/>
          <a:chExt cx="0" cy="0"/>
        </a:xfrm>
      </p:grpSpPr>
      <p:sp>
        <p:nvSpPr>
          <p:cNvPr id="124" name="Google Shape;124;g35f391192_0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25" name="Google Shape;125;g35f391192_0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8"/>
        <p:cNvGrpSpPr/>
        <p:nvPr/>
      </p:nvGrpSpPr>
      <p:grpSpPr>
        <a:xfrm>
          <a:off x="0" y="0"/>
          <a:ext cx="0" cy="0"/>
          <a:chOff x="0" y="0"/>
          <a:chExt cx="0" cy="0"/>
        </a:xfrm>
      </p:grpSpPr>
      <p:sp>
        <p:nvSpPr>
          <p:cNvPr id="149" name="Google Shape;149;g35f391192_01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50" name="Google Shape;150;g35f391192_01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6"/>
        <p:cNvGrpSpPr/>
        <p:nvPr/>
      </p:nvGrpSpPr>
      <p:grpSpPr>
        <a:xfrm>
          <a:off x="0" y="0"/>
          <a:ext cx="0" cy="0"/>
          <a:chOff x="0" y="0"/>
          <a:chExt cx="0" cy="0"/>
        </a:xfrm>
      </p:grpSpPr>
      <p:sp>
        <p:nvSpPr>
          <p:cNvPr id="157" name="Google Shape;157;g35f391192_04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58" name="Google Shape;158;g35f391192_04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5"/>
        <p:cNvGrpSpPr/>
        <p:nvPr/>
      </p:nvGrpSpPr>
      <p:grpSpPr>
        <a:xfrm>
          <a:off x="0" y="0"/>
          <a:ext cx="0" cy="0"/>
          <a:chOff x="0" y="0"/>
          <a:chExt cx="0" cy="0"/>
        </a:xfrm>
      </p:grpSpPr>
      <p:sp>
        <p:nvSpPr>
          <p:cNvPr id="166" name="Google Shape;166;g35f391192_05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67" name="Google Shape;167;g35f391192_05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3"/>
        <p:cNvGrpSpPr/>
        <p:nvPr/>
      </p:nvGrpSpPr>
      <p:grpSpPr>
        <a:xfrm>
          <a:off x="0" y="0"/>
          <a:ext cx="0" cy="0"/>
          <a:chOff x="0" y="0"/>
          <a:chExt cx="0" cy="0"/>
        </a:xfrm>
      </p:grpSpPr>
      <p:sp>
        <p:nvSpPr>
          <p:cNvPr id="174" name="Google Shape;174;g35f391192_06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75" name="Google Shape;175;g35f391192_06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93"/>
        <p:cNvGrpSpPr/>
        <p:nvPr/>
      </p:nvGrpSpPr>
      <p:grpSpPr>
        <a:xfrm>
          <a:off x="0" y="0"/>
          <a:ext cx="0" cy="0"/>
          <a:chOff x="0" y="0"/>
          <a:chExt cx="0" cy="0"/>
        </a:xfrm>
      </p:grpSpPr>
      <p:sp>
        <p:nvSpPr>
          <p:cNvPr id="294" name="Google Shape;294;g35ed75ccf_010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95" name="Google Shape;295;g35ed75ccf_010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19"/>
        <p:cNvGrpSpPr/>
        <p:nvPr/>
      </p:nvGrpSpPr>
      <p:grpSpPr>
        <a:xfrm>
          <a:off x="0" y="0"/>
          <a:ext cx="0" cy="0"/>
          <a:chOff x="0" y="0"/>
          <a:chExt cx="0" cy="0"/>
        </a:xfrm>
      </p:grpSpPr>
      <p:sp>
        <p:nvSpPr>
          <p:cNvPr id="320" name="Google Shape;320;g35ed75ccf_02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21" name="Google Shape;321;g35ed75ccf_02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type="title">
  <p:cSld name="TITLE">
    <p:bg>
      <p:bgPr>
        <a:solidFill>
          <a:schemeClr val="accent1"/>
        </a:solidFill>
        <a:effectLst/>
      </p:bgPr>
    </p:bg>
    <p:spTree>
      <p:nvGrpSpPr>
        <p:cNvPr id="1" name="Shape 9"/>
        <p:cNvGrpSpPr/>
        <p:nvPr/>
      </p:nvGrpSpPr>
      <p:grpSpPr>
        <a:xfrm>
          <a:off x="0" y="0"/>
          <a:ext cx="0" cy="0"/>
          <a:chOff x="0" y="0"/>
          <a:chExt cx="0" cy="0"/>
        </a:xfrm>
      </p:grpSpPr>
      <p:pic>
        <p:nvPicPr>
          <p:cNvPr id="10" name="Google Shape;10;p2" descr="organic-01.png"/>
          <p:cNvPicPr preferRelativeResize="0"/>
          <p:nvPr/>
        </p:nvPicPr>
        <p:blipFill>
          <a:blip r:embed="rId2">
            <a:alphaModFix amt="30000"/>
          </a:blip>
          <a:stretch>
            <a:fillRect/>
          </a:stretch>
        </p:blipFill>
        <p:spPr>
          <a:xfrm>
            <a:off x="0" y="0"/>
            <a:ext cx="9144000" cy="5143500"/>
          </a:xfrm>
          <a:prstGeom prst="rect">
            <a:avLst/>
          </a:prstGeom>
          <a:noFill/>
          <a:ln>
            <a:noFill/>
          </a:ln>
        </p:spPr>
      </p:pic>
      <p:sp>
        <p:nvSpPr>
          <p:cNvPr id="11" name="Google Shape;11;p2"/>
          <p:cNvSpPr/>
          <p:nvPr/>
        </p:nvSpPr>
        <p:spPr>
          <a:xfrm>
            <a:off x="2022375" y="1022175"/>
            <a:ext cx="5099400" cy="3135900"/>
          </a:xfrm>
          <a:prstGeom prst="rect">
            <a:avLst/>
          </a:prstGeom>
          <a:solidFill>
            <a:schemeClr val="lt1"/>
          </a:solidFill>
          <a:ln>
            <a:noFill/>
          </a:ln>
          <a:effectLst>
            <a:outerShdw dist="104775" dir="2700000" algn="bl" rotWithShape="0">
              <a:srgbClr val="20124D">
                <a:alpha val="15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FFFFFF"/>
              </a:solidFill>
            </a:endParaRPr>
          </a:p>
        </p:txBody>
      </p:sp>
      <p:sp>
        <p:nvSpPr>
          <p:cNvPr id="12" name="Google Shape;12;p2"/>
          <p:cNvSpPr txBox="1">
            <a:spLocks noGrp="1"/>
          </p:cNvSpPr>
          <p:nvPr>
            <p:ph type="ctrTitle"/>
          </p:nvPr>
        </p:nvSpPr>
        <p:spPr>
          <a:xfrm>
            <a:off x="2510400" y="2092225"/>
            <a:ext cx="4123200" cy="1159800"/>
          </a:xfrm>
          <a:prstGeom prst="rect">
            <a:avLst/>
          </a:prstGeom>
        </p:spPr>
        <p:txBody>
          <a:bodyPr spcFirstLastPara="1" wrap="square" lIns="91425" tIns="91425" rIns="91425" bIns="91425" anchor="ctr" anchorCtr="0">
            <a:noAutofit/>
          </a:bodyPr>
          <a:lstStyle>
            <a:lvl1pPr lvl="0" algn="ctr">
              <a:spcBef>
                <a:spcPts val="0"/>
              </a:spcBef>
              <a:spcAft>
                <a:spcPts val="0"/>
              </a:spcAft>
              <a:buSzPts val="4000"/>
              <a:buNone/>
              <a:defRPr sz="4000"/>
            </a:lvl1pPr>
            <a:lvl2pPr lvl="1" algn="ctr">
              <a:spcBef>
                <a:spcPts val="0"/>
              </a:spcBef>
              <a:spcAft>
                <a:spcPts val="0"/>
              </a:spcAft>
              <a:buSzPts val="4000"/>
              <a:buNone/>
              <a:defRPr sz="4000"/>
            </a:lvl2pPr>
            <a:lvl3pPr lvl="2" algn="ctr">
              <a:spcBef>
                <a:spcPts val="0"/>
              </a:spcBef>
              <a:spcAft>
                <a:spcPts val="0"/>
              </a:spcAft>
              <a:buSzPts val="4000"/>
              <a:buNone/>
              <a:defRPr sz="4000"/>
            </a:lvl3pPr>
            <a:lvl4pPr lvl="3" algn="ctr">
              <a:spcBef>
                <a:spcPts val="0"/>
              </a:spcBef>
              <a:spcAft>
                <a:spcPts val="0"/>
              </a:spcAft>
              <a:buSzPts val="4000"/>
              <a:buNone/>
              <a:defRPr sz="4000"/>
            </a:lvl4pPr>
            <a:lvl5pPr lvl="4" algn="ctr">
              <a:spcBef>
                <a:spcPts val="0"/>
              </a:spcBef>
              <a:spcAft>
                <a:spcPts val="0"/>
              </a:spcAft>
              <a:buSzPts val="4000"/>
              <a:buNone/>
              <a:defRPr sz="4000"/>
            </a:lvl5pPr>
            <a:lvl6pPr lvl="5" algn="ctr">
              <a:spcBef>
                <a:spcPts val="0"/>
              </a:spcBef>
              <a:spcAft>
                <a:spcPts val="0"/>
              </a:spcAft>
              <a:buSzPts val="4000"/>
              <a:buNone/>
              <a:defRPr sz="4000"/>
            </a:lvl6pPr>
            <a:lvl7pPr lvl="6" algn="ctr">
              <a:spcBef>
                <a:spcPts val="0"/>
              </a:spcBef>
              <a:spcAft>
                <a:spcPts val="0"/>
              </a:spcAft>
              <a:buSzPts val="4000"/>
              <a:buNone/>
              <a:defRPr sz="4000"/>
            </a:lvl7pPr>
            <a:lvl8pPr lvl="7" algn="ctr">
              <a:spcBef>
                <a:spcPts val="0"/>
              </a:spcBef>
              <a:spcAft>
                <a:spcPts val="0"/>
              </a:spcAft>
              <a:buSzPts val="4000"/>
              <a:buNone/>
              <a:defRPr sz="4000"/>
            </a:lvl8pPr>
            <a:lvl9pPr lvl="8" algn="ctr">
              <a:spcBef>
                <a:spcPts val="0"/>
              </a:spcBef>
              <a:spcAft>
                <a:spcPts val="0"/>
              </a:spcAft>
              <a:buSzPts val="4000"/>
              <a:buNone/>
              <a:defRPr sz="4000"/>
            </a:lvl9pPr>
          </a:lstStyle>
          <a:p>
            <a:endParaRPr/>
          </a:p>
        </p:txBody>
      </p:sp>
      <p:sp>
        <p:nvSpPr>
          <p:cNvPr id="13" name="Google Shape;13;p2"/>
          <p:cNvSpPr/>
          <p:nvPr/>
        </p:nvSpPr>
        <p:spPr>
          <a:xfrm>
            <a:off x="4162050" y="756837"/>
            <a:ext cx="819900" cy="819900"/>
          </a:xfrm>
          <a:prstGeom prst="rect">
            <a:avLst/>
          </a:prstGeom>
          <a:solidFill>
            <a:schemeClr val="dk1"/>
          </a:solidFill>
          <a:ln>
            <a:noFill/>
          </a:ln>
          <a:effectLst>
            <a:outerShdw dist="104775" dir="2700000" algn="bl" rotWithShape="0">
              <a:srgbClr val="20124D">
                <a:alpha val="15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Quote">
  <p:cSld name="TITLE_1_1">
    <p:bg>
      <p:bgPr>
        <a:solidFill>
          <a:schemeClr val="dk1"/>
        </a:solidFill>
        <a:effectLst/>
      </p:bgPr>
    </p:bg>
    <p:spTree>
      <p:nvGrpSpPr>
        <p:cNvPr id="1" name="Shape 21"/>
        <p:cNvGrpSpPr/>
        <p:nvPr/>
      </p:nvGrpSpPr>
      <p:grpSpPr>
        <a:xfrm>
          <a:off x="0" y="0"/>
          <a:ext cx="0" cy="0"/>
          <a:chOff x="0" y="0"/>
          <a:chExt cx="0" cy="0"/>
        </a:xfrm>
      </p:grpSpPr>
      <p:pic>
        <p:nvPicPr>
          <p:cNvPr id="22" name="Google Shape;22;p4" descr="organic-04.png"/>
          <p:cNvPicPr preferRelativeResize="0"/>
          <p:nvPr/>
        </p:nvPicPr>
        <p:blipFill>
          <a:blip r:embed="rId2">
            <a:alphaModFix amt="5000"/>
          </a:blip>
          <a:stretch>
            <a:fillRect/>
          </a:stretch>
        </p:blipFill>
        <p:spPr>
          <a:xfrm>
            <a:off x="0" y="0"/>
            <a:ext cx="9144000" cy="5143500"/>
          </a:xfrm>
          <a:prstGeom prst="rect">
            <a:avLst/>
          </a:prstGeom>
          <a:noFill/>
          <a:ln>
            <a:noFill/>
          </a:ln>
        </p:spPr>
      </p:pic>
      <p:sp>
        <p:nvSpPr>
          <p:cNvPr id="23" name="Google Shape;23;p4"/>
          <p:cNvSpPr/>
          <p:nvPr/>
        </p:nvSpPr>
        <p:spPr>
          <a:xfrm>
            <a:off x="880525" y="1098363"/>
            <a:ext cx="7383000" cy="3135900"/>
          </a:xfrm>
          <a:prstGeom prst="rect">
            <a:avLst/>
          </a:prstGeom>
          <a:solidFill>
            <a:schemeClr val="accent1"/>
          </a:solidFill>
          <a:ln>
            <a:noFill/>
          </a:ln>
          <a:effectLst>
            <a:outerShdw dist="104775" dir="2700000" algn="bl" rotWithShape="0">
              <a:srgbClr val="20124D">
                <a:alpha val="15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 name="Google Shape;24;p4"/>
          <p:cNvSpPr/>
          <p:nvPr/>
        </p:nvSpPr>
        <p:spPr>
          <a:xfrm>
            <a:off x="4162050" y="833037"/>
            <a:ext cx="819900" cy="819900"/>
          </a:xfrm>
          <a:prstGeom prst="rect">
            <a:avLst/>
          </a:prstGeom>
          <a:solidFill>
            <a:srgbClr val="FFFFFF"/>
          </a:solidFill>
          <a:ln>
            <a:noFill/>
          </a:ln>
          <a:effectLst>
            <a:outerShdw dist="104775" dir="2700000" algn="bl" rotWithShape="0">
              <a:srgbClr val="20124D">
                <a:alpha val="15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 name="Google Shape;25;p4"/>
          <p:cNvSpPr txBox="1">
            <a:spLocks noGrp="1"/>
          </p:cNvSpPr>
          <p:nvPr>
            <p:ph type="body" idx="1"/>
          </p:nvPr>
        </p:nvSpPr>
        <p:spPr>
          <a:xfrm>
            <a:off x="1493850" y="1933200"/>
            <a:ext cx="6156300" cy="819900"/>
          </a:xfrm>
          <a:prstGeom prst="rect">
            <a:avLst/>
          </a:prstGeom>
        </p:spPr>
        <p:txBody>
          <a:bodyPr spcFirstLastPara="1" wrap="square" lIns="91425" tIns="91425" rIns="91425" bIns="91425" anchor="t" anchorCtr="0">
            <a:noAutofit/>
          </a:bodyPr>
          <a:lstStyle>
            <a:lvl1pPr marL="457200" lvl="0" indent="-381000" algn="ctr" rtl="0">
              <a:lnSpc>
                <a:spcPct val="115000"/>
              </a:lnSpc>
              <a:spcBef>
                <a:spcPts val="600"/>
              </a:spcBef>
              <a:spcAft>
                <a:spcPts val="0"/>
              </a:spcAft>
              <a:buClr>
                <a:srgbClr val="4D4A56"/>
              </a:buClr>
              <a:buSzPts val="2400"/>
              <a:buFont typeface="Playfair Display"/>
              <a:buChar char="▹"/>
              <a:defRPr sz="2400" b="1" i="1">
                <a:solidFill>
                  <a:srgbClr val="4D4A56"/>
                </a:solidFill>
                <a:latin typeface="Playfair Display"/>
                <a:ea typeface="Playfair Display"/>
                <a:cs typeface="Playfair Display"/>
                <a:sym typeface="Playfair Display"/>
              </a:defRPr>
            </a:lvl1pPr>
            <a:lvl2pPr marL="914400" lvl="1" indent="-381000" algn="ctr" rtl="0">
              <a:lnSpc>
                <a:spcPct val="115000"/>
              </a:lnSpc>
              <a:spcBef>
                <a:spcPts val="0"/>
              </a:spcBef>
              <a:spcAft>
                <a:spcPts val="0"/>
              </a:spcAft>
              <a:buClr>
                <a:srgbClr val="4D4A56"/>
              </a:buClr>
              <a:buSzPts val="2400"/>
              <a:buFont typeface="Playfair Display"/>
              <a:buChar char="▸"/>
              <a:defRPr b="1" i="1">
                <a:solidFill>
                  <a:srgbClr val="4D4A56"/>
                </a:solidFill>
                <a:latin typeface="Playfair Display"/>
                <a:ea typeface="Playfair Display"/>
                <a:cs typeface="Playfair Display"/>
                <a:sym typeface="Playfair Display"/>
              </a:defRPr>
            </a:lvl2pPr>
            <a:lvl3pPr marL="1371600" lvl="2" indent="-381000" algn="ctr" rtl="0">
              <a:lnSpc>
                <a:spcPct val="115000"/>
              </a:lnSpc>
              <a:spcBef>
                <a:spcPts val="0"/>
              </a:spcBef>
              <a:spcAft>
                <a:spcPts val="0"/>
              </a:spcAft>
              <a:buClr>
                <a:srgbClr val="4D4A56"/>
              </a:buClr>
              <a:buSzPts val="2400"/>
              <a:buFont typeface="Playfair Display"/>
              <a:buChar char="◦"/>
              <a:defRPr b="1" i="1">
                <a:solidFill>
                  <a:srgbClr val="4D4A56"/>
                </a:solidFill>
                <a:latin typeface="Playfair Display"/>
                <a:ea typeface="Playfair Display"/>
                <a:cs typeface="Playfair Display"/>
                <a:sym typeface="Playfair Display"/>
              </a:defRPr>
            </a:lvl3pPr>
            <a:lvl4pPr marL="1828800" lvl="3" indent="-381000" algn="ctr" rtl="0">
              <a:lnSpc>
                <a:spcPct val="115000"/>
              </a:lnSpc>
              <a:spcBef>
                <a:spcPts val="0"/>
              </a:spcBef>
              <a:spcAft>
                <a:spcPts val="0"/>
              </a:spcAft>
              <a:buClr>
                <a:srgbClr val="4D4A56"/>
              </a:buClr>
              <a:buSzPts val="2400"/>
              <a:buFont typeface="Playfair Display"/>
              <a:buChar char="●"/>
              <a:defRPr sz="2400" b="1" i="1">
                <a:solidFill>
                  <a:srgbClr val="4D4A56"/>
                </a:solidFill>
                <a:latin typeface="Playfair Display"/>
                <a:ea typeface="Playfair Display"/>
                <a:cs typeface="Playfair Display"/>
                <a:sym typeface="Playfair Display"/>
              </a:defRPr>
            </a:lvl4pPr>
            <a:lvl5pPr marL="2286000" lvl="4" indent="-381000" algn="ctr" rtl="0">
              <a:lnSpc>
                <a:spcPct val="115000"/>
              </a:lnSpc>
              <a:spcBef>
                <a:spcPts val="0"/>
              </a:spcBef>
              <a:spcAft>
                <a:spcPts val="0"/>
              </a:spcAft>
              <a:buClr>
                <a:srgbClr val="4D4A56"/>
              </a:buClr>
              <a:buSzPts val="2400"/>
              <a:buFont typeface="Playfair Display"/>
              <a:buChar char="○"/>
              <a:defRPr sz="2400" b="1" i="1">
                <a:solidFill>
                  <a:srgbClr val="4D4A56"/>
                </a:solidFill>
                <a:latin typeface="Playfair Display"/>
                <a:ea typeface="Playfair Display"/>
                <a:cs typeface="Playfair Display"/>
                <a:sym typeface="Playfair Display"/>
              </a:defRPr>
            </a:lvl5pPr>
            <a:lvl6pPr marL="2743200" lvl="5" indent="-381000" algn="ctr" rtl="0">
              <a:lnSpc>
                <a:spcPct val="115000"/>
              </a:lnSpc>
              <a:spcBef>
                <a:spcPts val="0"/>
              </a:spcBef>
              <a:spcAft>
                <a:spcPts val="0"/>
              </a:spcAft>
              <a:buClr>
                <a:srgbClr val="4D4A56"/>
              </a:buClr>
              <a:buSzPts val="2400"/>
              <a:buFont typeface="Playfair Display"/>
              <a:buChar char="■"/>
              <a:defRPr sz="2400" b="1" i="1">
                <a:solidFill>
                  <a:srgbClr val="4D4A56"/>
                </a:solidFill>
                <a:latin typeface="Playfair Display"/>
                <a:ea typeface="Playfair Display"/>
                <a:cs typeface="Playfair Display"/>
                <a:sym typeface="Playfair Display"/>
              </a:defRPr>
            </a:lvl6pPr>
            <a:lvl7pPr marL="3200400" lvl="6" indent="-381000" algn="ctr" rtl="0">
              <a:lnSpc>
                <a:spcPct val="115000"/>
              </a:lnSpc>
              <a:spcBef>
                <a:spcPts val="0"/>
              </a:spcBef>
              <a:spcAft>
                <a:spcPts val="0"/>
              </a:spcAft>
              <a:buClr>
                <a:srgbClr val="4D4A56"/>
              </a:buClr>
              <a:buSzPts val="2400"/>
              <a:buFont typeface="Playfair Display"/>
              <a:buChar char="●"/>
              <a:defRPr sz="2400" b="1" i="1">
                <a:solidFill>
                  <a:srgbClr val="4D4A56"/>
                </a:solidFill>
                <a:latin typeface="Playfair Display"/>
                <a:ea typeface="Playfair Display"/>
                <a:cs typeface="Playfair Display"/>
                <a:sym typeface="Playfair Display"/>
              </a:defRPr>
            </a:lvl7pPr>
            <a:lvl8pPr marL="3657600" lvl="7" indent="-381000" algn="ctr" rtl="0">
              <a:lnSpc>
                <a:spcPct val="115000"/>
              </a:lnSpc>
              <a:spcBef>
                <a:spcPts val="0"/>
              </a:spcBef>
              <a:spcAft>
                <a:spcPts val="0"/>
              </a:spcAft>
              <a:buClr>
                <a:srgbClr val="4D4A56"/>
              </a:buClr>
              <a:buSzPts val="2400"/>
              <a:buFont typeface="Playfair Display"/>
              <a:buChar char="○"/>
              <a:defRPr sz="2400" b="1" i="1">
                <a:solidFill>
                  <a:srgbClr val="4D4A56"/>
                </a:solidFill>
                <a:latin typeface="Playfair Display"/>
                <a:ea typeface="Playfair Display"/>
                <a:cs typeface="Playfair Display"/>
                <a:sym typeface="Playfair Display"/>
              </a:defRPr>
            </a:lvl8pPr>
            <a:lvl9pPr marL="4114800" lvl="8" indent="-381000" algn="ctr">
              <a:lnSpc>
                <a:spcPct val="115000"/>
              </a:lnSpc>
              <a:spcBef>
                <a:spcPts val="0"/>
              </a:spcBef>
              <a:spcAft>
                <a:spcPts val="0"/>
              </a:spcAft>
              <a:buClr>
                <a:srgbClr val="4D4A56"/>
              </a:buClr>
              <a:buSzPts val="2400"/>
              <a:buFont typeface="Playfair Display"/>
              <a:buChar char="■"/>
              <a:defRPr sz="2400" b="1" i="1">
                <a:solidFill>
                  <a:srgbClr val="4D4A56"/>
                </a:solidFill>
                <a:latin typeface="Playfair Display"/>
                <a:ea typeface="Playfair Display"/>
                <a:cs typeface="Playfair Display"/>
                <a:sym typeface="Playfair Display"/>
              </a:defRPr>
            </a:lvl9pPr>
          </a:lstStyle>
          <a:p>
            <a:endParaRPr/>
          </a:p>
        </p:txBody>
      </p:sp>
      <p:sp>
        <p:nvSpPr>
          <p:cNvPr id="26" name="Google Shape;26;p4"/>
          <p:cNvSpPr txBox="1"/>
          <p:nvPr/>
        </p:nvSpPr>
        <p:spPr>
          <a:xfrm>
            <a:off x="3593400" y="824919"/>
            <a:ext cx="1957200" cy="653700"/>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en" sz="6000" b="1">
                <a:solidFill>
                  <a:schemeClr val="dk1"/>
                </a:solidFill>
                <a:latin typeface="Tinos"/>
                <a:ea typeface="Tinos"/>
                <a:cs typeface="Tinos"/>
                <a:sym typeface="Tinos"/>
              </a:rPr>
              <a:t>“</a:t>
            </a:r>
            <a:endParaRPr sz="6000" b="1">
              <a:solidFill>
                <a:schemeClr val="dk1"/>
              </a:solidFill>
              <a:latin typeface="Tinos"/>
              <a:ea typeface="Tinos"/>
              <a:cs typeface="Tinos"/>
              <a:sym typeface="Tinos"/>
            </a:endParaRPr>
          </a:p>
        </p:txBody>
      </p:sp>
      <p:sp>
        <p:nvSpPr>
          <p:cNvPr id="27" name="Google Shape;27;p4"/>
          <p:cNvSpPr txBox="1">
            <a:spLocks noGrp="1"/>
          </p:cNvSpPr>
          <p:nvPr>
            <p:ph type="sldNum" idx="12"/>
          </p:nvPr>
        </p:nvSpPr>
        <p:spPr>
          <a:xfrm>
            <a:off x="4297650" y="4749851"/>
            <a:ext cx="548700" cy="393600"/>
          </a:xfrm>
          <a:prstGeom prst="rect">
            <a:avLst/>
          </a:prstGeom>
        </p:spPr>
        <p:txBody>
          <a:bodyPr spcFirstLastPara="1" wrap="square" lIns="91425" tIns="91425" rIns="91425" bIns="91425" anchor="t" anchorCtr="0">
            <a:noAutofit/>
          </a:bodyPr>
          <a:lstStyle>
            <a:lvl1pPr lvl="0" algn="ctr">
              <a:buNone/>
              <a:defRPr>
                <a:latin typeface="Playfair Display"/>
                <a:ea typeface="Playfair Display"/>
                <a:cs typeface="Playfair Display"/>
                <a:sym typeface="Playfair Display"/>
              </a:defRPr>
            </a:lvl1pPr>
            <a:lvl2pPr lvl="1" algn="ctr">
              <a:buNone/>
              <a:defRPr>
                <a:latin typeface="Playfair Display"/>
                <a:ea typeface="Playfair Display"/>
                <a:cs typeface="Playfair Display"/>
                <a:sym typeface="Playfair Display"/>
              </a:defRPr>
            </a:lvl2pPr>
            <a:lvl3pPr lvl="2" algn="ctr">
              <a:buNone/>
              <a:defRPr>
                <a:latin typeface="Playfair Display"/>
                <a:ea typeface="Playfair Display"/>
                <a:cs typeface="Playfair Display"/>
                <a:sym typeface="Playfair Display"/>
              </a:defRPr>
            </a:lvl3pPr>
            <a:lvl4pPr lvl="3" algn="ctr">
              <a:buNone/>
              <a:defRPr>
                <a:latin typeface="Playfair Display"/>
                <a:ea typeface="Playfair Display"/>
                <a:cs typeface="Playfair Display"/>
                <a:sym typeface="Playfair Display"/>
              </a:defRPr>
            </a:lvl4pPr>
            <a:lvl5pPr lvl="4" algn="ctr">
              <a:buNone/>
              <a:defRPr>
                <a:latin typeface="Playfair Display"/>
                <a:ea typeface="Playfair Display"/>
                <a:cs typeface="Playfair Display"/>
                <a:sym typeface="Playfair Display"/>
              </a:defRPr>
            </a:lvl5pPr>
            <a:lvl6pPr lvl="5" algn="ctr">
              <a:buNone/>
              <a:defRPr>
                <a:latin typeface="Playfair Display"/>
                <a:ea typeface="Playfair Display"/>
                <a:cs typeface="Playfair Display"/>
                <a:sym typeface="Playfair Display"/>
              </a:defRPr>
            </a:lvl6pPr>
            <a:lvl7pPr lvl="6" algn="ctr">
              <a:buNone/>
              <a:defRPr>
                <a:latin typeface="Playfair Display"/>
                <a:ea typeface="Playfair Display"/>
                <a:cs typeface="Playfair Display"/>
                <a:sym typeface="Playfair Display"/>
              </a:defRPr>
            </a:lvl7pPr>
            <a:lvl8pPr lvl="7" algn="ctr">
              <a:buNone/>
              <a:defRPr>
                <a:latin typeface="Playfair Display"/>
                <a:ea typeface="Playfair Display"/>
                <a:cs typeface="Playfair Display"/>
                <a:sym typeface="Playfair Display"/>
              </a:defRPr>
            </a:lvl8pPr>
            <a:lvl9pPr lvl="8" algn="ctr">
              <a:buNone/>
              <a:defRPr>
                <a:latin typeface="Playfair Display"/>
                <a:ea typeface="Playfair Display"/>
                <a:cs typeface="Playfair Display"/>
                <a:sym typeface="Playfair Display"/>
              </a:defRPr>
            </a:lvl9pPr>
          </a:lstStyle>
          <a:p>
            <a:pPr marL="0" lvl="0" indent="0" algn="ct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 picture">
  <p:cSld name="TITLE_AND_BODY_1">
    <p:bg>
      <p:bgPr>
        <a:solidFill>
          <a:schemeClr val="dk1"/>
        </a:solidFill>
        <a:effectLst/>
      </p:bgPr>
    </p:bg>
    <p:spTree>
      <p:nvGrpSpPr>
        <p:cNvPr id="1" name="Shape 35"/>
        <p:cNvGrpSpPr/>
        <p:nvPr/>
      </p:nvGrpSpPr>
      <p:grpSpPr>
        <a:xfrm>
          <a:off x="0" y="0"/>
          <a:ext cx="0" cy="0"/>
          <a:chOff x="0" y="0"/>
          <a:chExt cx="0" cy="0"/>
        </a:xfrm>
      </p:grpSpPr>
      <p:pic>
        <p:nvPicPr>
          <p:cNvPr id="36" name="Google Shape;36;p6" descr="organic-01.png"/>
          <p:cNvPicPr preferRelativeResize="0"/>
          <p:nvPr/>
        </p:nvPicPr>
        <p:blipFill>
          <a:blip r:embed="rId2">
            <a:alphaModFix amt="4000"/>
          </a:blip>
          <a:stretch>
            <a:fillRect/>
          </a:stretch>
        </p:blipFill>
        <p:spPr>
          <a:xfrm>
            <a:off x="0" y="0"/>
            <a:ext cx="9144000" cy="5143500"/>
          </a:xfrm>
          <a:prstGeom prst="rect">
            <a:avLst/>
          </a:prstGeom>
          <a:noFill/>
          <a:ln>
            <a:noFill/>
          </a:ln>
        </p:spPr>
      </p:pic>
      <p:sp>
        <p:nvSpPr>
          <p:cNvPr id="37" name="Google Shape;37;p6"/>
          <p:cNvSpPr/>
          <p:nvPr/>
        </p:nvSpPr>
        <p:spPr>
          <a:xfrm>
            <a:off x="595200" y="588531"/>
            <a:ext cx="7953600" cy="3910800"/>
          </a:xfrm>
          <a:prstGeom prst="rect">
            <a:avLst/>
          </a:prstGeom>
          <a:solidFill>
            <a:srgbClr val="FFFFFF"/>
          </a:solidFill>
          <a:ln>
            <a:noFill/>
          </a:ln>
          <a:effectLst>
            <a:outerShdw dist="104775" dir="2700000" algn="bl" rotWithShape="0">
              <a:srgbClr val="20124D">
                <a:alpha val="15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 name="Google Shape;38;p6"/>
          <p:cNvSpPr txBox="1">
            <a:spLocks noGrp="1"/>
          </p:cNvSpPr>
          <p:nvPr>
            <p:ph type="body" idx="1"/>
          </p:nvPr>
        </p:nvSpPr>
        <p:spPr>
          <a:xfrm>
            <a:off x="1052400" y="1577225"/>
            <a:ext cx="2686200" cy="2622000"/>
          </a:xfrm>
          <a:prstGeom prst="rect">
            <a:avLst/>
          </a:prstGeom>
        </p:spPr>
        <p:txBody>
          <a:bodyPr spcFirstLastPara="1" wrap="square" lIns="91425" tIns="91425" rIns="91425" bIns="91425" anchor="t" anchorCtr="0">
            <a:noAutofit/>
          </a:bodyPr>
          <a:lstStyle>
            <a:lvl1pPr marL="457200" lvl="0" indent="-342900" algn="r" rtl="0">
              <a:spcBef>
                <a:spcPts val="600"/>
              </a:spcBef>
              <a:spcAft>
                <a:spcPts val="0"/>
              </a:spcAft>
              <a:buSzPts val="1800"/>
              <a:buChar char="▹"/>
              <a:defRPr sz="1800"/>
            </a:lvl1pPr>
            <a:lvl2pPr marL="914400" lvl="1" indent="-342900" algn="r" rtl="0">
              <a:spcBef>
                <a:spcPts val="0"/>
              </a:spcBef>
              <a:spcAft>
                <a:spcPts val="0"/>
              </a:spcAft>
              <a:buSzPts val="1800"/>
              <a:buChar char="▸"/>
              <a:defRPr sz="1800"/>
            </a:lvl2pPr>
            <a:lvl3pPr marL="1371600" lvl="2" indent="-342900" algn="r" rtl="0">
              <a:spcBef>
                <a:spcPts val="0"/>
              </a:spcBef>
              <a:spcAft>
                <a:spcPts val="0"/>
              </a:spcAft>
              <a:buSzPts val="1800"/>
              <a:buChar char="◦"/>
              <a:defRPr sz="1800"/>
            </a:lvl3pPr>
            <a:lvl4pPr marL="1828800" lvl="3" indent="-342900" algn="r" rtl="0">
              <a:spcBef>
                <a:spcPts val="0"/>
              </a:spcBef>
              <a:spcAft>
                <a:spcPts val="0"/>
              </a:spcAft>
              <a:buSzPts val="1800"/>
              <a:buChar char="●"/>
              <a:defRPr/>
            </a:lvl4pPr>
            <a:lvl5pPr marL="2286000" lvl="4" indent="-342900" algn="r" rtl="0">
              <a:spcBef>
                <a:spcPts val="0"/>
              </a:spcBef>
              <a:spcAft>
                <a:spcPts val="0"/>
              </a:spcAft>
              <a:buSzPts val="1800"/>
              <a:buChar char="○"/>
              <a:defRPr/>
            </a:lvl5pPr>
            <a:lvl6pPr marL="2743200" lvl="5" indent="-342900" algn="r" rtl="0">
              <a:spcBef>
                <a:spcPts val="0"/>
              </a:spcBef>
              <a:spcAft>
                <a:spcPts val="0"/>
              </a:spcAft>
              <a:buSzPts val="1800"/>
              <a:buChar char="■"/>
              <a:defRPr/>
            </a:lvl6pPr>
            <a:lvl7pPr marL="3200400" lvl="6" indent="-342900" algn="r" rtl="0">
              <a:spcBef>
                <a:spcPts val="0"/>
              </a:spcBef>
              <a:spcAft>
                <a:spcPts val="0"/>
              </a:spcAft>
              <a:buSzPts val="1800"/>
              <a:buChar char="●"/>
              <a:defRPr/>
            </a:lvl7pPr>
            <a:lvl8pPr marL="3657600" lvl="7" indent="-342900" algn="r" rtl="0">
              <a:spcBef>
                <a:spcPts val="0"/>
              </a:spcBef>
              <a:spcAft>
                <a:spcPts val="0"/>
              </a:spcAft>
              <a:buSzPts val="1800"/>
              <a:buChar char="○"/>
              <a:defRPr/>
            </a:lvl8pPr>
            <a:lvl9pPr marL="4114800" lvl="8" indent="-342900" algn="r" rtl="0">
              <a:spcBef>
                <a:spcPts val="0"/>
              </a:spcBef>
              <a:spcAft>
                <a:spcPts val="0"/>
              </a:spcAft>
              <a:buSzPts val="1800"/>
              <a:buChar char="■"/>
              <a:defRPr/>
            </a:lvl9pPr>
          </a:lstStyle>
          <a:p>
            <a:endParaRPr/>
          </a:p>
        </p:txBody>
      </p:sp>
      <p:sp>
        <p:nvSpPr>
          <p:cNvPr id="39" name="Google Shape;39;p6"/>
          <p:cNvSpPr txBox="1">
            <a:spLocks noGrp="1"/>
          </p:cNvSpPr>
          <p:nvPr>
            <p:ph type="title"/>
          </p:nvPr>
        </p:nvSpPr>
        <p:spPr>
          <a:xfrm>
            <a:off x="1052325" y="757150"/>
            <a:ext cx="2686200" cy="870900"/>
          </a:xfrm>
          <a:prstGeom prst="rect">
            <a:avLst/>
          </a:prstGeom>
        </p:spPr>
        <p:txBody>
          <a:bodyPr spcFirstLastPara="1" wrap="square" lIns="91425" tIns="91425" rIns="91425" bIns="91425" anchor="b" anchorCtr="0">
            <a:noAutofit/>
          </a:bodyPr>
          <a:lstStyle>
            <a:lvl1pPr lvl="0" algn="r" rtl="0">
              <a:spcBef>
                <a:spcPts val="0"/>
              </a:spcBef>
              <a:spcAft>
                <a:spcPts val="0"/>
              </a:spcAft>
              <a:buClr>
                <a:srgbClr val="4D4A56"/>
              </a:buClr>
              <a:buSzPts val="1800"/>
              <a:buNone/>
              <a:defRPr>
                <a:solidFill>
                  <a:srgbClr val="4D4A56"/>
                </a:solidFill>
              </a:defRPr>
            </a:lvl1pPr>
            <a:lvl2pPr lvl="1" algn="r" rtl="0">
              <a:spcBef>
                <a:spcPts val="0"/>
              </a:spcBef>
              <a:spcAft>
                <a:spcPts val="0"/>
              </a:spcAft>
              <a:buClr>
                <a:srgbClr val="4D4A56"/>
              </a:buClr>
              <a:buSzPts val="1800"/>
              <a:buNone/>
              <a:defRPr>
                <a:solidFill>
                  <a:srgbClr val="4D4A56"/>
                </a:solidFill>
              </a:defRPr>
            </a:lvl2pPr>
            <a:lvl3pPr lvl="2" algn="r" rtl="0">
              <a:spcBef>
                <a:spcPts val="0"/>
              </a:spcBef>
              <a:spcAft>
                <a:spcPts val="0"/>
              </a:spcAft>
              <a:buClr>
                <a:srgbClr val="4D4A56"/>
              </a:buClr>
              <a:buSzPts val="1800"/>
              <a:buNone/>
              <a:defRPr>
                <a:solidFill>
                  <a:srgbClr val="4D4A56"/>
                </a:solidFill>
              </a:defRPr>
            </a:lvl3pPr>
            <a:lvl4pPr lvl="3" algn="r" rtl="0">
              <a:spcBef>
                <a:spcPts val="0"/>
              </a:spcBef>
              <a:spcAft>
                <a:spcPts val="0"/>
              </a:spcAft>
              <a:buClr>
                <a:srgbClr val="4D4A56"/>
              </a:buClr>
              <a:buSzPts val="1800"/>
              <a:buNone/>
              <a:defRPr>
                <a:solidFill>
                  <a:srgbClr val="4D4A56"/>
                </a:solidFill>
              </a:defRPr>
            </a:lvl4pPr>
            <a:lvl5pPr lvl="4" algn="r" rtl="0">
              <a:spcBef>
                <a:spcPts val="0"/>
              </a:spcBef>
              <a:spcAft>
                <a:spcPts val="0"/>
              </a:spcAft>
              <a:buClr>
                <a:srgbClr val="4D4A56"/>
              </a:buClr>
              <a:buSzPts val="1800"/>
              <a:buNone/>
              <a:defRPr>
                <a:solidFill>
                  <a:srgbClr val="4D4A56"/>
                </a:solidFill>
              </a:defRPr>
            </a:lvl5pPr>
            <a:lvl6pPr lvl="5" algn="r" rtl="0">
              <a:spcBef>
                <a:spcPts val="0"/>
              </a:spcBef>
              <a:spcAft>
                <a:spcPts val="0"/>
              </a:spcAft>
              <a:buClr>
                <a:srgbClr val="4D4A56"/>
              </a:buClr>
              <a:buSzPts val="1800"/>
              <a:buNone/>
              <a:defRPr>
                <a:solidFill>
                  <a:srgbClr val="4D4A56"/>
                </a:solidFill>
              </a:defRPr>
            </a:lvl6pPr>
            <a:lvl7pPr lvl="6" algn="r" rtl="0">
              <a:spcBef>
                <a:spcPts val="0"/>
              </a:spcBef>
              <a:spcAft>
                <a:spcPts val="0"/>
              </a:spcAft>
              <a:buClr>
                <a:srgbClr val="4D4A56"/>
              </a:buClr>
              <a:buSzPts val="1800"/>
              <a:buNone/>
              <a:defRPr>
                <a:solidFill>
                  <a:srgbClr val="4D4A56"/>
                </a:solidFill>
              </a:defRPr>
            </a:lvl7pPr>
            <a:lvl8pPr lvl="7" algn="r" rtl="0">
              <a:spcBef>
                <a:spcPts val="0"/>
              </a:spcBef>
              <a:spcAft>
                <a:spcPts val="0"/>
              </a:spcAft>
              <a:buClr>
                <a:srgbClr val="4D4A56"/>
              </a:buClr>
              <a:buSzPts val="1800"/>
              <a:buNone/>
              <a:defRPr>
                <a:solidFill>
                  <a:srgbClr val="4D4A56"/>
                </a:solidFill>
              </a:defRPr>
            </a:lvl8pPr>
            <a:lvl9pPr lvl="8" algn="r" rtl="0">
              <a:spcBef>
                <a:spcPts val="0"/>
              </a:spcBef>
              <a:spcAft>
                <a:spcPts val="0"/>
              </a:spcAft>
              <a:buClr>
                <a:srgbClr val="4D4A56"/>
              </a:buClr>
              <a:buSzPts val="1800"/>
              <a:buNone/>
              <a:defRPr>
                <a:solidFill>
                  <a:srgbClr val="4D4A56"/>
                </a:solidFill>
              </a:defRPr>
            </a:lvl9pPr>
          </a:lstStyle>
          <a:p>
            <a:endParaRPr/>
          </a:p>
        </p:txBody>
      </p:sp>
      <p:sp>
        <p:nvSpPr>
          <p:cNvPr id="40" name="Google Shape;40;p6"/>
          <p:cNvSpPr txBox="1">
            <a:spLocks noGrp="1"/>
          </p:cNvSpPr>
          <p:nvPr>
            <p:ph type="sldNum" idx="12"/>
          </p:nvPr>
        </p:nvSpPr>
        <p:spPr>
          <a:xfrm>
            <a:off x="8556784" y="4749851"/>
            <a:ext cx="548700" cy="393600"/>
          </a:xfrm>
          <a:prstGeom prst="rect">
            <a:avLst/>
          </a:prstGeom>
        </p:spPr>
        <p:txBody>
          <a:bodyPr spcFirstLastPara="1" wrap="square" lIns="91425" tIns="91425" rIns="91425" bIns="91425" anchor="t"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itle + 2 columns" type="twoColTx">
  <p:cSld name="TITLE_AND_TWO_COLUMNS">
    <p:bg>
      <p:bgPr>
        <a:solidFill>
          <a:schemeClr val="dk1"/>
        </a:solidFill>
        <a:effectLst/>
      </p:bgPr>
    </p:bg>
    <p:spTree>
      <p:nvGrpSpPr>
        <p:cNvPr id="1" name="Shape 41"/>
        <p:cNvGrpSpPr/>
        <p:nvPr/>
      </p:nvGrpSpPr>
      <p:grpSpPr>
        <a:xfrm>
          <a:off x="0" y="0"/>
          <a:ext cx="0" cy="0"/>
          <a:chOff x="0" y="0"/>
          <a:chExt cx="0" cy="0"/>
        </a:xfrm>
      </p:grpSpPr>
      <p:pic>
        <p:nvPicPr>
          <p:cNvPr id="42" name="Google Shape;42;p7" descr="organic-02.png"/>
          <p:cNvPicPr preferRelativeResize="0"/>
          <p:nvPr/>
        </p:nvPicPr>
        <p:blipFill>
          <a:blip r:embed="rId2">
            <a:alphaModFix amt="5000"/>
          </a:blip>
          <a:stretch>
            <a:fillRect/>
          </a:stretch>
        </p:blipFill>
        <p:spPr>
          <a:xfrm>
            <a:off x="0" y="0"/>
            <a:ext cx="9144000" cy="5143500"/>
          </a:xfrm>
          <a:prstGeom prst="rect">
            <a:avLst/>
          </a:prstGeom>
          <a:noFill/>
          <a:ln>
            <a:noFill/>
          </a:ln>
        </p:spPr>
      </p:pic>
      <p:sp>
        <p:nvSpPr>
          <p:cNvPr id="43" name="Google Shape;43;p7"/>
          <p:cNvSpPr/>
          <p:nvPr/>
        </p:nvSpPr>
        <p:spPr>
          <a:xfrm>
            <a:off x="2066125" y="715358"/>
            <a:ext cx="6596700" cy="3910800"/>
          </a:xfrm>
          <a:prstGeom prst="rect">
            <a:avLst/>
          </a:prstGeom>
          <a:solidFill>
            <a:srgbClr val="FFFFFF"/>
          </a:solidFill>
          <a:ln>
            <a:noFill/>
          </a:ln>
          <a:effectLst>
            <a:outerShdw dist="104775" dir="2700000" algn="bl" rotWithShape="0">
              <a:srgbClr val="20124D">
                <a:alpha val="15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 name="Google Shape;44;p7"/>
          <p:cNvSpPr/>
          <p:nvPr/>
        </p:nvSpPr>
        <p:spPr>
          <a:xfrm>
            <a:off x="404975" y="441142"/>
            <a:ext cx="1980300" cy="1980300"/>
          </a:xfrm>
          <a:prstGeom prst="rect">
            <a:avLst/>
          </a:prstGeom>
          <a:solidFill>
            <a:schemeClr val="accent1"/>
          </a:solidFill>
          <a:ln>
            <a:noFill/>
          </a:ln>
          <a:effectLst>
            <a:outerShdw dist="104775" dir="2700000" algn="bl" rotWithShape="0">
              <a:srgbClr val="20124D">
                <a:alpha val="15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 name="Google Shape;45;p7"/>
          <p:cNvSpPr txBox="1">
            <a:spLocks noGrp="1"/>
          </p:cNvSpPr>
          <p:nvPr>
            <p:ph type="title"/>
          </p:nvPr>
        </p:nvSpPr>
        <p:spPr>
          <a:xfrm>
            <a:off x="534610" y="541179"/>
            <a:ext cx="1613400" cy="857400"/>
          </a:xfrm>
          <a:prstGeom prst="rect">
            <a:avLst/>
          </a:prstGeom>
        </p:spPr>
        <p:txBody>
          <a:bodyPr spcFirstLastPara="1" wrap="square" lIns="91425" tIns="91425" rIns="91425" bIns="91425" anchor="t" anchorCtr="0">
            <a:noAutofit/>
          </a:bodyPr>
          <a:lstStyle>
            <a:lvl1pPr lvl="0" algn="r">
              <a:spcBef>
                <a:spcPts val="0"/>
              </a:spcBef>
              <a:spcAft>
                <a:spcPts val="0"/>
              </a:spcAft>
              <a:buClr>
                <a:schemeClr val="lt1"/>
              </a:buClr>
              <a:buSzPts val="1800"/>
              <a:buNone/>
              <a:defRPr>
                <a:solidFill>
                  <a:schemeClr val="lt1"/>
                </a:solidFill>
              </a:defRPr>
            </a:lvl1pPr>
            <a:lvl2pPr lvl="1" algn="r">
              <a:spcBef>
                <a:spcPts val="0"/>
              </a:spcBef>
              <a:spcAft>
                <a:spcPts val="0"/>
              </a:spcAft>
              <a:buClr>
                <a:schemeClr val="lt1"/>
              </a:buClr>
              <a:buSzPts val="1800"/>
              <a:buNone/>
              <a:defRPr>
                <a:solidFill>
                  <a:schemeClr val="lt1"/>
                </a:solidFill>
              </a:defRPr>
            </a:lvl2pPr>
            <a:lvl3pPr lvl="2" algn="r">
              <a:spcBef>
                <a:spcPts val="0"/>
              </a:spcBef>
              <a:spcAft>
                <a:spcPts val="0"/>
              </a:spcAft>
              <a:buClr>
                <a:schemeClr val="lt1"/>
              </a:buClr>
              <a:buSzPts val="1800"/>
              <a:buNone/>
              <a:defRPr>
                <a:solidFill>
                  <a:schemeClr val="lt1"/>
                </a:solidFill>
              </a:defRPr>
            </a:lvl3pPr>
            <a:lvl4pPr lvl="3" algn="r">
              <a:spcBef>
                <a:spcPts val="0"/>
              </a:spcBef>
              <a:spcAft>
                <a:spcPts val="0"/>
              </a:spcAft>
              <a:buClr>
                <a:schemeClr val="lt1"/>
              </a:buClr>
              <a:buSzPts val="1800"/>
              <a:buNone/>
              <a:defRPr>
                <a:solidFill>
                  <a:schemeClr val="lt1"/>
                </a:solidFill>
              </a:defRPr>
            </a:lvl4pPr>
            <a:lvl5pPr lvl="4" algn="r">
              <a:spcBef>
                <a:spcPts val="0"/>
              </a:spcBef>
              <a:spcAft>
                <a:spcPts val="0"/>
              </a:spcAft>
              <a:buClr>
                <a:schemeClr val="lt1"/>
              </a:buClr>
              <a:buSzPts val="1800"/>
              <a:buNone/>
              <a:defRPr>
                <a:solidFill>
                  <a:schemeClr val="lt1"/>
                </a:solidFill>
              </a:defRPr>
            </a:lvl5pPr>
            <a:lvl6pPr lvl="5" algn="r">
              <a:spcBef>
                <a:spcPts val="0"/>
              </a:spcBef>
              <a:spcAft>
                <a:spcPts val="0"/>
              </a:spcAft>
              <a:buClr>
                <a:schemeClr val="lt1"/>
              </a:buClr>
              <a:buSzPts val="1800"/>
              <a:buNone/>
              <a:defRPr>
                <a:solidFill>
                  <a:schemeClr val="lt1"/>
                </a:solidFill>
              </a:defRPr>
            </a:lvl6pPr>
            <a:lvl7pPr lvl="6" algn="r">
              <a:spcBef>
                <a:spcPts val="0"/>
              </a:spcBef>
              <a:spcAft>
                <a:spcPts val="0"/>
              </a:spcAft>
              <a:buClr>
                <a:schemeClr val="lt1"/>
              </a:buClr>
              <a:buSzPts val="1800"/>
              <a:buNone/>
              <a:defRPr>
                <a:solidFill>
                  <a:schemeClr val="lt1"/>
                </a:solidFill>
              </a:defRPr>
            </a:lvl7pPr>
            <a:lvl8pPr lvl="7" algn="r">
              <a:spcBef>
                <a:spcPts val="0"/>
              </a:spcBef>
              <a:spcAft>
                <a:spcPts val="0"/>
              </a:spcAft>
              <a:buClr>
                <a:schemeClr val="lt1"/>
              </a:buClr>
              <a:buSzPts val="1800"/>
              <a:buNone/>
              <a:defRPr>
                <a:solidFill>
                  <a:schemeClr val="lt1"/>
                </a:solidFill>
              </a:defRPr>
            </a:lvl8pPr>
            <a:lvl9pPr lvl="8" algn="r">
              <a:spcBef>
                <a:spcPts val="0"/>
              </a:spcBef>
              <a:spcAft>
                <a:spcPts val="0"/>
              </a:spcAft>
              <a:buClr>
                <a:schemeClr val="lt1"/>
              </a:buClr>
              <a:buSzPts val="1800"/>
              <a:buNone/>
              <a:defRPr>
                <a:solidFill>
                  <a:schemeClr val="lt1"/>
                </a:solidFill>
              </a:defRPr>
            </a:lvl9pPr>
          </a:lstStyle>
          <a:p>
            <a:endParaRPr/>
          </a:p>
        </p:txBody>
      </p:sp>
      <p:sp>
        <p:nvSpPr>
          <p:cNvPr id="46" name="Google Shape;46;p7"/>
          <p:cNvSpPr txBox="1">
            <a:spLocks noGrp="1"/>
          </p:cNvSpPr>
          <p:nvPr>
            <p:ph type="body" idx="1"/>
          </p:nvPr>
        </p:nvSpPr>
        <p:spPr>
          <a:xfrm>
            <a:off x="2757725" y="1123950"/>
            <a:ext cx="2700600" cy="3096000"/>
          </a:xfrm>
          <a:prstGeom prst="rect">
            <a:avLst/>
          </a:prstGeom>
        </p:spPr>
        <p:txBody>
          <a:bodyPr spcFirstLastPara="1" wrap="square" lIns="91425" tIns="91425" rIns="91425" bIns="91425" anchor="t" anchorCtr="0">
            <a:noAutofit/>
          </a:bodyPr>
          <a:lstStyle>
            <a:lvl1pPr marL="457200" lvl="0" indent="-342900">
              <a:spcBef>
                <a:spcPts val="600"/>
              </a:spcBef>
              <a:spcAft>
                <a:spcPts val="0"/>
              </a:spcAft>
              <a:buSzPts val="1800"/>
              <a:buChar char="▹"/>
              <a:defRPr sz="1800"/>
            </a:lvl1pPr>
            <a:lvl2pPr marL="914400" lvl="1" indent="-342900">
              <a:spcBef>
                <a:spcPts val="0"/>
              </a:spcBef>
              <a:spcAft>
                <a:spcPts val="0"/>
              </a:spcAft>
              <a:buSzPts val="1800"/>
              <a:buChar char="▸"/>
              <a:defRPr sz="1800"/>
            </a:lvl2pPr>
            <a:lvl3pPr marL="1371600" lvl="2" indent="-342900">
              <a:spcBef>
                <a:spcPts val="0"/>
              </a:spcBef>
              <a:spcAft>
                <a:spcPts val="0"/>
              </a:spcAft>
              <a:buSzPts val="1800"/>
              <a:buChar char="◦"/>
              <a:defRPr sz="1800"/>
            </a:lvl3pPr>
            <a:lvl4pPr marL="1828800" lvl="3" indent="-342900">
              <a:spcBef>
                <a:spcPts val="0"/>
              </a:spcBef>
              <a:spcAft>
                <a:spcPts val="0"/>
              </a:spcAft>
              <a:buSzPts val="1800"/>
              <a:buChar char="●"/>
              <a:defRPr/>
            </a:lvl4pPr>
            <a:lvl5pPr marL="2286000" lvl="4" indent="-342900">
              <a:spcBef>
                <a:spcPts val="0"/>
              </a:spcBef>
              <a:spcAft>
                <a:spcPts val="0"/>
              </a:spcAft>
              <a:buSzPts val="1800"/>
              <a:buChar char="○"/>
              <a:defRPr/>
            </a:lvl5pPr>
            <a:lvl6pPr marL="2743200" lvl="5" indent="-342900">
              <a:spcBef>
                <a:spcPts val="0"/>
              </a:spcBef>
              <a:spcAft>
                <a:spcPts val="0"/>
              </a:spcAft>
              <a:buSzPts val="1800"/>
              <a:buChar char="■"/>
              <a:defRPr/>
            </a:lvl6pPr>
            <a:lvl7pPr marL="3200400" lvl="6" indent="-342900">
              <a:spcBef>
                <a:spcPts val="0"/>
              </a:spcBef>
              <a:spcAft>
                <a:spcPts val="0"/>
              </a:spcAft>
              <a:buSzPts val="1800"/>
              <a:buChar char="●"/>
              <a:defRPr/>
            </a:lvl7pPr>
            <a:lvl8pPr marL="3657600" lvl="7" indent="-342900">
              <a:spcBef>
                <a:spcPts val="0"/>
              </a:spcBef>
              <a:spcAft>
                <a:spcPts val="0"/>
              </a:spcAft>
              <a:buSzPts val="1800"/>
              <a:buChar char="○"/>
              <a:defRPr/>
            </a:lvl8pPr>
            <a:lvl9pPr marL="4114800" lvl="8" indent="-342900">
              <a:spcBef>
                <a:spcPts val="0"/>
              </a:spcBef>
              <a:spcAft>
                <a:spcPts val="0"/>
              </a:spcAft>
              <a:buSzPts val="1800"/>
              <a:buChar char="■"/>
              <a:defRPr/>
            </a:lvl9pPr>
          </a:lstStyle>
          <a:p>
            <a:endParaRPr/>
          </a:p>
        </p:txBody>
      </p:sp>
      <p:sp>
        <p:nvSpPr>
          <p:cNvPr id="47" name="Google Shape;47;p7"/>
          <p:cNvSpPr txBox="1">
            <a:spLocks noGrp="1"/>
          </p:cNvSpPr>
          <p:nvPr>
            <p:ph type="body" idx="2"/>
          </p:nvPr>
        </p:nvSpPr>
        <p:spPr>
          <a:xfrm>
            <a:off x="5620903" y="1123950"/>
            <a:ext cx="2700600" cy="3096000"/>
          </a:xfrm>
          <a:prstGeom prst="rect">
            <a:avLst/>
          </a:prstGeom>
        </p:spPr>
        <p:txBody>
          <a:bodyPr spcFirstLastPara="1" wrap="square" lIns="91425" tIns="91425" rIns="91425" bIns="91425" anchor="t" anchorCtr="0">
            <a:noAutofit/>
          </a:bodyPr>
          <a:lstStyle>
            <a:lvl1pPr marL="457200" lvl="0" indent="-342900">
              <a:spcBef>
                <a:spcPts val="600"/>
              </a:spcBef>
              <a:spcAft>
                <a:spcPts val="0"/>
              </a:spcAft>
              <a:buSzPts val="1800"/>
              <a:buChar char="▹"/>
              <a:defRPr sz="1800"/>
            </a:lvl1pPr>
            <a:lvl2pPr marL="914400" lvl="1" indent="-342900">
              <a:spcBef>
                <a:spcPts val="0"/>
              </a:spcBef>
              <a:spcAft>
                <a:spcPts val="0"/>
              </a:spcAft>
              <a:buSzPts val="1800"/>
              <a:buChar char="▸"/>
              <a:defRPr sz="1800"/>
            </a:lvl2pPr>
            <a:lvl3pPr marL="1371600" lvl="2" indent="-342900">
              <a:spcBef>
                <a:spcPts val="0"/>
              </a:spcBef>
              <a:spcAft>
                <a:spcPts val="0"/>
              </a:spcAft>
              <a:buSzPts val="1800"/>
              <a:buChar char="◦"/>
              <a:defRPr sz="1800"/>
            </a:lvl3pPr>
            <a:lvl4pPr marL="1828800" lvl="3" indent="-342900">
              <a:spcBef>
                <a:spcPts val="0"/>
              </a:spcBef>
              <a:spcAft>
                <a:spcPts val="0"/>
              </a:spcAft>
              <a:buSzPts val="1800"/>
              <a:buChar char="●"/>
              <a:defRPr/>
            </a:lvl4pPr>
            <a:lvl5pPr marL="2286000" lvl="4" indent="-342900">
              <a:spcBef>
                <a:spcPts val="0"/>
              </a:spcBef>
              <a:spcAft>
                <a:spcPts val="0"/>
              </a:spcAft>
              <a:buSzPts val="1800"/>
              <a:buChar char="○"/>
              <a:defRPr/>
            </a:lvl5pPr>
            <a:lvl6pPr marL="2743200" lvl="5" indent="-342900">
              <a:spcBef>
                <a:spcPts val="0"/>
              </a:spcBef>
              <a:spcAft>
                <a:spcPts val="0"/>
              </a:spcAft>
              <a:buSzPts val="1800"/>
              <a:buChar char="■"/>
              <a:defRPr/>
            </a:lvl6pPr>
            <a:lvl7pPr marL="3200400" lvl="6" indent="-342900">
              <a:spcBef>
                <a:spcPts val="0"/>
              </a:spcBef>
              <a:spcAft>
                <a:spcPts val="0"/>
              </a:spcAft>
              <a:buSzPts val="1800"/>
              <a:buChar char="●"/>
              <a:defRPr/>
            </a:lvl7pPr>
            <a:lvl8pPr marL="3657600" lvl="7" indent="-342900">
              <a:spcBef>
                <a:spcPts val="0"/>
              </a:spcBef>
              <a:spcAft>
                <a:spcPts val="0"/>
              </a:spcAft>
              <a:buSzPts val="1800"/>
              <a:buChar char="○"/>
              <a:defRPr/>
            </a:lvl8pPr>
            <a:lvl9pPr marL="4114800" lvl="8" indent="-342900">
              <a:spcBef>
                <a:spcPts val="0"/>
              </a:spcBef>
              <a:spcAft>
                <a:spcPts val="0"/>
              </a:spcAft>
              <a:buSzPts val="1800"/>
              <a:buChar char="■"/>
              <a:defRPr/>
            </a:lvl9pPr>
          </a:lstStyle>
          <a:p>
            <a:endParaRPr/>
          </a:p>
        </p:txBody>
      </p:sp>
      <p:sp>
        <p:nvSpPr>
          <p:cNvPr id="48" name="Google Shape;48;p7"/>
          <p:cNvSpPr txBox="1">
            <a:spLocks noGrp="1"/>
          </p:cNvSpPr>
          <p:nvPr>
            <p:ph type="sldNum" idx="12"/>
          </p:nvPr>
        </p:nvSpPr>
        <p:spPr>
          <a:xfrm>
            <a:off x="8556784" y="4749851"/>
            <a:ext cx="548700" cy="393600"/>
          </a:xfrm>
          <a:prstGeom prst="rect">
            <a:avLst/>
          </a:prstGeom>
        </p:spPr>
        <p:txBody>
          <a:bodyPr spcFirstLastPara="1" wrap="square" lIns="91425" tIns="91425" rIns="91425" bIns="91425" anchor="t"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itle + 3 columns">
  <p:cSld name="TITLE_AND_TWO_COLUMNS_1">
    <p:bg>
      <p:bgPr>
        <a:solidFill>
          <a:schemeClr val="dk1"/>
        </a:solidFill>
        <a:effectLst/>
      </p:bgPr>
    </p:bg>
    <p:spTree>
      <p:nvGrpSpPr>
        <p:cNvPr id="1" name="Shape 49"/>
        <p:cNvGrpSpPr/>
        <p:nvPr/>
      </p:nvGrpSpPr>
      <p:grpSpPr>
        <a:xfrm>
          <a:off x="0" y="0"/>
          <a:ext cx="0" cy="0"/>
          <a:chOff x="0" y="0"/>
          <a:chExt cx="0" cy="0"/>
        </a:xfrm>
      </p:grpSpPr>
      <p:pic>
        <p:nvPicPr>
          <p:cNvPr id="50" name="Google Shape;50;p8" descr="organic-03.png"/>
          <p:cNvPicPr preferRelativeResize="0"/>
          <p:nvPr/>
        </p:nvPicPr>
        <p:blipFill>
          <a:blip r:embed="rId2">
            <a:alphaModFix amt="5000"/>
          </a:blip>
          <a:stretch>
            <a:fillRect/>
          </a:stretch>
        </p:blipFill>
        <p:spPr>
          <a:xfrm>
            <a:off x="0" y="0"/>
            <a:ext cx="9144000" cy="5143500"/>
          </a:xfrm>
          <a:prstGeom prst="rect">
            <a:avLst/>
          </a:prstGeom>
          <a:noFill/>
          <a:ln>
            <a:noFill/>
          </a:ln>
        </p:spPr>
      </p:pic>
      <p:sp>
        <p:nvSpPr>
          <p:cNvPr id="51" name="Google Shape;51;p8"/>
          <p:cNvSpPr/>
          <p:nvPr/>
        </p:nvSpPr>
        <p:spPr>
          <a:xfrm>
            <a:off x="2066125" y="715358"/>
            <a:ext cx="6596700" cy="3910800"/>
          </a:xfrm>
          <a:prstGeom prst="rect">
            <a:avLst/>
          </a:prstGeom>
          <a:solidFill>
            <a:srgbClr val="FFFFFF"/>
          </a:solidFill>
          <a:ln>
            <a:noFill/>
          </a:ln>
          <a:effectLst>
            <a:outerShdw dist="104775" dir="2700000" algn="bl" rotWithShape="0">
              <a:srgbClr val="20124D">
                <a:alpha val="15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2" name="Google Shape;52;p8"/>
          <p:cNvSpPr/>
          <p:nvPr/>
        </p:nvSpPr>
        <p:spPr>
          <a:xfrm>
            <a:off x="404975" y="441142"/>
            <a:ext cx="1980300" cy="1980300"/>
          </a:xfrm>
          <a:prstGeom prst="rect">
            <a:avLst/>
          </a:prstGeom>
          <a:solidFill>
            <a:schemeClr val="accent1"/>
          </a:solidFill>
          <a:ln>
            <a:noFill/>
          </a:ln>
          <a:effectLst>
            <a:outerShdw dist="104775" dir="2700000" algn="bl" rotWithShape="0">
              <a:srgbClr val="20124D">
                <a:alpha val="15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3" name="Google Shape;53;p8"/>
          <p:cNvSpPr txBox="1">
            <a:spLocks noGrp="1"/>
          </p:cNvSpPr>
          <p:nvPr>
            <p:ph type="title"/>
          </p:nvPr>
        </p:nvSpPr>
        <p:spPr>
          <a:xfrm>
            <a:off x="381000" y="530127"/>
            <a:ext cx="1778100" cy="857400"/>
          </a:xfrm>
          <a:prstGeom prst="rect">
            <a:avLst/>
          </a:prstGeom>
        </p:spPr>
        <p:txBody>
          <a:bodyPr spcFirstLastPara="1" wrap="square" lIns="91425" tIns="91425" rIns="91425" bIns="91425" anchor="t" anchorCtr="0">
            <a:noAutofit/>
          </a:bodyPr>
          <a:lstStyle>
            <a:lvl1pPr lvl="0" algn="r" rtl="0">
              <a:spcBef>
                <a:spcPts val="0"/>
              </a:spcBef>
              <a:spcAft>
                <a:spcPts val="0"/>
              </a:spcAft>
              <a:buClr>
                <a:schemeClr val="lt1"/>
              </a:buClr>
              <a:buSzPts val="1800"/>
              <a:buNone/>
              <a:defRPr>
                <a:solidFill>
                  <a:schemeClr val="lt1"/>
                </a:solidFill>
              </a:defRPr>
            </a:lvl1pPr>
            <a:lvl2pPr lvl="1" algn="r" rtl="0">
              <a:spcBef>
                <a:spcPts val="0"/>
              </a:spcBef>
              <a:spcAft>
                <a:spcPts val="0"/>
              </a:spcAft>
              <a:buClr>
                <a:schemeClr val="lt1"/>
              </a:buClr>
              <a:buSzPts val="1800"/>
              <a:buNone/>
              <a:defRPr>
                <a:solidFill>
                  <a:schemeClr val="lt1"/>
                </a:solidFill>
              </a:defRPr>
            </a:lvl2pPr>
            <a:lvl3pPr lvl="2" algn="r" rtl="0">
              <a:spcBef>
                <a:spcPts val="0"/>
              </a:spcBef>
              <a:spcAft>
                <a:spcPts val="0"/>
              </a:spcAft>
              <a:buClr>
                <a:schemeClr val="lt1"/>
              </a:buClr>
              <a:buSzPts val="1800"/>
              <a:buNone/>
              <a:defRPr>
                <a:solidFill>
                  <a:schemeClr val="lt1"/>
                </a:solidFill>
              </a:defRPr>
            </a:lvl3pPr>
            <a:lvl4pPr lvl="3" algn="r" rtl="0">
              <a:spcBef>
                <a:spcPts val="0"/>
              </a:spcBef>
              <a:spcAft>
                <a:spcPts val="0"/>
              </a:spcAft>
              <a:buClr>
                <a:schemeClr val="lt1"/>
              </a:buClr>
              <a:buSzPts val="1800"/>
              <a:buNone/>
              <a:defRPr>
                <a:solidFill>
                  <a:schemeClr val="lt1"/>
                </a:solidFill>
              </a:defRPr>
            </a:lvl4pPr>
            <a:lvl5pPr lvl="4" algn="r" rtl="0">
              <a:spcBef>
                <a:spcPts val="0"/>
              </a:spcBef>
              <a:spcAft>
                <a:spcPts val="0"/>
              </a:spcAft>
              <a:buClr>
                <a:schemeClr val="lt1"/>
              </a:buClr>
              <a:buSzPts val="1800"/>
              <a:buNone/>
              <a:defRPr>
                <a:solidFill>
                  <a:schemeClr val="lt1"/>
                </a:solidFill>
              </a:defRPr>
            </a:lvl5pPr>
            <a:lvl6pPr lvl="5" algn="r" rtl="0">
              <a:spcBef>
                <a:spcPts val="0"/>
              </a:spcBef>
              <a:spcAft>
                <a:spcPts val="0"/>
              </a:spcAft>
              <a:buClr>
                <a:schemeClr val="lt1"/>
              </a:buClr>
              <a:buSzPts val="1800"/>
              <a:buNone/>
              <a:defRPr>
                <a:solidFill>
                  <a:schemeClr val="lt1"/>
                </a:solidFill>
              </a:defRPr>
            </a:lvl6pPr>
            <a:lvl7pPr lvl="6" algn="r" rtl="0">
              <a:spcBef>
                <a:spcPts val="0"/>
              </a:spcBef>
              <a:spcAft>
                <a:spcPts val="0"/>
              </a:spcAft>
              <a:buClr>
                <a:schemeClr val="lt1"/>
              </a:buClr>
              <a:buSzPts val="1800"/>
              <a:buNone/>
              <a:defRPr>
                <a:solidFill>
                  <a:schemeClr val="lt1"/>
                </a:solidFill>
              </a:defRPr>
            </a:lvl7pPr>
            <a:lvl8pPr lvl="7" algn="r" rtl="0">
              <a:spcBef>
                <a:spcPts val="0"/>
              </a:spcBef>
              <a:spcAft>
                <a:spcPts val="0"/>
              </a:spcAft>
              <a:buClr>
                <a:schemeClr val="lt1"/>
              </a:buClr>
              <a:buSzPts val="1800"/>
              <a:buNone/>
              <a:defRPr>
                <a:solidFill>
                  <a:schemeClr val="lt1"/>
                </a:solidFill>
              </a:defRPr>
            </a:lvl8pPr>
            <a:lvl9pPr lvl="8" algn="r" rtl="0">
              <a:spcBef>
                <a:spcPts val="0"/>
              </a:spcBef>
              <a:spcAft>
                <a:spcPts val="0"/>
              </a:spcAft>
              <a:buClr>
                <a:schemeClr val="lt1"/>
              </a:buClr>
              <a:buSzPts val="1800"/>
              <a:buNone/>
              <a:defRPr>
                <a:solidFill>
                  <a:schemeClr val="lt1"/>
                </a:solidFill>
              </a:defRPr>
            </a:lvl9pPr>
          </a:lstStyle>
          <a:p>
            <a:endParaRPr/>
          </a:p>
        </p:txBody>
      </p:sp>
      <p:sp>
        <p:nvSpPr>
          <p:cNvPr id="54" name="Google Shape;54;p8"/>
          <p:cNvSpPr txBox="1">
            <a:spLocks noGrp="1"/>
          </p:cNvSpPr>
          <p:nvPr>
            <p:ph type="body" idx="1"/>
          </p:nvPr>
        </p:nvSpPr>
        <p:spPr>
          <a:xfrm>
            <a:off x="2652481" y="1054700"/>
            <a:ext cx="1855500" cy="3289800"/>
          </a:xfrm>
          <a:prstGeom prst="rect">
            <a:avLst/>
          </a:prstGeom>
        </p:spPr>
        <p:txBody>
          <a:bodyPr spcFirstLastPara="1" wrap="square" lIns="91425" tIns="91425" rIns="91425" bIns="91425" anchor="t" anchorCtr="0">
            <a:noAutofit/>
          </a:bodyPr>
          <a:lstStyle>
            <a:lvl1pPr marL="457200" lvl="0" indent="-317500" rtl="0">
              <a:spcBef>
                <a:spcPts val="600"/>
              </a:spcBef>
              <a:spcAft>
                <a:spcPts val="0"/>
              </a:spcAft>
              <a:buSzPts val="1400"/>
              <a:buChar char="▹"/>
              <a:defRPr sz="1400"/>
            </a:lvl1pPr>
            <a:lvl2pPr marL="914400" lvl="1" indent="-317500" rtl="0">
              <a:spcBef>
                <a:spcPts val="0"/>
              </a:spcBef>
              <a:spcAft>
                <a:spcPts val="0"/>
              </a:spcAft>
              <a:buSzPts val="1400"/>
              <a:buChar char="▸"/>
              <a:defRPr sz="1400"/>
            </a:lvl2pPr>
            <a:lvl3pPr marL="1371600" lvl="2" indent="-317500" rtl="0">
              <a:spcBef>
                <a:spcPts val="0"/>
              </a:spcBef>
              <a:spcAft>
                <a:spcPts val="0"/>
              </a:spcAft>
              <a:buSzPts val="1400"/>
              <a:buChar char="◦"/>
              <a:defRPr sz="1400"/>
            </a:lvl3pPr>
            <a:lvl4pPr marL="1828800" lvl="3" indent="-317500" rtl="0">
              <a:spcBef>
                <a:spcPts val="0"/>
              </a:spcBef>
              <a:spcAft>
                <a:spcPts val="0"/>
              </a:spcAft>
              <a:buSzPts val="1400"/>
              <a:buChar char="●"/>
              <a:defRPr sz="1400"/>
            </a:lvl4pPr>
            <a:lvl5pPr marL="2286000" lvl="4" indent="-317500" rtl="0">
              <a:spcBef>
                <a:spcPts val="0"/>
              </a:spcBef>
              <a:spcAft>
                <a:spcPts val="0"/>
              </a:spcAft>
              <a:buSzPts val="1400"/>
              <a:buChar char="○"/>
              <a:defRPr sz="1400"/>
            </a:lvl5pPr>
            <a:lvl6pPr marL="2743200" lvl="5" indent="-317500" rtl="0">
              <a:spcBef>
                <a:spcPts val="0"/>
              </a:spcBef>
              <a:spcAft>
                <a:spcPts val="0"/>
              </a:spcAft>
              <a:buSzPts val="1400"/>
              <a:buChar char="■"/>
              <a:defRPr sz="1400"/>
            </a:lvl6pPr>
            <a:lvl7pPr marL="3200400" lvl="6" indent="-317500" rtl="0">
              <a:spcBef>
                <a:spcPts val="0"/>
              </a:spcBef>
              <a:spcAft>
                <a:spcPts val="0"/>
              </a:spcAft>
              <a:buSzPts val="1400"/>
              <a:buChar char="●"/>
              <a:defRPr sz="1400"/>
            </a:lvl7pPr>
            <a:lvl8pPr marL="3657600" lvl="7" indent="-317500" rtl="0">
              <a:spcBef>
                <a:spcPts val="0"/>
              </a:spcBef>
              <a:spcAft>
                <a:spcPts val="0"/>
              </a:spcAft>
              <a:buSzPts val="1400"/>
              <a:buChar char="○"/>
              <a:defRPr sz="1400"/>
            </a:lvl8pPr>
            <a:lvl9pPr marL="4114800" lvl="8" indent="-317500" rtl="0">
              <a:spcBef>
                <a:spcPts val="0"/>
              </a:spcBef>
              <a:spcAft>
                <a:spcPts val="0"/>
              </a:spcAft>
              <a:buSzPts val="1400"/>
              <a:buChar char="■"/>
              <a:defRPr sz="1400"/>
            </a:lvl9pPr>
          </a:lstStyle>
          <a:p>
            <a:endParaRPr/>
          </a:p>
        </p:txBody>
      </p:sp>
      <p:sp>
        <p:nvSpPr>
          <p:cNvPr id="55" name="Google Shape;55;p8"/>
          <p:cNvSpPr txBox="1">
            <a:spLocks noGrp="1"/>
          </p:cNvSpPr>
          <p:nvPr>
            <p:ph type="body" idx="2"/>
          </p:nvPr>
        </p:nvSpPr>
        <p:spPr>
          <a:xfrm>
            <a:off x="4603343" y="1054700"/>
            <a:ext cx="1855500" cy="3289800"/>
          </a:xfrm>
          <a:prstGeom prst="rect">
            <a:avLst/>
          </a:prstGeom>
        </p:spPr>
        <p:txBody>
          <a:bodyPr spcFirstLastPara="1" wrap="square" lIns="91425" tIns="91425" rIns="91425" bIns="91425" anchor="t" anchorCtr="0">
            <a:noAutofit/>
          </a:bodyPr>
          <a:lstStyle>
            <a:lvl1pPr marL="457200" lvl="0" indent="-317500" rtl="0">
              <a:spcBef>
                <a:spcPts val="600"/>
              </a:spcBef>
              <a:spcAft>
                <a:spcPts val="0"/>
              </a:spcAft>
              <a:buSzPts val="1400"/>
              <a:buChar char="▹"/>
              <a:defRPr sz="1400"/>
            </a:lvl1pPr>
            <a:lvl2pPr marL="914400" lvl="1" indent="-317500" rtl="0">
              <a:spcBef>
                <a:spcPts val="0"/>
              </a:spcBef>
              <a:spcAft>
                <a:spcPts val="0"/>
              </a:spcAft>
              <a:buSzPts val="1400"/>
              <a:buChar char="▸"/>
              <a:defRPr sz="1400"/>
            </a:lvl2pPr>
            <a:lvl3pPr marL="1371600" lvl="2" indent="-317500" rtl="0">
              <a:spcBef>
                <a:spcPts val="0"/>
              </a:spcBef>
              <a:spcAft>
                <a:spcPts val="0"/>
              </a:spcAft>
              <a:buSzPts val="1400"/>
              <a:buChar char="◦"/>
              <a:defRPr sz="1400"/>
            </a:lvl3pPr>
            <a:lvl4pPr marL="1828800" lvl="3" indent="-317500" rtl="0">
              <a:spcBef>
                <a:spcPts val="0"/>
              </a:spcBef>
              <a:spcAft>
                <a:spcPts val="0"/>
              </a:spcAft>
              <a:buSzPts val="1400"/>
              <a:buChar char="●"/>
              <a:defRPr sz="1400"/>
            </a:lvl4pPr>
            <a:lvl5pPr marL="2286000" lvl="4" indent="-317500" rtl="0">
              <a:spcBef>
                <a:spcPts val="0"/>
              </a:spcBef>
              <a:spcAft>
                <a:spcPts val="0"/>
              </a:spcAft>
              <a:buSzPts val="1400"/>
              <a:buChar char="○"/>
              <a:defRPr sz="1400"/>
            </a:lvl5pPr>
            <a:lvl6pPr marL="2743200" lvl="5" indent="-317500" rtl="0">
              <a:spcBef>
                <a:spcPts val="0"/>
              </a:spcBef>
              <a:spcAft>
                <a:spcPts val="0"/>
              </a:spcAft>
              <a:buSzPts val="1400"/>
              <a:buChar char="■"/>
              <a:defRPr sz="1400"/>
            </a:lvl6pPr>
            <a:lvl7pPr marL="3200400" lvl="6" indent="-317500" rtl="0">
              <a:spcBef>
                <a:spcPts val="0"/>
              </a:spcBef>
              <a:spcAft>
                <a:spcPts val="0"/>
              </a:spcAft>
              <a:buSzPts val="1400"/>
              <a:buChar char="●"/>
              <a:defRPr sz="1400"/>
            </a:lvl7pPr>
            <a:lvl8pPr marL="3657600" lvl="7" indent="-317500" rtl="0">
              <a:spcBef>
                <a:spcPts val="0"/>
              </a:spcBef>
              <a:spcAft>
                <a:spcPts val="0"/>
              </a:spcAft>
              <a:buSzPts val="1400"/>
              <a:buChar char="○"/>
              <a:defRPr sz="1400"/>
            </a:lvl8pPr>
            <a:lvl9pPr marL="4114800" lvl="8" indent="-317500" rtl="0">
              <a:spcBef>
                <a:spcPts val="0"/>
              </a:spcBef>
              <a:spcAft>
                <a:spcPts val="0"/>
              </a:spcAft>
              <a:buSzPts val="1400"/>
              <a:buChar char="■"/>
              <a:defRPr sz="1400"/>
            </a:lvl9pPr>
          </a:lstStyle>
          <a:p>
            <a:endParaRPr/>
          </a:p>
        </p:txBody>
      </p:sp>
      <p:sp>
        <p:nvSpPr>
          <p:cNvPr id="56" name="Google Shape;56;p8"/>
          <p:cNvSpPr txBox="1">
            <a:spLocks noGrp="1"/>
          </p:cNvSpPr>
          <p:nvPr>
            <p:ph type="body" idx="3"/>
          </p:nvPr>
        </p:nvSpPr>
        <p:spPr>
          <a:xfrm>
            <a:off x="6554205" y="1054700"/>
            <a:ext cx="1855500" cy="3289800"/>
          </a:xfrm>
          <a:prstGeom prst="rect">
            <a:avLst/>
          </a:prstGeom>
        </p:spPr>
        <p:txBody>
          <a:bodyPr spcFirstLastPara="1" wrap="square" lIns="91425" tIns="91425" rIns="91425" bIns="91425" anchor="t" anchorCtr="0">
            <a:noAutofit/>
          </a:bodyPr>
          <a:lstStyle>
            <a:lvl1pPr marL="457200" lvl="0" indent="-317500" rtl="0">
              <a:spcBef>
                <a:spcPts val="600"/>
              </a:spcBef>
              <a:spcAft>
                <a:spcPts val="0"/>
              </a:spcAft>
              <a:buSzPts val="1400"/>
              <a:buChar char="▹"/>
              <a:defRPr sz="1400"/>
            </a:lvl1pPr>
            <a:lvl2pPr marL="914400" lvl="1" indent="-317500" rtl="0">
              <a:spcBef>
                <a:spcPts val="0"/>
              </a:spcBef>
              <a:spcAft>
                <a:spcPts val="0"/>
              </a:spcAft>
              <a:buSzPts val="1400"/>
              <a:buChar char="▸"/>
              <a:defRPr sz="1400"/>
            </a:lvl2pPr>
            <a:lvl3pPr marL="1371600" lvl="2" indent="-317500" rtl="0">
              <a:spcBef>
                <a:spcPts val="0"/>
              </a:spcBef>
              <a:spcAft>
                <a:spcPts val="0"/>
              </a:spcAft>
              <a:buSzPts val="1400"/>
              <a:buChar char="◦"/>
              <a:defRPr sz="1400"/>
            </a:lvl3pPr>
            <a:lvl4pPr marL="1828800" lvl="3" indent="-317500" rtl="0">
              <a:spcBef>
                <a:spcPts val="0"/>
              </a:spcBef>
              <a:spcAft>
                <a:spcPts val="0"/>
              </a:spcAft>
              <a:buSzPts val="1400"/>
              <a:buChar char="●"/>
              <a:defRPr sz="1400"/>
            </a:lvl4pPr>
            <a:lvl5pPr marL="2286000" lvl="4" indent="-317500" rtl="0">
              <a:spcBef>
                <a:spcPts val="0"/>
              </a:spcBef>
              <a:spcAft>
                <a:spcPts val="0"/>
              </a:spcAft>
              <a:buSzPts val="1400"/>
              <a:buChar char="○"/>
              <a:defRPr sz="1400"/>
            </a:lvl5pPr>
            <a:lvl6pPr marL="2743200" lvl="5" indent="-317500" rtl="0">
              <a:spcBef>
                <a:spcPts val="0"/>
              </a:spcBef>
              <a:spcAft>
                <a:spcPts val="0"/>
              </a:spcAft>
              <a:buSzPts val="1400"/>
              <a:buChar char="■"/>
              <a:defRPr sz="1400"/>
            </a:lvl6pPr>
            <a:lvl7pPr marL="3200400" lvl="6" indent="-317500" rtl="0">
              <a:spcBef>
                <a:spcPts val="0"/>
              </a:spcBef>
              <a:spcAft>
                <a:spcPts val="0"/>
              </a:spcAft>
              <a:buSzPts val="1400"/>
              <a:buChar char="●"/>
              <a:defRPr sz="1400"/>
            </a:lvl7pPr>
            <a:lvl8pPr marL="3657600" lvl="7" indent="-317500" rtl="0">
              <a:spcBef>
                <a:spcPts val="0"/>
              </a:spcBef>
              <a:spcAft>
                <a:spcPts val="0"/>
              </a:spcAft>
              <a:buSzPts val="1400"/>
              <a:buChar char="○"/>
              <a:defRPr sz="1400"/>
            </a:lvl8pPr>
            <a:lvl9pPr marL="4114800" lvl="8" indent="-317500" rtl="0">
              <a:spcBef>
                <a:spcPts val="0"/>
              </a:spcBef>
              <a:spcAft>
                <a:spcPts val="0"/>
              </a:spcAft>
              <a:buSzPts val="1400"/>
              <a:buChar char="■"/>
              <a:defRPr sz="1400"/>
            </a:lvl9pPr>
          </a:lstStyle>
          <a:p>
            <a:endParaRPr/>
          </a:p>
        </p:txBody>
      </p:sp>
      <p:sp>
        <p:nvSpPr>
          <p:cNvPr id="57" name="Google Shape;57;p8"/>
          <p:cNvSpPr txBox="1">
            <a:spLocks noGrp="1"/>
          </p:cNvSpPr>
          <p:nvPr>
            <p:ph type="sldNum" idx="12"/>
          </p:nvPr>
        </p:nvSpPr>
        <p:spPr>
          <a:xfrm>
            <a:off x="8556784" y="4749851"/>
            <a:ext cx="548700" cy="393600"/>
          </a:xfrm>
          <a:prstGeom prst="rect">
            <a:avLst/>
          </a:prstGeom>
        </p:spPr>
        <p:txBody>
          <a:bodyPr spcFirstLastPara="1" wrap="square" lIns="91425" tIns="91425" rIns="91425" bIns="91425" anchor="t"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Blank vertical" type="blank">
  <p:cSld name="BLANK">
    <p:bg>
      <p:bgPr>
        <a:solidFill>
          <a:schemeClr val="dk1"/>
        </a:solidFill>
        <a:effectLst/>
      </p:bgPr>
    </p:bg>
    <p:spTree>
      <p:nvGrpSpPr>
        <p:cNvPr id="1" name="Shape 74"/>
        <p:cNvGrpSpPr/>
        <p:nvPr/>
      </p:nvGrpSpPr>
      <p:grpSpPr>
        <a:xfrm>
          <a:off x="0" y="0"/>
          <a:ext cx="0" cy="0"/>
          <a:chOff x="0" y="0"/>
          <a:chExt cx="0" cy="0"/>
        </a:xfrm>
      </p:grpSpPr>
      <p:pic>
        <p:nvPicPr>
          <p:cNvPr id="75" name="Google Shape;75;p12" descr="organic-01.png"/>
          <p:cNvPicPr preferRelativeResize="0"/>
          <p:nvPr/>
        </p:nvPicPr>
        <p:blipFill>
          <a:blip r:embed="rId2">
            <a:alphaModFix amt="4000"/>
          </a:blip>
          <a:stretch>
            <a:fillRect/>
          </a:stretch>
        </p:blipFill>
        <p:spPr>
          <a:xfrm>
            <a:off x="0" y="0"/>
            <a:ext cx="9144000" cy="5143500"/>
          </a:xfrm>
          <a:prstGeom prst="rect">
            <a:avLst/>
          </a:prstGeom>
          <a:noFill/>
          <a:ln>
            <a:noFill/>
          </a:ln>
        </p:spPr>
      </p:pic>
      <p:sp>
        <p:nvSpPr>
          <p:cNvPr id="76" name="Google Shape;76;p12"/>
          <p:cNvSpPr txBox="1">
            <a:spLocks noGrp="1"/>
          </p:cNvSpPr>
          <p:nvPr>
            <p:ph type="sldNum" idx="12"/>
          </p:nvPr>
        </p:nvSpPr>
        <p:spPr>
          <a:xfrm>
            <a:off x="8556784" y="4749851"/>
            <a:ext cx="548700" cy="393600"/>
          </a:xfrm>
          <a:prstGeom prst="rect">
            <a:avLst/>
          </a:prstGeom>
        </p:spPr>
        <p:txBody>
          <a:bodyPr spcFirstLastPara="1" wrap="square" lIns="91425" tIns="91425" rIns="91425" bIns="91425" anchor="t"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Blank waves">
  <p:cSld name="BLANK_1">
    <p:bg>
      <p:bgPr>
        <a:solidFill>
          <a:schemeClr val="dk1"/>
        </a:solidFill>
        <a:effectLst/>
      </p:bgPr>
    </p:bg>
    <p:spTree>
      <p:nvGrpSpPr>
        <p:cNvPr id="1" name="Shape 77"/>
        <p:cNvGrpSpPr/>
        <p:nvPr/>
      </p:nvGrpSpPr>
      <p:grpSpPr>
        <a:xfrm>
          <a:off x="0" y="0"/>
          <a:ext cx="0" cy="0"/>
          <a:chOff x="0" y="0"/>
          <a:chExt cx="0" cy="0"/>
        </a:xfrm>
      </p:grpSpPr>
      <p:pic>
        <p:nvPicPr>
          <p:cNvPr id="78" name="Google Shape;78;p13" descr="organic-02.png"/>
          <p:cNvPicPr preferRelativeResize="0"/>
          <p:nvPr/>
        </p:nvPicPr>
        <p:blipFill>
          <a:blip r:embed="rId2">
            <a:alphaModFix amt="5000"/>
          </a:blip>
          <a:stretch>
            <a:fillRect/>
          </a:stretch>
        </p:blipFill>
        <p:spPr>
          <a:xfrm>
            <a:off x="0" y="0"/>
            <a:ext cx="9144000" cy="5143500"/>
          </a:xfrm>
          <a:prstGeom prst="rect">
            <a:avLst/>
          </a:prstGeom>
          <a:noFill/>
          <a:ln>
            <a:noFill/>
          </a:ln>
        </p:spPr>
      </p:pic>
      <p:sp>
        <p:nvSpPr>
          <p:cNvPr id="79" name="Google Shape;79;p13"/>
          <p:cNvSpPr txBox="1">
            <a:spLocks noGrp="1"/>
          </p:cNvSpPr>
          <p:nvPr>
            <p:ph type="sldNum" idx="12"/>
          </p:nvPr>
        </p:nvSpPr>
        <p:spPr>
          <a:xfrm>
            <a:off x="8556784" y="4749851"/>
            <a:ext cx="548700" cy="393600"/>
          </a:xfrm>
          <a:prstGeom prst="rect">
            <a:avLst/>
          </a:prstGeom>
        </p:spPr>
        <p:txBody>
          <a:bodyPr spcFirstLastPara="1" wrap="square" lIns="91425" tIns="91425" rIns="91425" bIns="91425" anchor="t"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Blank zigzag">
  <p:cSld name="BLANK_1_1">
    <p:bg>
      <p:bgPr>
        <a:solidFill>
          <a:schemeClr val="dk1"/>
        </a:solidFill>
        <a:effectLst/>
      </p:bgPr>
    </p:bg>
    <p:spTree>
      <p:nvGrpSpPr>
        <p:cNvPr id="1" name="Shape 80"/>
        <p:cNvGrpSpPr/>
        <p:nvPr/>
      </p:nvGrpSpPr>
      <p:grpSpPr>
        <a:xfrm>
          <a:off x="0" y="0"/>
          <a:ext cx="0" cy="0"/>
          <a:chOff x="0" y="0"/>
          <a:chExt cx="0" cy="0"/>
        </a:xfrm>
      </p:grpSpPr>
      <p:pic>
        <p:nvPicPr>
          <p:cNvPr id="81" name="Google Shape;81;p14" descr="organic-03.png"/>
          <p:cNvPicPr preferRelativeResize="0"/>
          <p:nvPr/>
        </p:nvPicPr>
        <p:blipFill>
          <a:blip r:embed="rId2">
            <a:alphaModFix amt="5000"/>
          </a:blip>
          <a:stretch>
            <a:fillRect/>
          </a:stretch>
        </p:blipFill>
        <p:spPr>
          <a:xfrm>
            <a:off x="0" y="0"/>
            <a:ext cx="9144000" cy="5143500"/>
          </a:xfrm>
          <a:prstGeom prst="rect">
            <a:avLst/>
          </a:prstGeom>
          <a:noFill/>
          <a:ln>
            <a:noFill/>
          </a:ln>
        </p:spPr>
      </p:pic>
      <p:sp>
        <p:nvSpPr>
          <p:cNvPr id="82" name="Google Shape;82;p14"/>
          <p:cNvSpPr txBox="1">
            <a:spLocks noGrp="1"/>
          </p:cNvSpPr>
          <p:nvPr>
            <p:ph type="sldNum" idx="12"/>
          </p:nvPr>
        </p:nvSpPr>
        <p:spPr>
          <a:xfrm>
            <a:off x="8556784" y="4749851"/>
            <a:ext cx="548700" cy="393600"/>
          </a:xfrm>
          <a:prstGeom prst="rect">
            <a:avLst/>
          </a:prstGeom>
        </p:spPr>
        <p:txBody>
          <a:bodyPr spcFirstLastPara="1" wrap="square" lIns="91425" tIns="91425" rIns="91425" bIns="91425" anchor="t"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simple-light">
    <p:bg>
      <p:bgPr>
        <a:solidFill>
          <a:srgbClr val="F3F3F3"/>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457200" y="205978"/>
            <a:ext cx="8229600" cy="857400"/>
          </a:xfrm>
          <a:prstGeom prst="rect">
            <a:avLst/>
          </a:prstGeom>
          <a:noFill/>
          <a:ln>
            <a:noFill/>
          </a:ln>
        </p:spPr>
        <p:txBody>
          <a:bodyPr spcFirstLastPara="1" wrap="square" lIns="91425" tIns="91425" rIns="91425" bIns="91425" anchor="b" anchorCtr="0">
            <a:noAutofit/>
          </a:bodyPr>
          <a:lstStyle>
            <a:lvl1pPr lvl="0">
              <a:spcBef>
                <a:spcPts val="0"/>
              </a:spcBef>
              <a:spcAft>
                <a:spcPts val="0"/>
              </a:spcAft>
              <a:buClr>
                <a:schemeClr val="dk1"/>
              </a:buClr>
              <a:buSzPts val="1800"/>
              <a:buFont typeface="Playfair Display"/>
              <a:buNone/>
              <a:defRPr sz="1800" b="1" i="1">
                <a:solidFill>
                  <a:schemeClr val="dk1"/>
                </a:solidFill>
                <a:latin typeface="Playfair Display"/>
                <a:ea typeface="Playfair Display"/>
                <a:cs typeface="Playfair Display"/>
                <a:sym typeface="Playfair Display"/>
              </a:defRPr>
            </a:lvl1pPr>
            <a:lvl2pPr lvl="1">
              <a:spcBef>
                <a:spcPts val="0"/>
              </a:spcBef>
              <a:spcAft>
                <a:spcPts val="0"/>
              </a:spcAft>
              <a:buClr>
                <a:schemeClr val="dk1"/>
              </a:buClr>
              <a:buSzPts val="1800"/>
              <a:buFont typeface="Playfair Display"/>
              <a:buNone/>
              <a:defRPr sz="1800" b="1" i="1">
                <a:solidFill>
                  <a:schemeClr val="dk1"/>
                </a:solidFill>
                <a:latin typeface="Playfair Display"/>
                <a:ea typeface="Playfair Display"/>
                <a:cs typeface="Playfair Display"/>
                <a:sym typeface="Playfair Display"/>
              </a:defRPr>
            </a:lvl2pPr>
            <a:lvl3pPr lvl="2">
              <a:spcBef>
                <a:spcPts val="0"/>
              </a:spcBef>
              <a:spcAft>
                <a:spcPts val="0"/>
              </a:spcAft>
              <a:buClr>
                <a:schemeClr val="dk1"/>
              </a:buClr>
              <a:buSzPts val="1800"/>
              <a:buFont typeface="Playfair Display"/>
              <a:buNone/>
              <a:defRPr sz="1800" b="1" i="1">
                <a:solidFill>
                  <a:schemeClr val="dk1"/>
                </a:solidFill>
                <a:latin typeface="Playfair Display"/>
                <a:ea typeface="Playfair Display"/>
                <a:cs typeface="Playfair Display"/>
                <a:sym typeface="Playfair Display"/>
              </a:defRPr>
            </a:lvl3pPr>
            <a:lvl4pPr lvl="3">
              <a:spcBef>
                <a:spcPts val="0"/>
              </a:spcBef>
              <a:spcAft>
                <a:spcPts val="0"/>
              </a:spcAft>
              <a:buClr>
                <a:schemeClr val="dk1"/>
              </a:buClr>
              <a:buSzPts val="1800"/>
              <a:buFont typeface="Playfair Display"/>
              <a:buNone/>
              <a:defRPr sz="1800" b="1" i="1">
                <a:solidFill>
                  <a:schemeClr val="dk1"/>
                </a:solidFill>
                <a:latin typeface="Playfair Display"/>
                <a:ea typeface="Playfair Display"/>
                <a:cs typeface="Playfair Display"/>
                <a:sym typeface="Playfair Display"/>
              </a:defRPr>
            </a:lvl4pPr>
            <a:lvl5pPr lvl="4">
              <a:spcBef>
                <a:spcPts val="0"/>
              </a:spcBef>
              <a:spcAft>
                <a:spcPts val="0"/>
              </a:spcAft>
              <a:buClr>
                <a:schemeClr val="dk1"/>
              </a:buClr>
              <a:buSzPts val="1800"/>
              <a:buFont typeface="Playfair Display"/>
              <a:buNone/>
              <a:defRPr sz="1800" b="1" i="1">
                <a:solidFill>
                  <a:schemeClr val="dk1"/>
                </a:solidFill>
                <a:latin typeface="Playfair Display"/>
                <a:ea typeface="Playfair Display"/>
                <a:cs typeface="Playfair Display"/>
                <a:sym typeface="Playfair Display"/>
              </a:defRPr>
            </a:lvl5pPr>
            <a:lvl6pPr lvl="5">
              <a:spcBef>
                <a:spcPts val="0"/>
              </a:spcBef>
              <a:spcAft>
                <a:spcPts val="0"/>
              </a:spcAft>
              <a:buClr>
                <a:schemeClr val="dk1"/>
              </a:buClr>
              <a:buSzPts val="1800"/>
              <a:buFont typeface="Playfair Display"/>
              <a:buNone/>
              <a:defRPr sz="1800" b="1" i="1">
                <a:solidFill>
                  <a:schemeClr val="dk1"/>
                </a:solidFill>
                <a:latin typeface="Playfair Display"/>
                <a:ea typeface="Playfair Display"/>
                <a:cs typeface="Playfair Display"/>
                <a:sym typeface="Playfair Display"/>
              </a:defRPr>
            </a:lvl6pPr>
            <a:lvl7pPr lvl="6">
              <a:spcBef>
                <a:spcPts val="0"/>
              </a:spcBef>
              <a:spcAft>
                <a:spcPts val="0"/>
              </a:spcAft>
              <a:buClr>
                <a:schemeClr val="dk1"/>
              </a:buClr>
              <a:buSzPts val="1800"/>
              <a:buFont typeface="Playfair Display"/>
              <a:buNone/>
              <a:defRPr sz="1800" b="1" i="1">
                <a:solidFill>
                  <a:schemeClr val="dk1"/>
                </a:solidFill>
                <a:latin typeface="Playfair Display"/>
                <a:ea typeface="Playfair Display"/>
                <a:cs typeface="Playfair Display"/>
                <a:sym typeface="Playfair Display"/>
              </a:defRPr>
            </a:lvl7pPr>
            <a:lvl8pPr lvl="7">
              <a:spcBef>
                <a:spcPts val="0"/>
              </a:spcBef>
              <a:spcAft>
                <a:spcPts val="0"/>
              </a:spcAft>
              <a:buClr>
                <a:schemeClr val="dk1"/>
              </a:buClr>
              <a:buSzPts val="1800"/>
              <a:buFont typeface="Playfair Display"/>
              <a:buNone/>
              <a:defRPr sz="1800" b="1" i="1">
                <a:solidFill>
                  <a:schemeClr val="dk1"/>
                </a:solidFill>
                <a:latin typeface="Playfair Display"/>
                <a:ea typeface="Playfair Display"/>
                <a:cs typeface="Playfair Display"/>
                <a:sym typeface="Playfair Display"/>
              </a:defRPr>
            </a:lvl8pPr>
            <a:lvl9pPr lvl="8">
              <a:spcBef>
                <a:spcPts val="0"/>
              </a:spcBef>
              <a:spcAft>
                <a:spcPts val="0"/>
              </a:spcAft>
              <a:buClr>
                <a:schemeClr val="dk1"/>
              </a:buClr>
              <a:buSzPts val="1800"/>
              <a:buFont typeface="Playfair Display"/>
              <a:buNone/>
              <a:defRPr sz="1800" b="1" i="1">
                <a:solidFill>
                  <a:schemeClr val="dk1"/>
                </a:solidFill>
                <a:latin typeface="Playfair Display"/>
                <a:ea typeface="Playfair Display"/>
                <a:cs typeface="Playfair Display"/>
                <a:sym typeface="Playfair Display"/>
              </a:defRPr>
            </a:lvl9pPr>
          </a:lstStyle>
          <a:p>
            <a:endParaRPr/>
          </a:p>
        </p:txBody>
      </p:sp>
      <p:sp>
        <p:nvSpPr>
          <p:cNvPr id="7" name="Google Shape;7;p1"/>
          <p:cNvSpPr txBox="1">
            <a:spLocks noGrp="1"/>
          </p:cNvSpPr>
          <p:nvPr>
            <p:ph type="body" idx="1"/>
          </p:nvPr>
        </p:nvSpPr>
        <p:spPr>
          <a:xfrm>
            <a:off x="457200" y="1200150"/>
            <a:ext cx="8229600" cy="3725700"/>
          </a:xfrm>
          <a:prstGeom prst="rect">
            <a:avLst/>
          </a:prstGeom>
          <a:noFill/>
          <a:ln>
            <a:noFill/>
          </a:ln>
        </p:spPr>
        <p:txBody>
          <a:bodyPr spcFirstLastPara="1" wrap="square" lIns="91425" tIns="91425" rIns="91425" bIns="91425" anchor="t" anchorCtr="0">
            <a:noAutofit/>
          </a:bodyPr>
          <a:lstStyle>
            <a:lvl1pPr marL="457200" lvl="0" indent="-419100">
              <a:spcBef>
                <a:spcPts val="600"/>
              </a:spcBef>
              <a:spcAft>
                <a:spcPts val="0"/>
              </a:spcAft>
              <a:buClr>
                <a:schemeClr val="dk1"/>
              </a:buClr>
              <a:buSzPts val="3000"/>
              <a:buFont typeface="Tinos"/>
              <a:buChar char="▹"/>
              <a:defRPr sz="3000">
                <a:solidFill>
                  <a:schemeClr val="dk1"/>
                </a:solidFill>
                <a:latin typeface="Tinos"/>
                <a:ea typeface="Tinos"/>
                <a:cs typeface="Tinos"/>
                <a:sym typeface="Tinos"/>
              </a:defRPr>
            </a:lvl1pPr>
            <a:lvl2pPr marL="914400" lvl="1" indent="-381000">
              <a:spcBef>
                <a:spcPts val="0"/>
              </a:spcBef>
              <a:spcAft>
                <a:spcPts val="0"/>
              </a:spcAft>
              <a:buClr>
                <a:schemeClr val="dk1"/>
              </a:buClr>
              <a:buSzPts val="2400"/>
              <a:buFont typeface="Tinos"/>
              <a:buChar char="▸"/>
              <a:defRPr sz="2400">
                <a:solidFill>
                  <a:schemeClr val="dk1"/>
                </a:solidFill>
                <a:latin typeface="Tinos"/>
                <a:ea typeface="Tinos"/>
                <a:cs typeface="Tinos"/>
                <a:sym typeface="Tinos"/>
              </a:defRPr>
            </a:lvl2pPr>
            <a:lvl3pPr marL="1371600" lvl="2" indent="-381000">
              <a:spcBef>
                <a:spcPts val="0"/>
              </a:spcBef>
              <a:spcAft>
                <a:spcPts val="0"/>
              </a:spcAft>
              <a:buClr>
                <a:schemeClr val="dk1"/>
              </a:buClr>
              <a:buSzPts val="2400"/>
              <a:buFont typeface="Tinos"/>
              <a:buChar char="◦"/>
              <a:defRPr sz="2400">
                <a:solidFill>
                  <a:schemeClr val="dk1"/>
                </a:solidFill>
                <a:latin typeface="Tinos"/>
                <a:ea typeface="Tinos"/>
                <a:cs typeface="Tinos"/>
                <a:sym typeface="Tinos"/>
              </a:defRPr>
            </a:lvl3pPr>
            <a:lvl4pPr marL="1828800" lvl="3" indent="-342900">
              <a:spcBef>
                <a:spcPts val="0"/>
              </a:spcBef>
              <a:spcAft>
                <a:spcPts val="0"/>
              </a:spcAft>
              <a:buClr>
                <a:schemeClr val="dk1"/>
              </a:buClr>
              <a:buSzPts val="1800"/>
              <a:buFont typeface="Tinos"/>
              <a:buChar char="●"/>
              <a:defRPr sz="1800">
                <a:solidFill>
                  <a:schemeClr val="dk1"/>
                </a:solidFill>
                <a:latin typeface="Tinos"/>
                <a:ea typeface="Tinos"/>
                <a:cs typeface="Tinos"/>
                <a:sym typeface="Tinos"/>
              </a:defRPr>
            </a:lvl4pPr>
            <a:lvl5pPr marL="2286000" lvl="4" indent="-342900">
              <a:spcBef>
                <a:spcPts val="0"/>
              </a:spcBef>
              <a:spcAft>
                <a:spcPts val="0"/>
              </a:spcAft>
              <a:buClr>
                <a:schemeClr val="dk1"/>
              </a:buClr>
              <a:buSzPts val="1800"/>
              <a:buFont typeface="Tinos"/>
              <a:buChar char="○"/>
              <a:defRPr sz="1800">
                <a:solidFill>
                  <a:schemeClr val="dk1"/>
                </a:solidFill>
                <a:latin typeface="Tinos"/>
                <a:ea typeface="Tinos"/>
                <a:cs typeface="Tinos"/>
                <a:sym typeface="Tinos"/>
              </a:defRPr>
            </a:lvl5pPr>
            <a:lvl6pPr marL="2743200" lvl="5" indent="-342900">
              <a:spcBef>
                <a:spcPts val="0"/>
              </a:spcBef>
              <a:spcAft>
                <a:spcPts val="0"/>
              </a:spcAft>
              <a:buClr>
                <a:schemeClr val="dk1"/>
              </a:buClr>
              <a:buSzPts val="1800"/>
              <a:buFont typeface="Tinos"/>
              <a:buChar char="■"/>
              <a:defRPr sz="1800">
                <a:solidFill>
                  <a:schemeClr val="dk1"/>
                </a:solidFill>
                <a:latin typeface="Tinos"/>
                <a:ea typeface="Tinos"/>
                <a:cs typeface="Tinos"/>
                <a:sym typeface="Tinos"/>
              </a:defRPr>
            </a:lvl6pPr>
            <a:lvl7pPr marL="3200400" lvl="6" indent="-342900">
              <a:spcBef>
                <a:spcPts val="0"/>
              </a:spcBef>
              <a:spcAft>
                <a:spcPts val="0"/>
              </a:spcAft>
              <a:buClr>
                <a:schemeClr val="dk1"/>
              </a:buClr>
              <a:buSzPts val="1800"/>
              <a:buFont typeface="Tinos"/>
              <a:buChar char="●"/>
              <a:defRPr sz="1800">
                <a:solidFill>
                  <a:schemeClr val="dk1"/>
                </a:solidFill>
                <a:latin typeface="Tinos"/>
                <a:ea typeface="Tinos"/>
                <a:cs typeface="Tinos"/>
                <a:sym typeface="Tinos"/>
              </a:defRPr>
            </a:lvl7pPr>
            <a:lvl8pPr marL="3657600" lvl="7" indent="-342900">
              <a:spcBef>
                <a:spcPts val="0"/>
              </a:spcBef>
              <a:spcAft>
                <a:spcPts val="0"/>
              </a:spcAft>
              <a:buClr>
                <a:schemeClr val="dk1"/>
              </a:buClr>
              <a:buSzPts val="1800"/>
              <a:buFont typeface="Tinos"/>
              <a:buChar char="○"/>
              <a:defRPr sz="1800">
                <a:solidFill>
                  <a:schemeClr val="dk1"/>
                </a:solidFill>
                <a:latin typeface="Tinos"/>
                <a:ea typeface="Tinos"/>
                <a:cs typeface="Tinos"/>
                <a:sym typeface="Tinos"/>
              </a:defRPr>
            </a:lvl8pPr>
            <a:lvl9pPr marL="4114800" lvl="8" indent="-342900">
              <a:spcBef>
                <a:spcPts val="0"/>
              </a:spcBef>
              <a:spcAft>
                <a:spcPts val="0"/>
              </a:spcAft>
              <a:buClr>
                <a:schemeClr val="dk1"/>
              </a:buClr>
              <a:buSzPts val="1800"/>
              <a:buFont typeface="Tinos"/>
              <a:buChar char="■"/>
              <a:defRPr sz="1800">
                <a:solidFill>
                  <a:schemeClr val="dk1"/>
                </a:solidFill>
                <a:latin typeface="Tinos"/>
                <a:ea typeface="Tinos"/>
                <a:cs typeface="Tinos"/>
                <a:sym typeface="Tinos"/>
              </a:defRPr>
            </a:lvl9pPr>
          </a:lstStyle>
          <a:p>
            <a:endParaRPr/>
          </a:p>
        </p:txBody>
      </p:sp>
      <p:sp>
        <p:nvSpPr>
          <p:cNvPr id="8" name="Google Shape;8;p1"/>
          <p:cNvSpPr txBox="1">
            <a:spLocks noGrp="1"/>
          </p:cNvSpPr>
          <p:nvPr>
            <p:ph type="sldNum" idx="12"/>
          </p:nvPr>
        </p:nvSpPr>
        <p:spPr>
          <a:xfrm>
            <a:off x="8556784" y="4749851"/>
            <a:ext cx="548700" cy="393600"/>
          </a:xfrm>
          <a:prstGeom prst="rect">
            <a:avLst/>
          </a:prstGeom>
          <a:noFill/>
          <a:ln>
            <a:noFill/>
          </a:ln>
        </p:spPr>
        <p:txBody>
          <a:bodyPr spcFirstLastPara="1" wrap="square" lIns="91425" tIns="91425" rIns="91425" bIns="91425" anchor="t" anchorCtr="0">
            <a:noAutofit/>
          </a:bodyPr>
          <a:lstStyle>
            <a:lvl1pPr lvl="0" algn="r">
              <a:buNone/>
              <a:defRPr sz="1300">
                <a:solidFill>
                  <a:schemeClr val="accent1"/>
                </a:solidFill>
                <a:latin typeface="Playfair Display"/>
                <a:ea typeface="Playfair Display"/>
                <a:cs typeface="Playfair Display"/>
                <a:sym typeface="Playfair Display"/>
              </a:defRPr>
            </a:lvl1pPr>
            <a:lvl2pPr lvl="1" algn="r">
              <a:buNone/>
              <a:defRPr sz="1300">
                <a:solidFill>
                  <a:schemeClr val="accent1"/>
                </a:solidFill>
                <a:latin typeface="Playfair Display"/>
                <a:ea typeface="Playfair Display"/>
                <a:cs typeface="Playfair Display"/>
                <a:sym typeface="Playfair Display"/>
              </a:defRPr>
            </a:lvl2pPr>
            <a:lvl3pPr lvl="2" algn="r">
              <a:buNone/>
              <a:defRPr sz="1300">
                <a:solidFill>
                  <a:schemeClr val="accent1"/>
                </a:solidFill>
                <a:latin typeface="Playfair Display"/>
                <a:ea typeface="Playfair Display"/>
                <a:cs typeface="Playfair Display"/>
                <a:sym typeface="Playfair Display"/>
              </a:defRPr>
            </a:lvl3pPr>
            <a:lvl4pPr lvl="3" algn="r">
              <a:buNone/>
              <a:defRPr sz="1300">
                <a:solidFill>
                  <a:schemeClr val="accent1"/>
                </a:solidFill>
                <a:latin typeface="Playfair Display"/>
                <a:ea typeface="Playfair Display"/>
                <a:cs typeface="Playfair Display"/>
                <a:sym typeface="Playfair Display"/>
              </a:defRPr>
            </a:lvl4pPr>
            <a:lvl5pPr lvl="4" algn="r">
              <a:buNone/>
              <a:defRPr sz="1300">
                <a:solidFill>
                  <a:schemeClr val="accent1"/>
                </a:solidFill>
                <a:latin typeface="Playfair Display"/>
                <a:ea typeface="Playfair Display"/>
                <a:cs typeface="Playfair Display"/>
                <a:sym typeface="Playfair Display"/>
              </a:defRPr>
            </a:lvl5pPr>
            <a:lvl6pPr lvl="5" algn="r">
              <a:buNone/>
              <a:defRPr sz="1300">
                <a:solidFill>
                  <a:schemeClr val="accent1"/>
                </a:solidFill>
                <a:latin typeface="Playfair Display"/>
                <a:ea typeface="Playfair Display"/>
                <a:cs typeface="Playfair Display"/>
                <a:sym typeface="Playfair Display"/>
              </a:defRPr>
            </a:lvl6pPr>
            <a:lvl7pPr lvl="6" algn="r">
              <a:buNone/>
              <a:defRPr sz="1300">
                <a:solidFill>
                  <a:schemeClr val="accent1"/>
                </a:solidFill>
                <a:latin typeface="Playfair Display"/>
                <a:ea typeface="Playfair Display"/>
                <a:cs typeface="Playfair Display"/>
                <a:sym typeface="Playfair Display"/>
              </a:defRPr>
            </a:lvl7pPr>
            <a:lvl8pPr lvl="7" algn="r">
              <a:buNone/>
              <a:defRPr sz="1300">
                <a:solidFill>
                  <a:schemeClr val="accent1"/>
                </a:solidFill>
                <a:latin typeface="Playfair Display"/>
                <a:ea typeface="Playfair Display"/>
                <a:cs typeface="Playfair Display"/>
                <a:sym typeface="Playfair Display"/>
              </a:defRPr>
            </a:lvl8pPr>
            <a:lvl9pPr lvl="8" algn="r">
              <a:buNone/>
              <a:defRPr sz="1300">
                <a:solidFill>
                  <a:schemeClr val="accent1"/>
                </a:solidFill>
                <a:latin typeface="Playfair Display"/>
                <a:ea typeface="Playfair Display"/>
                <a:cs typeface="Playfair Display"/>
                <a:sym typeface="Playfair Display"/>
              </a:defRPr>
            </a:lvl9pPr>
          </a:lstStyle>
          <a:p>
            <a:pPr marL="0" lvl="0" indent="0" algn="r" rtl="0">
              <a:spcBef>
                <a:spcPts val="0"/>
              </a:spcBef>
              <a:spcAft>
                <a:spcPts val="0"/>
              </a:spcAft>
              <a:buNone/>
            </a:pPr>
            <a:fld id="{00000000-1234-1234-1234-123412341234}" type="slidenum">
              <a:rPr lang="en"/>
              <a:t>‹#›</a:t>
            </a:fld>
            <a:endParaRPr/>
          </a:p>
        </p:txBody>
      </p:sp>
    </p:spTree>
  </p:cSld>
  <p:clrMap bg1="lt1" tx1="dk1" bg2="dk2" tx2="lt2" accent1="accent1" accent2="accent2" accent3="accent3" accent4="accent4" accent5="accent5" accent6="accent6" hlink="hlink" folHlink="folHlink"/>
  <p:sldLayoutIdLst>
    <p:sldLayoutId id="2147483648" r:id="rId1"/>
    <p:sldLayoutId id="2147483650" r:id="rId2"/>
    <p:sldLayoutId id="2147483652" r:id="rId3"/>
    <p:sldLayoutId id="2147483653" r:id="rId4"/>
    <p:sldLayoutId id="2147483654" r:id="rId5"/>
    <p:sldLayoutId id="2147483658" r:id="rId6"/>
    <p:sldLayoutId id="2147483659" r:id="rId7"/>
    <p:sldLayoutId id="2147483660" r:id="rId8"/>
  </p:sldLayoutIdLst>
  <p:transition>
    <p:fade thruBlk="1"/>
  </p:transition>
  <p:hf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5.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8.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8.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89"/>
        <p:cNvGrpSpPr/>
        <p:nvPr/>
      </p:nvGrpSpPr>
      <p:grpSpPr>
        <a:xfrm>
          <a:off x="0" y="0"/>
          <a:ext cx="0" cy="0"/>
          <a:chOff x="0" y="0"/>
          <a:chExt cx="0" cy="0"/>
        </a:xfrm>
      </p:grpSpPr>
      <p:sp>
        <p:nvSpPr>
          <p:cNvPr id="90" name="Google Shape;90;p16"/>
          <p:cNvSpPr txBox="1">
            <a:spLocks noGrp="1"/>
          </p:cNvSpPr>
          <p:nvPr>
            <p:ph type="ctrTitle"/>
          </p:nvPr>
        </p:nvSpPr>
        <p:spPr>
          <a:xfrm>
            <a:off x="2430062" y="1581150"/>
            <a:ext cx="4275537" cy="1828800"/>
          </a:xfrm>
          <a:prstGeom prst="rect">
            <a:avLst/>
          </a:prstGeom>
        </p:spPr>
        <p:txBody>
          <a:bodyPr spcFirstLastPara="1" wrap="square" lIns="91425" tIns="91425" rIns="91425" bIns="91425" anchor="ctr" anchorCtr="0">
            <a:noAutofit/>
          </a:bodyPr>
          <a:lstStyle/>
          <a:p>
            <a:r>
              <a:rPr lang="en-US" sz="1600" dirty="0" smtClean="0"/>
              <a:t/>
            </a:r>
            <a:br>
              <a:rPr lang="en-US" sz="1600" dirty="0" smtClean="0"/>
            </a:br>
            <a:r>
              <a:rPr lang="en-US" sz="1600" dirty="0">
                <a:latin typeface="Maiandra GD" pitchFamily="34" charset="0"/>
              </a:rPr>
              <a:t/>
            </a:r>
            <a:br>
              <a:rPr lang="en-US" sz="1600" dirty="0">
                <a:latin typeface="Maiandra GD" pitchFamily="34" charset="0"/>
              </a:rPr>
            </a:br>
            <a:r>
              <a:rPr lang="en-US" sz="1600" dirty="0" smtClean="0">
                <a:latin typeface="Maiandra GD" pitchFamily="34" charset="0"/>
              </a:rPr>
              <a:t>KEBERAGAMAAN NARAPIDANA LANSIA KASUS PELECEHAN SEKSUAL DI RUTAN KELAS IIB BATUSANGKAR</a:t>
            </a:r>
            <a:br>
              <a:rPr lang="en-US" sz="1600" dirty="0" smtClean="0">
                <a:latin typeface="Maiandra GD" pitchFamily="34" charset="0"/>
              </a:rPr>
            </a:br>
            <a:r>
              <a:rPr lang="en-US" sz="1600" dirty="0" smtClean="0">
                <a:latin typeface="Maiandra GD" pitchFamily="34" charset="0"/>
              </a:rPr>
              <a:t/>
            </a:r>
            <a:br>
              <a:rPr lang="en-US" sz="1600" dirty="0" smtClean="0">
                <a:latin typeface="Maiandra GD" pitchFamily="34" charset="0"/>
              </a:rPr>
            </a:br>
            <a:r>
              <a:rPr lang="en-US" sz="1600" dirty="0">
                <a:latin typeface="Maiandra GD" pitchFamily="34" charset="0"/>
              </a:rPr>
              <a:t/>
            </a:r>
            <a:br>
              <a:rPr lang="en-US" sz="1600" dirty="0">
                <a:latin typeface="Maiandra GD" pitchFamily="34" charset="0"/>
              </a:rPr>
            </a:br>
            <a:r>
              <a:rPr lang="en-US" sz="1600" dirty="0"/>
              <a:t/>
            </a:r>
            <a:br>
              <a:rPr lang="en-US" sz="1600" dirty="0"/>
            </a:br>
            <a:r>
              <a:rPr lang="en-US" sz="1600" dirty="0" smtClean="0"/>
              <a:t/>
            </a:r>
            <a:br>
              <a:rPr lang="en-US" sz="1600" dirty="0" smtClean="0"/>
            </a:br>
            <a:endParaRPr lang="en-US" sz="1600" dirty="0"/>
          </a:p>
        </p:txBody>
      </p:sp>
      <p:grpSp>
        <p:nvGrpSpPr>
          <p:cNvPr id="91" name="Google Shape;91;p16"/>
          <p:cNvGrpSpPr/>
          <p:nvPr/>
        </p:nvGrpSpPr>
        <p:grpSpPr>
          <a:xfrm>
            <a:off x="4388765" y="980127"/>
            <a:ext cx="366458" cy="366437"/>
            <a:chOff x="1923675" y="1633650"/>
            <a:chExt cx="436000" cy="435975"/>
          </a:xfrm>
        </p:grpSpPr>
        <p:sp>
          <p:nvSpPr>
            <p:cNvPr id="92" name="Google Shape;92;p16"/>
            <p:cNvSpPr/>
            <p:nvPr/>
          </p:nvSpPr>
          <p:spPr>
            <a:xfrm>
              <a:off x="2209250" y="1633650"/>
              <a:ext cx="150425" cy="150425"/>
            </a:xfrm>
            <a:custGeom>
              <a:avLst/>
              <a:gdLst/>
              <a:ahLst/>
              <a:cxnLst/>
              <a:rect l="l" t="t" r="r" b="b"/>
              <a:pathLst>
                <a:path w="6017" h="6017" fill="none" extrusionOk="0">
                  <a:moveTo>
                    <a:pt x="5846" y="3605"/>
                  </a:moveTo>
                  <a:lnTo>
                    <a:pt x="2412" y="171"/>
                  </a:lnTo>
                  <a:lnTo>
                    <a:pt x="2412" y="171"/>
                  </a:lnTo>
                  <a:lnTo>
                    <a:pt x="2314" y="98"/>
                  </a:lnTo>
                  <a:lnTo>
                    <a:pt x="2217" y="49"/>
                  </a:lnTo>
                  <a:lnTo>
                    <a:pt x="2095" y="25"/>
                  </a:lnTo>
                  <a:lnTo>
                    <a:pt x="1997" y="1"/>
                  </a:lnTo>
                  <a:lnTo>
                    <a:pt x="1876" y="25"/>
                  </a:lnTo>
                  <a:lnTo>
                    <a:pt x="1778" y="49"/>
                  </a:lnTo>
                  <a:lnTo>
                    <a:pt x="1681" y="98"/>
                  </a:lnTo>
                  <a:lnTo>
                    <a:pt x="1583" y="171"/>
                  </a:lnTo>
                  <a:lnTo>
                    <a:pt x="0" y="1778"/>
                  </a:lnTo>
                  <a:lnTo>
                    <a:pt x="4238" y="6016"/>
                  </a:lnTo>
                  <a:lnTo>
                    <a:pt x="5846" y="4433"/>
                  </a:lnTo>
                  <a:lnTo>
                    <a:pt x="5846" y="4433"/>
                  </a:lnTo>
                  <a:lnTo>
                    <a:pt x="5919" y="4336"/>
                  </a:lnTo>
                  <a:lnTo>
                    <a:pt x="5967" y="4238"/>
                  </a:lnTo>
                  <a:lnTo>
                    <a:pt x="5992" y="4141"/>
                  </a:lnTo>
                  <a:lnTo>
                    <a:pt x="6016" y="4019"/>
                  </a:lnTo>
                  <a:lnTo>
                    <a:pt x="5992" y="3922"/>
                  </a:lnTo>
                  <a:lnTo>
                    <a:pt x="5967" y="3800"/>
                  </a:lnTo>
                  <a:lnTo>
                    <a:pt x="5919" y="3703"/>
                  </a:lnTo>
                  <a:lnTo>
                    <a:pt x="5846" y="3605"/>
                  </a:lnTo>
                  <a:lnTo>
                    <a:pt x="5846" y="3605"/>
                  </a:lnTo>
                  <a:close/>
                </a:path>
              </a:pathLst>
            </a:custGeom>
            <a:noFill/>
            <a:ln w="12175" cap="rnd"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3" name="Google Shape;93;p16"/>
            <p:cNvSpPr/>
            <p:nvPr/>
          </p:nvSpPr>
          <p:spPr>
            <a:xfrm>
              <a:off x="2019900" y="1757250"/>
              <a:ext cx="261825" cy="261850"/>
            </a:xfrm>
            <a:custGeom>
              <a:avLst/>
              <a:gdLst/>
              <a:ahLst/>
              <a:cxnLst/>
              <a:rect l="l" t="t" r="r" b="b"/>
              <a:pathLst>
                <a:path w="10473" h="10474" fill="none" extrusionOk="0">
                  <a:moveTo>
                    <a:pt x="10473" y="1"/>
                  </a:moveTo>
                  <a:lnTo>
                    <a:pt x="0" y="10473"/>
                  </a:lnTo>
                </a:path>
              </a:pathLst>
            </a:custGeom>
            <a:noFill/>
            <a:ln w="12175" cap="rnd"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4" name="Google Shape;94;p16"/>
            <p:cNvSpPr/>
            <p:nvPr/>
          </p:nvSpPr>
          <p:spPr>
            <a:xfrm>
              <a:off x="1923675" y="1681150"/>
              <a:ext cx="388500" cy="388475"/>
            </a:xfrm>
            <a:custGeom>
              <a:avLst/>
              <a:gdLst/>
              <a:ahLst/>
              <a:cxnLst/>
              <a:rect l="l" t="t" r="r" b="b"/>
              <a:pathLst>
                <a:path w="15540" h="15539" fill="none" extrusionOk="0">
                  <a:moveTo>
                    <a:pt x="11277" y="0"/>
                  </a:moveTo>
                  <a:lnTo>
                    <a:pt x="756" y="10546"/>
                  </a:lnTo>
                  <a:lnTo>
                    <a:pt x="756" y="10546"/>
                  </a:lnTo>
                  <a:lnTo>
                    <a:pt x="683" y="10619"/>
                  </a:lnTo>
                  <a:lnTo>
                    <a:pt x="634" y="10692"/>
                  </a:lnTo>
                  <a:lnTo>
                    <a:pt x="610" y="10765"/>
                  </a:lnTo>
                  <a:lnTo>
                    <a:pt x="585" y="10863"/>
                  </a:lnTo>
                  <a:lnTo>
                    <a:pt x="1" y="14881"/>
                  </a:lnTo>
                  <a:lnTo>
                    <a:pt x="1" y="14881"/>
                  </a:lnTo>
                  <a:lnTo>
                    <a:pt x="1" y="15003"/>
                  </a:lnTo>
                  <a:lnTo>
                    <a:pt x="25" y="15149"/>
                  </a:lnTo>
                  <a:lnTo>
                    <a:pt x="98" y="15271"/>
                  </a:lnTo>
                  <a:lnTo>
                    <a:pt x="171" y="15368"/>
                  </a:lnTo>
                  <a:lnTo>
                    <a:pt x="171" y="15368"/>
                  </a:lnTo>
                  <a:lnTo>
                    <a:pt x="269" y="15441"/>
                  </a:lnTo>
                  <a:lnTo>
                    <a:pt x="366" y="15490"/>
                  </a:lnTo>
                  <a:lnTo>
                    <a:pt x="464" y="15514"/>
                  </a:lnTo>
                  <a:lnTo>
                    <a:pt x="585" y="15539"/>
                  </a:lnTo>
                  <a:lnTo>
                    <a:pt x="585" y="15539"/>
                  </a:lnTo>
                  <a:lnTo>
                    <a:pt x="659" y="15539"/>
                  </a:lnTo>
                  <a:lnTo>
                    <a:pt x="4677" y="14954"/>
                  </a:lnTo>
                  <a:lnTo>
                    <a:pt x="4677" y="14954"/>
                  </a:lnTo>
                  <a:lnTo>
                    <a:pt x="4848" y="14905"/>
                  </a:lnTo>
                  <a:lnTo>
                    <a:pt x="4921" y="14857"/>
                  </a:lnTo>
                  <a:lnTo>
                    <a:pt x="4994" y="14784"/>
                  </a:lnTo>
                  <a:lnTo>
                    <a:pt x="15539" y="4262"/>
                  </a:lnTo>
                </a:path>
              </a:pathLst>
            </a:custGeom>
            <a:noFill/>
            <a:ln w="12175" cap="rnd"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5" name="Google Shape;95;p16"/>
            <p:cNvSpPr/>
            <p:nvPr/>
          </p:nvSpPr>
          <p:spPr>
            <a:xfrm>
              <a:off x="1974225" y="1711575"/>
              <a:ext cx="261825" cy="261850"/>
            </a:xfrm>
            <a:custGeom>
              <a:avLst/>
              <a:gdLst/>
              <a:ahLst/>
              <a:cxnLst/>
              <a:rect l="l" t="t" r="r" b="b"/>
              <a:pathLst>
                <a:path w="10473" h="10474" fill="none" extrusionOk="0">
                  <a:moveTo>
                    <a:pt x="0" y="10474"/>
                  </a:moveTo>
                  <a:lnTo>
                    <a:pt x="10473" y="1"/>
                  </a:lnTo>
                </a:path>
              </a:pathLst>
            </a:custGeom>
            <a:noFill/>
            <a:ln w="12175" cap="rnd"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6" name="Google Shape;96;p16"/>
            <p:cNvSpPr/>
            <p:nvPr/>
          </p:nvSpPr>
          <p:spPr>
            <a:xfrm>
              <a:off x="1934650" y="2014200"/>
              <a:ext cx="44475" cy="44475"/>
            </a:xfrm>
            <a:custGeom>
              <a:avLst/>
              <a:gdLst/>
              <a:ahLst/>
              <a:cxnLst/>
              <a:rect l="l" t="t" r="r" b="b"/>
              <a:pathLst>
                <a:path w="1779" h="1779" fill="none" extrusionOk="0">
                  <a:moveTo>
                    <a:pt x="1778" y="1778"/>
                  </a:moveTo>
                  <a:lnTo>
                    <a:pt x="0" y="0"/>
                  </a:lnTo>
                </a:path>
              </a:pathLst>
            </a:custGeom>
            <a:noFill/>
            <a:ln w="12175" cap="rnd"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7" name="Google Shape;97;p16"/>
            <p:cNvSpPr/>
            <p:nvPr/>
          </p:nvSpPr>
          <p:spPr>
            <a:xfrm>
              <a:off x="1944375" y="1947225"/>
              <a:ext cx="101725" cy="101700"/>
            </a:xfrm>
            <a:custGeom>
              <a:avLst/>
              <a:gdLst/>
              <a:ahLst/>
              <a:cxnLst/>
              <a:rect l="l" t="t" r="r" b="b"/>
              <a:pathLst>
                <a:path w="4069" h="4068" fill="none" extrusionOk="0">
                  <a:moveTo>
                    <a:pt x="1" y="49"/>
                  </a:moveTo>
                  <a:lnTo>
                    <a:pt x="1" y="49"/>
                  </a:lnTo>
                  <a:lnTo>
                    <a:pt x="25" y="0"/>
                  </a:lnTo>
                  <a:lnTo>
                    <a:pt x="25" y="0"/>
                  </a:lnTo>
                  <a:lnTo>
                    <a:pt x="4068" y="4043"/>
                  </a:lnTo>
                  <a:lnTo>
                    <a:pt x="4068" y="4043"/>
                  </a:lnTo>
                  <a:lnTo>
                    <a:pt x="4068" y="4043"/>
                  </a:lnTo>
                  <a:lnTo>
                    <a:pt x="4020" y="4068"/>
                  </a:lnTo>
                </a:path>
              </a:pathLst>
            </a:custGeom>
            <a:noFill/>
            <a:ln w="12175" cap="rnd"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2" name="Rectangle 1"/>
          <p:cNvSpPr/>
          <p:nvPr/>
        </p:nvSpPr>
        <p:spPr>
          <a:xfrm>
            <a:off x="5486400" y="3028950"/>
            <a:ext cx="2209800" cy="14478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smtClean="0">
                <a:solidFill>
                  <a:srgbClr val="002060"/>
                </a:solidFill>
                <a:latin typeface="Maiandra GD" pitchFamily="34" charset="0"/>
              </a:rPr>
              <a:t>YANI ZAHARA</a:t>
            </a:r>
          </a:p>
          <a:p>
            <a:pPr algn="ctr"/>
            <a:r>
              <a:rPr lang="en-US" b="1" dirty="0" smtClean="0">
                <a:solidFill>
                  <a:srgbClr val="002060"/>
                </a:solidFill>
                <a:latin typeface="Maiandra GD" pitchFamily="34" charset="0"/>
              </a:rPr>
              <a:t>1730306040</a:t>
            </a:r>
          </a:p>
          <a:p>
            <a:pPr algn="ctr"/>
            <a:r>
              <a:rPr lang="en-US" b="1" dirty="0" smtClean="0">
                <a:solidFill>
                  <a:srgbClr val="002060"/>
                </a:solidFill>
                <a:latin typeface="Maiandra GD" pitchFamily="34" charset="0"/>
              </a:rPr>
              <a:t>PSIKOLOGI ISLAM</a:t>
            </a:r>
            <a:endParaRPr lang="en-US" dirty="0">
              <a:solidFill>
                <a:srgbClr val="002060"/>
              </a:solidFill>
              <a:latin typeface="Maiandra GD" pitchFamily="34" charset="0"/>
            </a:endParaRPr>
          </a:p>
        </p:txBody>
      </p:sp>
      <p:sp>
        <p:nvSpPr>
          <p:cNvPr id="3" name="5-Point Star 2"/>
          <p:cNvSpPr/>
          <p:nvPr/>
        </p:nvSpPr>
        <p:spPr>
          <a:xfrm>
            <a:off x="1143000" y="209550"/>
            <a:ext cx="914400" cy="685800"/>
          </a:xfrm>
          <a:prstGeom prst="star5">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5-Point Star 3"/>
          <p:cNvSpPr/>
          <p:nvPr/>
        </p:nvSpPr>
        <p:spPr>
          <a:xfrm>
            <a:off x="8153400" y="4019550"/>
            <a:ext cx="762000" cy="914400"/>
          </a:xfrm>
          <a:prstGeom prst="star5">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101"/>
        <p:cNvGrpSpPr/>
        <p:nvPr/>
      </p:nvGrpSpPr>
      <p:grpSpPr>
        <a:xfrm>
          <a:off x="0" y="0"/>
          <a:ext cx="0" cy="0"/>
          <a:chOff x="0" y="0"/>
          <a:chExt cx="0" cy="0"/>
        </a:xfrm>
      </p:grpSpPr>
      <p:sp>
        <p:nvSpPr>
          <p:cNvPr id="102" name="Google Shape;102;p17"/>
          <p:cNvSpPr txBox="1">
            <a:spLocks noGrp="1"/>
          </p:cNvSpPr>
          <p:nvPr>
            <p:ph type="title"/>
          </p:nvPr>
        </p:nvSpPr>
        <p:spPr>
          <a:xfrm>
            <a:off x="534610" y="541178"/>
            <a:ext cx="1613400" cy="1116171"/>
          </a:xfrm>
          <a:prstGeom prst="rect">
            <a:avLst/>
          </a:prstGeom>
        </p:spPr>
        <p:txBody>
          <a:bodyPr spcFirstLastPara="1" wrap="square" lIns="91425" tIns="91425" rIns="91425" bIns="91425" anchor="t" anchorCtr="0">
            <a:noAutofit/>
          </a:bodyPr>
          <a:lstStyle/>
          <a:p>
            <a:pPr marL="0" lvl="0" indent="0" algn="r" rtl="0">
              <a:spcBef>
                <a:spcPts val="0"/>
              </a:spcBef>
              <a:spcAft>
                <a:spcPts val="0"/>
              </a:spcAft>
              <a:buNone/>
            </a:pPr>
            <a:r>
              <a:rPr lang="en" dirty="0" smtClean="0">
                <a:solidFill>
                  <a:schemeClr val="tx1">
                    <a:lumMod val="50000"/>
                  </a:schemeClr>
                </a:solidFill>
              </a:rPr>
              <a:t>A. LATAR BELAKANG MASALAH </a:t>
            </a:r>
            <a:endParaRPr dirty="0">
              <a:solidFill>
                <a:schemeClr val="tx1">
                  <a:lumMod val="50000"/>
                </a:schemeClr>
              </a:solidFill>
            </a:endParaRPr>
          </a:p>
        </p:txBody>
      </p:sp>
      <p:sp>
        <p:nvSpPr>
          <p:cNvPr id="103" name="Google Shape;103;p17"/>
          <p:cNvSpPr txBox="1"/>
          <p:nvPr/>
        </p:nvSpPr>
        <p:spPr>
          <a:xfrm>
            <a:off x="2751325" y="1428750"/>
            <a:ext cx="2578500" cy="2514600"/>
          </a:xfrm>
          <a:prstGeom prst="rect">
            <a:avLst/>
          </a:prstGeom>
          <a:ln/>
        </p:spPr>
        <p:style>
          <a:lnRef idx="2">
            <a:schemeClr val="accent6"/>
          </a:lnRef>
          <a:fillRef idx="1">
            <a:schemeClr val="lt1"/>
          </a:fillRef>
          <a:effectRef idx="0">
            <a:schemeClr val="accent6"/>
          </a:effectRef>
          <a:fontRef idx="minor">
            <a:schemeClr val="dk1"/>
          </a:fontRef>
        </p:style>
        <p:txBody>
          <a:bodyPr spcFirstLastPara="1" wrap="square" lIns="91425" tIns="91425" rIns="91425" bIns="91425" anchor="t" anchorCtr="0">
            <a:noAutofit/>
          </a:bodyPr>
          <a:lstStyle/>
          <a:p>
            <a:pPr>
              <a:spcBef>
                <a:spcPts val="600"/>
              </a:spcBef>
            </a:pPr>
            <a:r>
              <a:rPr lang="en-US" sz="1100" dirty="0" err="1"/>
              <a:t>Masa</a:t>
            </a:r>
            <a:r>
              <a:rPr lang="en-US" sz="1100" dirty="0"/>
              <a:t> </a:t>
            </a:r>
            <a:r>
              <a:rPr lang="en-US" sz="1100" dirty="0" err="1"/>
              <a:t>lansia</a:t>
            </a:r>
            <a:r>
              <a:rPr lang="en-US" sz="1100" dirty="0"/>
              <a:t> ( </a:t>
            </a:r>
            <a:r>
              <a:rPr lang="en-US" sz="1100" dirty="0" err="1"/>
              <a:t>lanjut</a:t>
            </a:r>
            <a:r>
              <a:rPr lang="en-US" sz="1100" dirty="0"/>
              <a:t> </a:t>
            </a:r>
            <a:r>
              <a:rPr lang="en-US" sz="1100" dirty="0" err="1"/>
              <a:t>usia</a:t>
            </a:r>
            <a:r>
              <a:rPr lang="en-US" sz="1100" dirty="0"/>
              <a:t>)  </a:t>
            </a:r>
            <a:r>
              <a:rPr lang="en-US" sz="1100" dirty="0" err="1"/>
              <a:t>atau</a:t>
            </a:r>
            <a:r>
              <a:rPr lang="en-US" sz="1100" dirty="0"/>
              <a:t> </a:t>
            </a:r>
            <a:r>
              <a:rPr lang="en-US" sz="1100" dirty="0" err="1"/>
              <a:t>menua</a:t>
            </a:r>
            <a:r>
              <a:rPr lang="en-US" sz="1100" dirty="0"/>
              <a:t> </a:t>
            </a:r>
            <a:r>
              <a:rPr lang="en-US" sz="1100" dirty="0" err="1"/>
              <a:t>merupakan</a:t>
            </a:r>
            <a:r>
              <a:rPr lang="en-US" sz="1100" dirty="0"/>
              <a:t> </a:t>
            </a:r>
            <a:r>
              <a:rPr lang="en-US" sz="1100" dirty="0" err="1"/>
              <a:t>tahap</a:t>
            </a:r>
            <a:r>
              <a:rPr lang="en-US" sz="1100" dirty="0"/>
              <a:t> paling </a:t>
            </a:r>
            <a:r>
              <a:rPr lang="en-US" sz="1100" dirty="0" err="1"/>
              <a:t>akhir</a:t>
            </a:r>
            <a:r>
              <a:rPr lang="en-US" sz="1100" dirty="0"/>
              <a:t> </a:t>
            </a:r>
            <a:r>
              <a:rPr lang="en-US" sz="1100" dirty="0" err="1"/>
              <a:t>dari</a:t>
            </a:r>
            <a:r>
              <a:rPr lang="en-US" sz="1100" dirty="0"/>
              <a:t> </a:t>
            </a:r>
            <a:r>
              <a:rPr lang="en-US" sz="1100" dirty="0" err="1"/>
              <a:t>siklus</a:t>
            </a:r>
            <a:r>
              <a:rPr lang="en-US" sz="1100" dirty="0"/>
              <a:t> </a:t>
            </a:r>
            <a:r>
              <a:rPr lang="en-US" sz="1100" dirty="0" err="1"/>
              <a:t>kehidupan</a:t>
            </a:r>
            <a:r>
              <a:rPr lang="en-US" sz="1100" dirty="0"/>
              <a:t> </a:t>
            </a:r>
            <a:r>
              <a:rPr lang="en-US" sz="1100" dirty="0" err="1" smtClean="0"/>
              <a:t>seseorang</a:t>
            </a:r>
            <a:r>
              <a:rPr lang="en-US" sz="1100" dirty="0" smtClean="0"/>
              <a:t>. </a:t>
            </a:r>
            <a:r>
              <a:rPr lang="en-US" sz="1100" dirty="0" err="1"/>
              <a:t>Pengalaman</a:t>
            </a:r>
            <a:r>
              <a:rPr lang="en-US" sz="1100" dirty="0"/>
              <a:t> </a:t>
            </a:r>
            <a:r>
              <a:rPr lang="en-US" sz="1100" dirty="0" err="1"/>
              <a:t>hidup</a:t>
            </a:r>
            <a:r>
              <a:rPr lang="en-US" sz="1100" dirty="0"/>
              <a:t>, </a:t>
            </a:r>
            <a:r>
              <a:rPr lang="en-US" sz="1100" dirty="0" err="1"/>
              <a:t>menempatkan</a:t>
            </a:r>
            <a:r>
              <a:rPr lang="en-US" sz="1100" dirty="0"/>
              <a:t> </a:t>
            </a:r>
            <a:r>
              <a:rPr lang="en-US" sz="1100" dirty="0" err="1"/>
              <a:t>lansia</a:t>
            </a:r>
            <a:r>
              <a:rPr lang="en-US" sz="1100" dirty="0"/>
              <a:t> </a:t>
            </a:r>
            <a:r>
              <a:rPr lang="en-US" sz="1100" dirty="0" err="1"/>
              <a:t>bukan</a:t>
            </a:r>
            <a:r>
              <a:rPr lang="en-US" sz="1100" dirty="0"/>
              <a:t> </a:t>
            </a:r>
            <a:r>
              <a:rPr lang="en-US" sz="1100" dirty="0" err="1"/>
              <a:t>hanya</a:t>
            </a:r>
            <a:r>
              <a:rPr lang="en-US" sz="1100" dirty="0"/>
              <a:t> </a:t>
            </a:r>
            <a:r>
              <a:rPr lang="en-US" sz="1100" dirty="0" err="1"/>
              <a:t>sebagai</a:t>
            </a:r>
            <a:r>
              <a:rPr lang="en-US" sz="1100" dirty="0"/>
              <a:t> orang yang </a:t>
            </a:r>
            <a:r>
              <a:rPr lang="en-US" sz="1100" dirty="0" err="1"/>
              <a:t>dituakan</a:t>
            </a:r>
            <a:r>
              <a:rPr lang="en-US" sz="1100" dirty="0"/>
              <a:t> </a:t>
            </a:r>
            <a:r>
              <a:rPr lang="en-US" sz="1100" dirty="0" err="1"/>
              <a:t>dan</a:t>
            </a:r>
            <a:r>
              <a:rPr lang="en-US" sz="1100" dirty="0"/>
              <a:t> </a:t>
            </a:r>
            <a:r>
              <a:rPr lang="en-US" sz="1100" dirty="0" err="1"/>
              <a:t>dihormati</a:t>
            </a:r>
            <a:r>
              <a:rPr lang="en-US" sz="1100" dirty="0"/>
              <a:t> </a:t>
            </a:r>
            <a:r>
              <a:rPr lang="en-US" sz="1100" dirty="0" err="1"/>
              <a:t>dilingkungannya</a:t>
            </a:r>
            <a:r>
              <a:rPr lang="en-US" sz="1100" dirty="0"/>
              <a:t>, </a:t>
            </a:r>
            <a:r>
              <a:rPr lang="en-US" sz="1100" dirty="0" err="1"/>
              <a:t>tetapi</a:t>
            </a:r>
            <a:r>
              <a:rPr lang="en-US" sz="1100" dirty="0"/>
              <a:t> </a:t>
            </a:r>
            <a:r>
              <a:rPr lang="en-US" sz="1100" dirty="0" err="1"/>
              <a:t>lansia</a:t>
            </a:r>
            <a:r>
              <a:rPr lang="en-US" sz="1100" dirty="0"/>
              <a:t> </a:t>
            </a:r>
            <a:r>
              <a:rPr lang="en-US" sz="1100" dirty="0" err="1"/>
              <a:t>juga</a:t>
            </a:r>
            <a:r>
              <a:rPr lang="en-US" sz="1100" dirty="0"/>
              <a:t> </a:t>
            </a:r>
            <a:r>
              <a:rPr lang="en-US" sz="1100" dirty="0" err="1"/>
              <a:t>dapat</a:t>
            </a:r>
            <a:r>
              <a:rPr lang="en-US" sz="1100" dirty="0"/>
              <a:t> </a:t>
            </a:r>
            <a:r>
              <a:rPr lang="en-US" sz="1100" dirty="0" err="1"/>
              <a:t>berperan</a:t>
            </a:r>
            <a:r>
              <a:rPr lang="en-US" sz="1100" dirty="0"/>
              <a:t> </a:t>
            </a:r>
            <a:r>
              <a:rPr lang="en-US" sz="1100" dirty="0" err="1"/>
              <a:t>sebagai</a:t>
            </a:r>
            <a:r>
              <a:rPr lang="en-US" sz="1100" dirty="0"/>
              <a:t> </a:t>
            </a:r>
            <a:r>
              <a:rPr lang="en-US" sz="1100" dirty="0" err="1"/>
              <a:t>agen</a:t>
            </a:r>
            <a:r>
              <a:rPr lang="en-US" sz="1100" dirty="0"/>
              <a:t> </a:t>
            </a:r>
            <a:r>
              <a:rPr lang="en-US" sz="1100" dirty="0" err="1"/>
              <a:t>perubahan</a:t>
            </a:r>
            <a:r>
              <a:rPr lang="en-US" sz="1100" dirty="0"/>
              <a:t> di </a:t>
            </a:r>
            <a:r>
              <a:rPr lang="en-US" sz="1100" dirty="0" err="1"/>
              <a:t>lingkungan</a:t>
            </a:r>
            <a:r>
              <a:rPr lang="en-US" sz="1100" dirty="0"/>
              <a:t> </a:t>
            </a:r>
            <a:r>
              <a:rPr lang="en-US" sz="1100" dirty="0" err="1"/>
              <a:t>keluarga</a:t>
            </a:r>
            <a:r>
              <a:rPr lang="en-US" sz="1100" dirty="0"/>
              <a:t> </a:t>
            </a:r>
            <a:r>
              <a:rPr lang="en-US" sz="1100" dirty="0" err="1"/>
              <a:t>dan</a:t>
            </a:r>
            <a:r>
              <a:rPr lang="en-US" sz="1100" dirty="0"/>
              <a:t> </a:t>
            </a:r>
            <a:r>
              <a:rPr lang="en-US" sz="1100" dirty="0" err="1"/>
              <a:t>masyarakat</a:t>
            </a:r>
            <a:r>
              <a:rPr lang="en-US" sz="1100" dirty="0"/>
              <a:t> </a:t>
            </a:r>
            <a:r>
              <a:rPr lang="en-US" sz="1100" dirty="0" err="1"/>
              <a:t>sekitarnya</a:t>
            </a:r>
            <a:r>
              <a:rPr lang="en-US" sz="1100" dirty="0"/>
              <a:t> </a:t>
            </a:r>
            <a:r>
              <a:rPr lang="en-US" sz="1100" dirty="0" err="1"/>
              <a:t>dalam</a:t>
            </a:r>
            <a:r>
              <a:rPr lang="en-US" sz="1100" dirty="0"/>
              <a:t> </a:t>
            </a:r>
            <a:r>
              <a:rPr lang="en-US" sz="1100" dirty="0" err="1"/>
              <a:t>mewujudkan</a:t>
            </a:r>
            <a:r>
              <a:rPr lang="en-US" sz="1100" dirty="0"/>
              <a:t> </a:t>
            </a:r>
            <a:r>
              <a:rPr lang="en-US" sz="1100" dirty="0" err="1"/>
              <a:t>keluarga</a:t>
            </a:r>
            <a:r>
              <a:rPr lang="en-US" sz="1100" dirty="0"/>
              <a:t> </a:t>
            </a:r>
            <a:r>
              <a:rPr lang="en-US" sz="1100" dirty="0" err="1"/>
              <a:t>sehat</a:t>
            </a:r>
            <a:r>
              <a:rPr lang="en-US" sz="1100" dirty="0"/>
              <a:t>, </a:t>
            </a:r>
            <a:r>
              <a:rPr lang="en-US" sz="1100" dirty="0" err="1"/>
              <a:t>dengan</a:t>
            </a:r>
            <a:r>
              <a:rPr lang="en-US" sz="1100" dirty="0"/>
              <a:t> </a:t>
            </a:r>
            <a:r>
              <a:rPr lang="en-US" sz="1100" dirty="0" err="1"/>
              <a:t>memanfaatkan</a:t>
            </a:r>
            <a:r>
              <a:rPr lang="en-US" sz="1100" dirty="0"/>
              <a:t> </a:t>
            </a:r>
            <a:r>
              <a:rPr lang="en-US" sz="1100" dirty="0" err="1"/>
              <a:t>pengalaman</a:t>
            </a:r>
            <a:r>
              <a:rPr lang="en-US" sz="1100" dirty="0"/>
              <a:t> </a:t>
            </a:r>
            <a:r>
              <a:rPr lang="en-US" sz="1100" dirty="0" err="1"/>
              <a:t>beserta</a:t>
            </a:r>
            <a:r>
              <a:rPr lang="en-US" sz="1100" dirty="0"/>
              <a:t> </a:t>
            </a:r>
            <a:r>
              <a:rPr lang="en-US" sz="1100" dirty="0" err="1"/>
              <a:t>pengetahuan</a:t>
            </a:r>
            <a:r>
              <a:rPr lang="en-US" sz="1100" dirty="0"/>
              <a:t> yang </a:t>
            </a:r>
            <a:r>
              <a:rPr lang="en-US" sz="1100" dirty="0" err="1"/>
              <a:t>sudah</a:t>
            </a:r>
            <a:r>
              <a:rPr lang="en-US" sz="1100" dirty="0"/>
              <a:t> </a:t>
            </a:r>
            <a:r>
              <a:rPr lang="en-US" sz="1100" dirty="0" err="1"/>
              <a:t>dimilikinya</a:t>
            </a:r>
            <a:r>
              <a:rPr lang="en-US" sz="1100" dirty="0"/>
              <a:t>. </a:t>
            </a:r>
          </a:p>
          <a:p>
            <a:pPr lvl="0">
              <a:spcBef>
                <a:spcPts val="600"/>
              </a:spcBef>
            </a:pPr>
            <a:endParaRPr sz="1100" dirty="0">
              <a:solidFill>
                <a:srgbClr val="4D4A56"/>
              </a:solidFill>
              <a:latin typeface="Tinos"/>
              <a:ea typeface="Tinos"/>
              <a:cs typeface="Tinos"/>
              <a:sym typeface="Tinos"/>
            </a:endParaRPr>
          </a:p>
        </p:txBody>
      </p:sp>
      <p:sp>
        <p:nvSpPr>
          <p:cNvPr id="104" name="Google Shape;104;p17"/>
          <p:cNvSpPr txBox="1"/>
          <p:nvPr/>
        </p:nvSpPr>
        <p:spPr>
          <a:xfrm>
            <a:off x="5678539" y="1276350"/>
            <a:ext cx="2691000" cy="1676400"/>
          </a:xfrm>
          <a:prstGeom prst="rect">
            <a:avLst/>
          </a:prstGeom>
          <a:ln/>
        </p:spPr>
        <p:style>
          <a:lnRef idx="2">
            <a:schemeClr val="accent6"/>
          </a:lnRef>
          <a:fillRef idx="1">
            <a:schemeClr val="lt1"/>
          </a:fillRef>
          <a:effectRef idx="0">
            <a:schemeClr val="accent6"/>
          </a:effectRef>
          <a:fontRef idx="minor">
            <a:schemeClr val="dk1"/>
          </a:fontRef>
        </p:style>
        <p:txBody>
          <a:bodyPr spcFirstLastPara="1" wrap="square" lIns="91425" tIns="91425" rIns="91425" bIns="91425" anchor="t" anchorCtr="0">
            <a:noAutofit/>
          </a:bodyPr>
          <a:lstStyle/>
          <a:p>
            <a:pPr lvl="0">
              <a:spcBef>
                <a:spcPts val="600"/>
              </a:spcBef>
            </a:pPr>
            <a:r>
              <a:rPr lang="en-US" sz="1100" dirty="0"/>
              <a:t>“</a:t>
            </a:r>
            <a:r>
              <a:rPr lang="en-US" sz="1100" dirty="0" err="1"/>
              <a:t>lansia</a:t>
            </a:r>
            <a:r>
              <a:rPr lang="en-US" sz="1100" dirty="0"/>
              <a:t> </a:t>
            </a:r>
            <a:r>
              <a:rPr lang="en-US" sz="1100" dirty="0" err="1"/>
              <a:t>adalah</a:t>
            </a:r>
            <a:r>
              <a:rPr lang="en-US" sz="1100" dirty="0"/>
              <a:t> </a:t>
            </a:r>
            <a:r>
              <a:rPr lang="en-US" sz="1100" dirty="0" err="1"/>
              <a:t>seseorang</a:t>
            </a:r>
            <a:r>
              <a:rPr lang="en-US" sz="1100" dirty="0"/>
              <a:t> yang </a:t>
            </a:r>
            <a:r>
              <a:rPr lang="en-US" sz="1100" dirty="0" err="1"/>
              <a:t>telah</a:t>
            </a:r>
            <a:r>
              <a:rPr lang="en-US" sz="1100" dirty="0"/>
              <a:t> </a:t>
            </a:r>
            <a:r>
              <a:rPr lang="en-US" sz="1100" dirty="0" err="1"/>
              <a:t>mencapai</a:t>
            </a:r>
            <a:r>
              <a:rPr lang="en-US" sz="1100" dirty="0"/>
              <a:t> </a:t>
            </a:r>
            <a:r>
              <a:rPr lang="en-US" sz="1100" dirty="0" err="1"/>
              <a:t>usia</a:t>
            </a:r>
            <a:r>
              <a:rPr lang="en-US" sz="1100" dirty="0"/>
              <a:t> 60 </a:t>
            </a:r>
            <a:r>
              <a:rPr lang="en-US" sz="1100" dirty="0" err="1"/>
              <a:t>tahun</a:t>
            </a:r>
            <a:r>
              <a:rPr lang="en-US" sz="1100" dirty="0"/>
              <a:t> </a:t>
            </a:r>
            <a:r>
              <a:rPr lang="en-US" sz="1100" dirty="0" err="1"/>
              <a:t>ke</a:t>
            </a:r>
            <a:r>
              <a:rPr lang="en-US" sz="1100" dirty="0"/>
              <a:t> </a:t>
            </a:r>
            <a:r>
              <a:rPr lang="en-US" sz="1100" dirty="0" err="1"/>
              <a:t>atas</a:t>
            </a:r>
            <a:r>
              <a:rPr lang="en-US" sz="1100" dirty="0" smtClean="0"/>
              <a:t>”. </a:t>
            </a:r>
            <a:r>
              <a:rPr lang="en-US" sz="1100" dirty="0" err="1"/>
              <a:t>panjangnya</a:t>
            </a:r>
            <a:r>
              <a:rPr lang="en-US" sz="1100" dirty="0"/>
              <a:t> </a:t>
            </a:r>
            <a:r>
              <a:rPr lang="en-US" sz="1100" dirty="0" err="1"/>
              <a:t>usia</a:t>
            </a:r>
            <a:r>
              <a:rPr lang="en-US" sz="1100" dirty="0"/>
              <a:t> </a:t>
            </a:r>
            <a:r>
              <a:rPr lang="en-US" sz="1100" dirty="0" err="1"/>
              <a:t>seseorang</a:t>
            </a:r>
            <a:r>
              <a:rPr lang="en-US" sz="1100" dirty="0"/>
              <a:t> </a:t>
            </a:r>
            <a:r>
              <a:rPr lang="en-US" sz="1100" dirty="0" err="1"/>
              <a:t>akan</a:t>
            </a:r>
            <a:r>
              <a:rPr lang="en-US" sz="1100" dirty="0"/>
              <a:t> </a:t>
            </a:r>
            <a:r>
              <a:rPr lang="en-US" sz="1100" dirty="0" err="1"/>
              <a:t>berimplikasi</a:t>
            </a:r>
            <a:r>
              <a:rPr lang="en-US" sz="1100" dirty="0"/>
              <a:t> </a:t>
            </a:r>
            <a:r>
              <a:rPr lang="en-US" sz="1100" dirty="0" err="1"/>
              <a:t>pada</a:t>
            </a:r>
            <a:r>
              <a:rPr lang="en-US" sz="1100" dirty="0"/>
              <a:t> </a:t>
            </a:r>
            <a:r>
              <a:rPr lang="en-US" sz="1100" dirty="0" err="1"/>
              <a:t>penyesuaian</a:t>
            </a:r>
            <a:r>
              <a:rPr lang="en-US" sz="1100" dirty="0"/>
              <a:t> </a:t>
            </a:r>
            <a:r>
              <a:rPr lang="en-US" sz="1100" dirty="0" err="1"/>
              <a:t>tubuh</a:t>
            </a:r>
            <a:r>
              <a:rPr lang="en-US" sz="1100" dirty="0"/>
              <a:t> </a:t>
            </a:r>
            <a:r>
              <a:rPr lang="en-US" sz="1100" dirty="0" err="1"/>
              <a:t>terhadap</a:t>
            </a:r>
            <a:r>
              <a:rPr lang="en-US" sz="1100" dirty="0"/>
              <a:t> </a:t>
            </a:r>
            <a:r>
              <a:rPr lang="en-US" sz="1100" dirty="0" err="1"/>
              <a:t>pemenuhan</a:t>
            </a:r>
            <a:r>
              <a:rPr lang="en-US" sz="1100" dirty="0"/>
              <a:t> </a:t>
            </a:r>
            <a:r>
              <a:rPr lang="en-US" sz="1100" dirty="0" err="1"/>
              <a:t>kebutuhan</a:t>
            </a:r>
            <a:r>
              <a:rPr lang="en-US" sz="1100" dirty="0"/>
              <a:t> </a:t>
            </a:r>
            <a:r>
              <a:rPr lang="en-US" sz="1100" dirty="0" err="1"/>
              <a:t>dasar</a:t>
            </a:r>
            <a:r>
              <a:rPr lang="en-US" sz="1100" dirty="0"/>
              <a:t>. </a:t>
            </a:r>
            <a:r>
              <a:rPr lang="en-US" sz="1100" dirty="0" err="1"/>
              <a:t>Kondisi</a:t>
            </a:r>
            <a:r>
              <a:rPr lang="en-US" sz="1100" dirty="0"/>
              <a:t> </a:t>
            </a:r>
            <a:r>
              <a:rPr lang="en-US" sz="1100" dirty="0" err="1"/>
              <a:t>tubuh</a:t>
            </a:r>
            <a:r>
              <a:rPr lang="en-US" sz="1100" dirty="0"/>
              <a:t> </a:t>
            </a:r>
            <a:r>
              <a:rPr lang="en-US" sz="1100" dirty="0" err="1"/>
              <a:t>seseorang</a:t>
            </a:r>
            <a:r>
              <a:rPr lang="en-US" sz="1100" dirty="0"/>
              <a:t> yang </a:t>
            </a:r>
            <a:r>
              <a:rPr lang="en-US" sz="1100" dirty="0" err="1"/>
              <a:t>sudah</a:t>
            </a:r>
            <a:r>
              <a:rPr lang="en-US" sz="1100" dirty="0"/>
              <a:t> </a:t>
            </a:r>
            <a:r>
              <a:rPr lang="en-US" sz="1100" dirty="0" err="1"/>
              <a:t>memasuki</a:t>
            </a:r>
            <a:r>
              <a:rPr lang="en-US" sz="1100" dirty="0"/>
              <a:t> </a:t>
            </a:r>
            <a:r>
              <a:rPr lang="en-US" sz="1100" dirty="0" err="1"/>
              <a:t>masa</a:t>
            </a:r>
            <a:r>
              <a:rPr lang="en-US" sz="1100" dirty="0"/>
              <a:t> </a:t>
            </a:r>
            <a:r>
              <a:rPr lang="en-US" sz="1100" dirty="0" err="1"/>
              <a:t>lansia</a:t>
            </a:r>
            <a:r>
              <a:rPr lang="en-US" sz="1100" dirty="0"/>
              <a:t> </a:t>
            </a:r>
            <a:r>
              <a:rPr lang="en-US" sz="1100" dirty="0" err="1"/>
              <a:t>akan</a:t>
            </a:r>
            <a:r>
              <a:rPr lang="en-US" sz="1100" dirty="0"/>
              <a:t> </a:t>
            </a:r>
            <a:r>
              <a:rPr lang="en-US" sz="1100" dirty="0" err="1"/>
              <a:t>mengalami</a:t>
            </a:r>
            <a:r>
              <a:rPr lang="en-US" sz="1100" dirty="0"/>
              <a:t> </a:t>
            </a:r>
            <a:r>
              <a:rPr lang="en-US" sz="1100" dirty="0" err="1"/>
              <a:t>penurunan</a:t>
            </a:r>
            <a:r>
              <a:rPr lang="en-US" sz="1100" dirty="0"/>
              <a:t> yang </a:t>
            </a:r>
            <a:r>
              <a:rPr lang="en-US" sz="1100" dirty="0" err="1"/>
              <a:t>bersifat</a:t>
            </a:r>
            <a:r>
              <a:rPr lang="en-US" sz="1100" dirty="0"/>
              <a:t> </a:t>
            </a:r>
            <a:r>
              <a:rPr lang="en-US" sz="1100" dirty="0" err="1"/>
              <a:t>fisiologis</a:t>
            </a:r>
            <a:r>
              <a:rPr lang="en-US" sz="1100" dirty="0"/>
              <a:t> </a:t>
            </a:r>
            <a:r>
              <a:rPr lang="en-US" sz="1100" dirty="0" err="1"/>
              <a:t>dan</a:t>
            </a:r>
            <a:r>
              <a:rPr lang="en-US" sz="1100" dirty="0"/>
              <a:t> </a:t>
            </a:r>
            <a:r>
              <a:rPr lang="en-US" sz="1100" dirty="0" err="1"/>
              <a:t>psikis</a:t>
            </a:r>
            <a:endParaRPr sz="1100" dirty="0">
              <a:solidFill>
                <a:srgbClr val="4D4A56"/>
              </a:solidFill>
              <a:latin typeface="Tinos"/>
              <a:ea typeface="Tinos"/>
              <a:cs typeface="Tinos"/>
              <a:sym typeface="Tinos"/>
            </a:endParaRPr>
          </a:p>
        </p:txBody>
      </p:sp>
      <p:sp>
        <p:nvSpPr>
          <p:cNvPr id="106" name="Google Shape;106;p17"/>
          <p:cNvSpPr txBox="1">
            <a:spLocks noGrp="1"/>
          </p:cNvSpPr>
          <p:nvPr>
            <p:ph type="sldNum" idx="12"/>
          </p:nvPr>
        </p:nvSpPr>
        <p:spPr>
          <a:xfrm>
            <a:off x="8556784" y="4749851"/>
            <a:ext cx="548700" cy="393600"/>
          </a:xfrm>
          <a:prstGeom prst="rect">
            <a:avLst/>
          </a:prstGeom>
        </p:spPr>
        <p:txBody>
          <a:bodyPr spcFirstLastPara="1" wrap="square" lIns="91425" tIns="91425" rIns="91425" bIns="91425" anchor="t" anchorCtr="0">
            <a:noAutofit/>
          </a:bodyPr>
          <a:lstStyle/>
          <a:p>
            <a:pPr marL="0" lvl="0" indent="0" algn="r" rtl="0">
              <a:spcBef>
                <a:spcPts val="0"/>
              </a:spcBef>
              <a:spcAft>
                <a:spcPts val="0"/>
              </a:spcAft>
              <a:buNone/>
            </a:pPr>
            <a:fld id="{00000000-1234-1234-1234-123412341234}" type="slidenum">
              <a:rPr lang="en"/>
              <a:t>2</a:t>
            </a:fld>
            <a:endParaRPr/>
          </a:p>
        </p:txBody>
      </p:sp>
      <p:cxnSp>
        <p:nvCxnSpPr>
          <p:cNvPr id="5" name="Straight Arrow Connector 4"/>
          <p:cNvCxnSpPr/>
          <p:nvPr/>
        </p:nvCxnSpPr>
        <p:spPr>
          <a:xfrm flipV="1">
            <a:off x="5486400" y="3105150"/>
            <a:ext cx="1103261" cy="53340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7" name="Folded Corner 6"/>
          <p:cNvSpPr/>
          <p:nvPr/>
        </p:nvSpPr>
        <p:spPr>
          <a:xfrm>
            <a:off x="4419600" y="438150"/>
            <a:ext cx="1447800" cy="762000"/>
          </a:xfrm>
          <a:prstGeom prst="foldedCorner">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smtClean="0">
                <a:solidFill>
                  <a:schemeClr val="tx1">
                    <a:lumMod val="50000"/>
                  </a:schemeClr>
                </a:solidFill>
              </a:rPr>
              <a:t>BAB I</a:t>
            </a:r>
            <a:endParaRPr lang="en-US" b="1" dirty="0">
              <a:solidFill>
                <a:schemeClr val="tx1">
                  <a:lumMod val="50000"/>
                </a:schemeClr>
              </a:solidFill>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110"/>
        <p:cNvGrpSpPr/>
        <p:nvPr/>
      </p:nvGrpSpPr>
      <p:grpSpPr>
        <a:xfrm>
          <a:off x="0" y="0"/>
          <a:ext cx="0" cy="0"/>
          <a:chOff x="0" y="0"/>
          <a:chExt cx="0" cy="0"/>
        </a:xfrm>
      </p:grpSpPr>
      <p:sp>
        <p:nvSpPr>
          <p:cNvPr id="111" name="Google Shape;111;p18"/>
          <p:cNvSpPr txBox="1">
            <a:spLocks noGrp="1"/>
          </p:cNvSpPr>
          <p:nvPr>
            <p:ph type="ctrTitle" idx="4294967295"/>
          </p:nvPr>
        </p:nvSpPr>
        <p:spPr>
          <a:xfrm>
            <a:off x="1652155" y="1123950"/>
            <a:ext cx="4572000" cy="3657600"/>
          </a:xfrm>
          <a:prstGeom prst="rect">
            <a:avLst/>
          </a:prstGeom>
        </p:spPr>
        <p:txBody>
          <a:bodyPr spcFirstLastPara="1" wrap="square" lIns="91425" tIns="91425" rIns="91425" bIns="91425" anchor="b" anchorCtr="0">
            <a:noAutofit/>
          </a:bodyPr>
          <a:lstStyle/>
          <a:p>
            <a:pPr algn="just"/>
            <a:r>
              <a:rPr lang="en-US" sz="1100" dirty="0">
                <a:solidFill>
                  <a:schemeClr val="accent2"/>
                </a:solidFill>
                <a:latin typeface="Maiandra GD" pitchFamily="34" charset="0"/>
              </a:rPr>
              <a:t>H</a:t>
            </a:r>
            <a:r>
              <a:rPr lang="en-US" sz="1400" dirty="0">
                <a:solidFill>
                  <a:schemeClr val="accent2"/>
                </a:solidFill>
                <a:latin typeface="Maiandra GD" pitchFamily="34" charset="0"/>
              </a:rPr>
              <a:t>al </a:t>
            </a:r>
            <a:r>
              <a:rPr lang="en-US" sz="1400" dirty="0" err="1">
                <a:solidFill>
                  <a:schemeClr val="accent2"/>
                </a:solidFill>
                <a:latin typeface="Maiandra GD" pitchFamily="34" charset="0"/>
              </a:rPr>
              <a:t>ini</a:t>
            </a:r>
            <a:r>
              <a:rPr lang="en-US" sz="1400" dirty="0">
                <a:solidFill>
                  <a:schemeClr val="accent2"/>
                </a:solidFill>
                <a:latin typeface="Maiandra GD" pitchFamily="34" charset="0"/>
              </a:rPr>
              <a:t> </a:t>
            </a:r>
            <a:r>
              <a:rPr lang="en-US" sz="1400" dirty="0" err="1">
                <a:solidFill>
                  <a:schemeClr val="accent2"/>
                </a:solidFill>
                <a:latin typeface="Maiandra GD" pitchFamily="34" charset="0"/>
              </a:rPr>
              <a:t>dapat</a:t>
            </a:r>
            <a:r>
              <a:rPr lang="en-US" sz="1400" dirty="0">
                <a:solidFill>
                  <a:schemeClr val="accent2"/>
                </a:solidFill>
                <a:latin typeface="Maiandra GD" pitchFamily="34" charset="0"/>
              </a:rPr>
              <a:t> </a:t>
            </a:r>
            <a:r>
              <a:rPr lang="en-US" sz="1400" dirty="0" err="1">
                <a:solidFill>
                  <a:schemeClr val="accent2"/>
                </a:solidFill>
                <a:latin typeface="Maiandra GD" pitchFamily="34" charset="0"/>
              </a:rPr>
              <a:t>menimbulkan</a:t>
            </a:r>
            <a:r>
              <a:rPr lang="en-US" sz="1400" dirty="0">
                <a:solidFill>
                  <a:schemeClr val="accent2"/>
                </a:solidFill>
                <a:latin typeface="Maiandra GD" pitchFamily="34" charset="0"/>
              </a:rPr>
              <a:t> </a:t>
            </a:r>
            <a:r>
              <a:rPr lang="en-US" sz="1400" dirty="0" err="1">
                <a:solidFill>
                  <a:schemeClr val="accent2"/>
                </a:solidFill>
                <a:latin typeface="Maiandra GD" pitchFamily="34" charset="0"/>
              </a:rPr>
              <a:t>gangguan</a:t>
            </a:r>
            <a:r>
              <a:rPr lang="en-US" sz="1400" dirty="0">
                <a:solidFill>
                  <a:schemeClr val="accent2"/>
                </a:solidFill>
                <a:latin typeface="Maiandra GD" pitchFamily="34" charset="0"/>
              </a:rPr>
              <a:t> </a:t>
            </a:r>
            <a:r>
              <a:rPr lang="en-US" sz="1400" dirty="0" err="1">
                <a:solidFill>
                  <a:schemeClr val="accent2"/>
                </a:solidFill>
                <a:latin typeface="Maiandra GD" pitchFamily="34" charset="0"/>
              </a:rPr>
              <a:t>terhadap</a:t>
            </a:r>
            <a:r>
              <a:rPr lang="en-US" sz="1400" dirty="0">
                <a:solidFill>
                  <a:schemeClr val="accent2"/>
                </a:solidFill>
                <a:latin typeface="Maiandra GD" pitchFamily="34" charset="0"/>
              </a:rPr>
              <a:t> </a:t>
            </a:r>
            <a:r>
              <a:rPr lang="en-US" sz="1400" dirty="0" err="1">
                <a:solidFill>
                  <a:schemeClr val="accent2"/>
                </a:solidFill>
                <a:latin typeface="Maiandra GD" pitchFamily="34" charset="0"/>
              </a:rPr>
              <a:t>fungsi</a:t>
            </a:r>
            <a:r>
              <a:rPr lang="en-US" sz="1400" dirty="0">
                <a:solidFill>
                  <a:schemeClr val="accent2"/>
                </a:solidFill>
                <a:latin typeface="Maiandra GD" pitchFamily="34" charset="0"/>
              </a:rPr>
              <a:t> </a:t>
            </a:r>
            <a:r>
              <a:rPr lang="en-US" sz="1400" dirty="0" err="1">
                <a:solidFill>
                  <a:schemeClr val="accent2"/>
                </a:solidFill>
                <a:latin typeface="Maiandra GD" pitchFamily="34" charset="0"/>
              </a:rPr>
              <a:t>fisik</a:t>
            </a:r>
            <a:r>
              <a:rPr lang="en-US" sz="1400" dirty="0">
                <a:solidFill>
                  <a:schemeClr val="accent2"/>
                </a:solidFill>
                <a:latin typeface="Maiandra GD" pitchFamily="34" charset="0"/>
              </a:rPr>
              <a:t> </a:t>
            </a:r>
            <a:r>
              <a:rPr lang="en-US" sz="1400" dirty="0" err="1">
                <a:solidFill>
                  <a:schemeClr val="accent2"/>
                </a:solidFill>
                <a:latin typeface="Maiandra GD" pitchFamily="34" charset="0"/>
              </a:rPr>
              <a:t>dan</a:t>
            </a:r>
            <a:r>
              <a:rPr lang="en-US" sz="1400" dirty="0">
                <a:solidFill>
                  <a:schemeClr val="accent2"/>
                </a:solidFill>
                <a:latin typeface="Maiandra GD" pitchFamily="34" charset="0"/>
              </a:rPr>
              <a:t> </a:t>
            </a:r>
            <a:r>
              <a:rPr lang="en-US" sz="1400" dirty="0" err="1">
                <a:solidFill>
                  <a:schemeClr val="accent2"/>
                </a:solidFill>
                <a:latin typeface="Maiandra GD" pitchFamily="34" charset="0"/>
              </a:rPr>
              <a:t>fungsi</a:t>
            </a:r>
            <a:r>
              <a:rPr lang="en-US" sz="1400" dirty="0">
                <a:solidFill>
                  <a:schemeClr val="accent2"/>
                </a:solidFill>
                <a:latin typeface="Maiandra GD" pitchFamily="34" charset="0"/>
              </a:rPr>
              <a:t> </a:t>
            </a:r>
            <a:r>
              <a:rPr lang="en-US" sz="1400" dirty="0" err="1">
                <a:solidFill>
                  <a:schemeClr val="accent2"/>
                </a:solidFill>
                <a:latin typeface="Maiandra GD" pitchFamily="34" charset="0"/>
              </a:rPr>
              <a:t>psikososial</a:t>
            </a:r>
            <a:r>
              <a:rPr lang="en-US" sz="1400" dirty="0">
                <a:solidFill>
                  <a:schemeClr val="accent2"/>
                </a:solidFill>
                <a:latin typeface="Maiandra GD" pitchFamily="34" charset="0"/>
              </a:rPr>
              <a:t>, yang </a:t>
            </a:r>
            <a:r>
              <a:rPr lang="en-US" sz="1400" dirty="0" err="1">
                <a:solidFill>
                  <a:schemeClr val="accent2"/>
                </a:solidFill>
                <a:latin typeface="Maiandra GD" pitchFamily="34" charset="0"/>
              </a:rPr>
              <a:t>selanjutnya</a:t>
            </a:r>
            <a:r>
              <a:rPr lang="en-US" sz="1400" dirty="0">
                <a:solidFill>
                  <a:schemeClr val="accent2"/>
                </a:solidFill>
                <a:latin typeface="Maiandra GD" pitchFamily="34" charset="0"/>
              </a:rPr>
              <a:t> </a:t>
            </a:r>
            <a:r>
              <a:rPr lang="en-US" sz="1400" dirty="0" err="1">
                <a:solidFill>
                  <a:schemeClr val="accent2"/>
                </a:solidFill>
                <a:latin typeface="Maiandra GD" pitchFamily="34" charset="0"/>
              </a:rPr>
              <a:t>dapat</a:t>
            </a:r>
            <a:r>
              <a:rPr lang="en-US" sz="1400" dirty="0">
                <a:solidFill>
                  <a:schemeClr val="accent2"/>
                </a:solidFill>
                <a:latin typeface="Maiandra GD" pitchFamily="34" charset="0"/>
              </a:rPr>
              <a:t> </a:t>
            </a:r>
            <a:r>
              <a:rPr lang="en-US" sz="1400" dirty="0" err="1">
                <a:solidFill>
                  <a:schemeClr val="accent2"/>
                </a:solidFill>
                <a:latin typeface="Maiandra GD" pitchFamily="34" charset="0"/>
              </a:rPr>
              <a:t>menyebabkan</a:t>
            </a:r>
            <a:r>
              <a:rPr lang="en-US" sz="1400" dirty="0">
                <a:solidFill>
                  <a:schemeClr val="accent2"/>
                </a:solidFill>
                <a:latin typeface="Maiandra GD" pitchFamily="34" charset="0"/>
              </a:rPr>
              <a:t> </a:t>
            </a:r>
            <a:r>
              <a:rPr lang="en-US" sz="1400" dirty="0" err="1">
                <a:solidFill>
                  <a:schemeClr val="accent2"/>
                </a:solidFill>
                <a:latin typeface="Maiandra GD" pitchFamily="34" charset="0"/>
              </a:rPr>
              <a:t>keadaan</a:t>
            </a:r>
            <a:r>
              <a:rPr lang="en-US" sz="1400" dirty="0">
                <a:solidFill>
                  <a:schemeClr val="accent2"/>
                </a:solidFill>
                <a:latin typeface="Maiandra GD" pitchFamily="34" charset="0"/>
              </a:rPr>
              <a:t> </a:t>
            </a:r>
            <a:r>
              <a:rPr lang="en-US" sz="1400" dirty="0" err="1">
                <a:solidFill>
                  <a:schemeClr val="accent2"/>
                </a:solidFill>
                <a:latin typeface="Maiandra GD" pitchFamily="34" charset="0"/>
              </a:rPr>
              <a:t>lansia</a:t>
            </a:r>
            <a:r>
              <a:rPr lang="en-US" sz="1400" dirty="0">
                <a:solidFill>
                  <a:schemeClr val="accent2"/>
                </a:solidFill>
                <a:latin typeface="Maiandra GD" pitchFamily="34" charset="0"/>
              </a:rPr>
              <a:t> </a:t>
            </a:r>
            <a:r>
              <a:rPr lang="en-US" sz="1400" dirty="0" err="1">
                <a:solidFill>
                  <a:schemeClr val="accent2"/>
                </a:solidFill>
                <a:latin typeface="Maiandra GD" pitchFamily="34" charset="0"/>
              </a:rPr>
              <a:t>selalu</a:t>
            </a:r>
            <a:r>
              <a:rPr lang="en-US" sz="1400" dirty="0">
                <a:solidFill>
                  <a:schemeClr val="accent2"/>
                </a:solidFill>
                <a:latin typeface="Maiandra GD" pitchFamily="34" charset="0"/>
              </a:rPr>
              <a:t>  </a:t>
            </a:r>
            <a:r>
              <a:rPr lang="en-US" sz="1400" dirty="0" err="1">
                <a:solidFill>
                  <a:schemeClr val="accent2"/>
                </a:solidFill>
                <a:latin typeface="Maiandra GD" pitchFamily="34" charset="0"/>
              </a:rPr>
              <a:t>ketergantungan</a:t>
            </a:r>
            <a:r>
              <a:rPr lang="en-US" sz="1400" dirty="0">
                <a:solidFill>
                  <a:schemeClr val="accent2"/>
                </a:solidFill>
                <a:latin typeface="Maiandra GD" pitchFamily="34" charset="0"/>
              </a:rPr>
              <a:t> </a:t>
            </a:r>
            <a:r>
              <a:rPr lang="en-US" sz="1400" dirty="0" err="1">
                <a:solidFill>
                  <a:schemeClr val="accent2"/>
                </a:solidFill>
                <a:latin typeface="Maiandra GD" pitchFamily="34" charset="0"/>
              </a:rPr>
              <a:t>kepada</a:t>
            </a:r>
            <a:r>
              <a:rPr lang="en-US" sz="1400" dirty="0">
                <a:solidFill>
                  <a:schemeClr val="accent2"/>
                </a:solidFill>
                <a:latin typeface="Maiandra GD" pitchFamily="34" charset="0"/>
              </a:rPr>
              <a:t> orang lain </a:t>
            </a:r>
            <a:r>
              <a:rPr lang="en-US" sz="1400" dirty="0" err="1">
                <a:solidFill>
                  <a:schemeClr val="accent2"/>
                </a:solidFill>
                <a:latin typeface="Maiandra GD" pitchFamily="34" charset="0"/>
              </a:rPr>
              <a:t>karena</a:t>
            </a:r>
            <a:r>
              <a:rPr lang="en-US" sz="1400" dirty="0">
                <a:solidFill>
                  <a:schemeClr val="accent2"/>
                </a:solidFill>
                <a:latin typeface="Maiandra GD" pitchFamily="34" charset="0"/>
              </a:rPr>
              <a:t> </a:t>
            </a:r>
            <a:r>
              <a:rPr lang="en-US" sz="1400" dirty="0" err="1">
                <a:solidFill>
                  <a:schemeClr val="accent2"/>
                </a:solidFill>
                <a:latin typeface="Maiandra GD" pitchFamily="34" charset="0"/>
              </a:rPr>
              <a:t>tidak</a:t>
            </a:r>
            <a:r>
              <a:rPr lang="en-US" sz="1400" dirty="0">
                <a:solidFill>
                  <a:schemeClr val="accent2"/>
                </a:solidFill>
                <a:latin typeface="Maiandra GD" pitchFamily="34" charset="0"/>
              </a:rPr>
              <a:t> </a:t>
            </a:r>
            <a:r>
              <a:rPr lang="en-US" sz="1400" dirty="0" err="1">
                <a:solidFill>
                  <a:schemeClr val="accent2"/>
                </a:solidFill>
                <a:latin typeface="Maiandra GD" pitchFamily="34" charset="0"/>
              </a:rPr>
              <a:t>dapat</a:t>
            </a:r>
            <a:r>
              <a:rPr lang="en-US" sz="1400" dirty="0">
                <a:solidFill>
                  <a:schemeClr val="accent2"/>
                </a:solidFill>
                <a:latin typeface="Maiandra GD" pitchFamily="34" charset="0"/>
              </a:rPr>
              <a:t> </a:t>
            </a:r>
            <a:r>
              <a:rPr lang="en-US" sz="1400" dirty="0" err="1">
                <a:solidFill>
                  <a:schemeClr val="accent2"/>
                </a:solidFill>
                <a:latin typeface="Maiandra GD" pitchFamily="34" charset="0"/>
              </a:rPr>
              <a:t>mengerjakan</a:t>
            </a:r>
            <a:r>
              <a:rPr lang="en-US" sz="1400" dirty="0">
                <a:solidFill>
                  <a:schemeClr val="accent2"/>
                </a:solidFill>
                <a:latin typeface="Maiandra GD" pitchFamily="34" charset="0"/>
              </a:rPr>
              <a:t> </a:t>
            </a:r>
            <a:r>
              <a:rPr lang="en-US" sz="1400" dirty="0" err="1">
                <a:solidFill>
                  <a:schemeClr val="accent2"/>
                </a:solidFill>
                <a:latin typeface="Maiandra GD" pitchFamily="34" charset="0"/>
              </a:rPr>
              <a:t>semuanya</a:t>
            </a:r>
            <a:r>
              <a:rPr lang="en-US" sz="1400" dirty="0">
                <a:solidFill>
                  <a:schemeClr val="accent2"/>
                </a:solidFill>
                <a:latin typeface="Maiandra GD" pitchFamily="34" charset="0"/>
              </a:rPr>
              <a:t> </a:t>
            </a:r>
            <a:r>
              <a:rPr lang="en-US" sz="1400" dirty="0" err="1">
                <a:solidFill>
                  <a:schemeClr val="accent2"/>
                </a:solidFill>
                <a:latin typeface="Maiandra GD" pitchFamily="34" charset="0"/>
              </a:rPr>
              <a:t>sendiri</a:t>
            </a:r>
            <a:r>
              <a:rPr lang="en-US" sz="1400" dirty="0">
                <a:solidFill>
                  <a:schemeClr val="accent2"/>
                </a:solidFill>
                <a:latin typeface="Maiandra GD" pitchFamily="34" charset="0"/>
              </a:rPr>
              <a:t> </a:t>
            </a:r>
            <a:r>
              <a:rPr lang="en-US" sz="1400" dirty="0" err="1">
                <a:solidFill>
                  <a:schemeClr val="accent2"/>
                </a:solidFill>
                <a:latin typeface="Maiandra GD" pitchFamily="34" charset="0"/>
              </a:rPr>
              <a:t>dikarenakan</a:t>
            </a:r>
            <a:r>
              <a:rPr lang="en-US" sz="1400" dirty="0">
                <a:solidFill>
                  <a:schemeClr val="accent2"/>
                </a:solidFill>
                <a:latin typeface="Maiandra GD" pitchFamily="34" charset="0"/>
              </a:rPr>
              <a:t> </a:t>
            </a:r>
            <a:r>
              <a:rPr lang="en-US" sz="1400" dirty="0" err="1">
                <a:solidFill>
                  <a:schemeClr val="accent2"/>
                </a:solidFill>
                <a:latin typeface="Maiandra GD" pitchFamily="34" charset="0"/>
              </a:rPr>
              <a:t>fungsi</a:t>
            </a:r>
            <a:r>
              <a:rPr lang="en-US" sz="1400" dirty="0">
                <a:solidFill>
                  <a:schemeClr val="accent2"/>
                </a:solidFill>
                <a:latin typeface="Maiandra GD" pitchFamily="34" charset="0"/>
              </a:rPr>
              <a:t> </a:t>
            </a:r>
            <a:r>
              <a:rPr lang="en-US" sz="1400" dirty="0" err="1">
                <a:solidFill>
                  <a:schemeClr val="accent2"/>
                </a:solidFill>
                <a:latin typeface="Maiandra GD" pitchFamily="34" charset="0"/>
              </a:rPr>
              <a:t>fisik</a:t>
            </a:r>
            <a:r>
              <a:rPr lang="en-US" sz="1400" dirty="0">
                <a:solidFill>
                  <a:schemeClr val="accent2"/>
                </a:solidFill>
                <a:latin typeface="Maiandra GD" pitchFamily="34" charset="0"/>
              </a:rPr>
              <a:t> </a:t>
            </a:r>
            <a:r>
              <a:rPr lang="en-US" sz="1400" dirty="0" err="1">
                <a:solidFill>
                  <a:schemeClr val="accent2"/>
                </a:solidFill>
                <a:latin typeface="Maiandra GD" pitchFamily="34" charset="0"/>
              </a:rPr>
              <a:t>beserta</a:t>
            </a:r>
            <a:r>
              <a:rPr lang="en-US" sz="1400" dirty="0">
                <a:solidFill>
                  <a:schemeClr val="accent2"/>
                </a:solidFill>
                <a:latin typeface="Maiandra GD" pitchFamily="34" charset="0"/>
              </a:rPr>
              <a:t> </a:t>
            </a:r>
            <a:r>
              <a:rPr lang="en-US" sz="1400" dirty="0" err="1">
                <a:solidFill>
                  <a:schemeClr val="accent2"/>
                </a:solidFill>
                <a:latin typeface="Maiandra GD" pitchFamily="34" charset="0"/>
              </a:rPr>
              <a:t>fungsi</a:t>
            </a:r>
            <a:r>
              <a:rPr lang="en-US" sz="1400" dirty="0">
                <a:solidFill>
                  <a:schemeClr val="accent2"/>
                </a:solidFill>
                <a:latin typeface="Maiandra GD" pitchFamily="34" charset="0"/>
              </a:rPr>
              <a:t> </a:t>
            </a:r>
            <a:r>
              <a:rPr lang="en-US" sz="1400" dirty="0" err="1">
                <a:solidFill>
                  <a:schemeClr val="accent2"/>
                </a:solidFill>
                <a:latin typeface="Maiandra GD" pitchFamily="34" charset="0"/>
              </a:rPr>
              <a:t>psikososialnya</a:t>
            </a:r>
            <a:r>
              <a:rPr lang="en-US" sz="1400" dirty="0">
                <a:solidFill>
                  <a:schemeClr val="accent2"/>
                </a:solidFill>
                <a:latin typeface="Maiandra GD" pitchFamily="34" charset="0"/>
              </a:rPr>
              <a:t> </a:t>
            </a:r>
            <a:r>
              <a:rPr lang="en-US" sz="1400" dirty="0" err="1" smtClean="0">
                <a:solidFill>
                  <a:schemeClr val="accent2"/>
                </a:solidFill>
                <a:latin typeface="Maiandra GD" pitchFamily="34" charset="0"/>
              </a:rPr>
              <a:t>sudah</a:t>
            </a:r>
            <a:r>
              <a:rPr lang="en-US" sz="1400" dirty="0" smtClean="0">
                <a:solidFill>
                  <a:schemeClr val="accent2"/>
                </a:solidFill>
                <a:latin typeface="Maiandra GD" pitchFamily="34" charset="0"/>
              </a:rPr>
              <a:t>, </a:t>
            </a:r>
            <a:r>
              <a:rPr lang="en-US" sz="1400" dirty="0" err="1" smtClean="0">
                <a:solidFill>
                  <a:schemeClr val="accent2"/>
                </a:solidFill>
                <a:latin typeface="Maiandra GD" pitchFamily="34" charset="0"/>
              </a:rPr>
              <a:t>mengalami</a:t>
            </a:r>
            <a:r>
              <a:rPr lang="en-US" sz="1400" dirty="0" smtClean="0">
                <a:solidFill>
                  <a:schemeClr val="accent2"/>
                </a:solidFill>
                <a:latin typeface="Maiandra GD" pitchFamily="34" charset="0"/>
              </a:rPr>
              <a:t> </a:t>
            </a:r>
            <a:r>
              <a:rPr lang="en-US" sz="1400" dirty="0" err="1" smtClean="0">
                <a:solidFill>
                  <a:schemeClr val="accent2"/>
                </a:solidFill>
                <a:latin typeface="Maiandra GD" pitchFamily="34" charset="0"/>
              </a:rPr>
              <a:t>penurunan</a:t>
            </a:r>
            <a:r>
              <a:rPr lang="en-US" sz="1400" dirty="0" smtClean="0">
                <a:solidFill>
                  <a:schemeClr val="accent2"/>
                </a:solidFill>
                <a:latin typeface="Maiandra GD" pitchFamily="34" charset="0"/>
              </a:rPr>
              <a:t>.</a:t>
            </a:r>
            <a:br>
              <a:rPr lang="en-US" sz="1400" dirty="0" smtClean="0">
                <a:solidFill>
                  <a:schemeClr val="accent2"/>
                </a:solidFill>
                <a:latin typeface="Maiandra GD" pitchFamily="34" charset="0"/>
              </a:rPr>
            </a:br>
            <a:r>
              <a:rPr lang="en-US" sz="1400" dirty="0" err="1">
                <a:solidFill>
                  <a:schemeClr val="accent2"/>
                </a:solidFill>
                <a:latin typeface="Maiandra GD" pitchFamily="34" charset="0"/>
              </a:rPr>
              <a:t>adanya</a:t>
            </a:r>
            <a:r>
              <a:rPr lang="en-US" sz="1400" dirty="0">
                <a:solidFill>
                  <a:schemeClr val="accent2"/>
                </a:solidFill>
                <a:latin typeface="Maiandra GD" pitchFamily="34" charset="0"/>
              </a:rPr>
              <a:t> </a:t>
            </a:r>
            <a:r>
              <a:rPr lang="en-US" sz="1400" dirty="0" err="1">
                <a:solidFill>
                  <a:schemeClr val="accent2"/>
                </a:solidFill>
                <a:latin typeface="Maiandra GD" pitchFamily="34" charset="0"/>
              </a:rPr>
              <a:t>perubahan</a:t>
            </a:r>
            <a:r>
              <a:rPr lang="en-US" sz="1400" dirty="0">
                <a:solidFill>
                  <a:schemeClr val="accent2"/>
                </a:solidFill>
                <a:latin typeface="Maiandra GD" pitchFamily="34" charset="0"/>
              </a:rPr>
              <a:t> </a:t>
            </a:r>
            <a:r>
              <a:rPr lang="en-US" sz="1400" dirty="0" err="1">
                <a:solidFill>
                  <a:schemeClr val="accent2"/>
                </a:solidFill>
                <a:latin typeface="Maiandra GD" pitchFamily="34" charset="0"/>
              </a:rPr>
              <a:t>fisik</a:t>
            </a:r>
            <a:r>
              <a:rPr lang="en-US" sz="1400" dirty="0">
                <a:solidFill>
                  <a:schemeClr val="accent2"/>
                </a:solidFill>
                <a:latin typeface="Maiandra GD" pitchFamily="34" charset="0"/>
              </a:rPr>
              <a:t> </a:t>
            </a:r>
            <a:r>
              <a:rPr lang="en-US" sz="1400" dirty="0" err="1">
                <a:solidFill>
                  <a:schemeClr val="accent2"/>
                </a:solidFill>
                <a:latin typeface="Maiandra GD" pitchFamily="34" charset="0"/>
              </a:rPr>
              <a:t>dan</a:t>
            </a:r>
            <a:r>
              <a:rPr lang="en-US" sz="1400" dirty="0">
                <a:solidFill>
                  <a:schemeClr val="accent2"/>
                </a:solidFill>
                <a:latin typeface="Maiandra GD" pitchFamily="34" charset="0"/>
              </a:rPr>
              <a:t> </a:t>
            </a:r>
            <a:r>
              <a:rPr lang="en-US" sz="1400" dirty="0" err="1">
                <a:solidFill>
                  <a:schemeClr val="accent2"/>
                </a:solidFill>
                <a:latin typeface="Maiandra GD" pitchFamily="34" charset="0"/>
              </a:rPr>
              <a:t>psikologis</a:t>
            </a:r>
            <a:r>
              <a:rPr lang="en-US" sz="1400" dirty="0">
                <a:solidFill>
                  <a:schemeClr val="accent2"/>
                </a:solidFill>
                <a:latin typeface="Maiandra GD" pitchFamily="34" charset="0"/>
              </a:rPr>
              <a:t> </a:t>
            </a:r>
            <a:r>
              <a:rPr lang="en-US" sz="1400" dirty="0" err="1">
                <a:solidFill>
                  <a:schemeClr val="accent2"/>
                </a:solidFill>
                <a:latin typeface="Maiandra GD" pitchFamily="34" charset="0"/>
              </a:rPr>
              <a:t>pada</a:t>
            </a:r>
            <a:r>
              <a:rPr lang="en-US" sz="1400" dirty="0">
                <a:solidFill>
                  <a:schemeClr val="accent2"/>
                </a:solidFill>
                <a:latin typeface="Maiandra GD" pitchFamily="34" charset="0"/>
              </a:rPr>
              <a:t> </a:t>
            </a:r>
            <a:r>
              <a:rPr lang="en-US" sz="1400" dirty="0" err="1">
                <a:solidFill>
                  <a:schemeClr val="accent2"/>
                </a:solidFill>
                <a:latin typeface="Maiandra GD" pitchFamily="34" charset="0"/>
              </a:rPr>
              <a:t>lansia</a:t>
            </a:r>
            <a:r>
              <a:rPr lang="en-US" sz="1400" dirty="0">
                <a:solidFill>
                  <a:schemeClr val="accent2"/>
                </a:solidFill>
                <a:latin typeface="Maiandra GD" pitchFamily="34" charset="0"/>
              </a:rPr>
              <a:t> </a:t>
            </a:r>
            <a:r>
              <a:rPr lang="en-US" sz="1400" dirty="0" err="1">
                <a:solidFill>
                  <a:schemeClr val="accent2"/>
                </a:solidFill>
                <a:latin typeface="Maiandra GD" pitchFamily="34" charset="0"/>
              </a:rPr>
              <a:t>juga</a:t>
            </a:r>
            <a:r>
              <a:rPr lang="en-US" sz="1400" dirty="0">
                <a:solidFill>
                  <a:schemeClr val="accent2"/>
                </a:solidFill>
                <a:latin typeface="Maiandra GD" pitchFamily="34" charset="0"/>
              </a:rPr>
              <a:t> </a:t>
            </a:r>
            <a:r>
              <a:rPr lang="en-US" sz="1400" dirty="0" err="1">
                <a:solidFill>
                  <a:schemeClr val="accent2"/>
                </a:solidFill>
                <a:latin typeface="Maiandra GD" pitchFamily="34" charset="0"/>
              </a:rPr>
              <a:t>berdampak</a:t>
            </a:r>
            <a:r>
              <a:rPr lang="en-US" sz="1400" dirty="0">
                <a:solidFill>
                  <a:schemeClr val="accent2"/>
                </a:solidFill>
                <a:latin typeface="Maiandra GD" pitchFamily="34" charset="0"/>
              </a:rPr>
              <a:t> </a:t>
            </a:r>
            <a:r>
              <a:rPr lang="en-US" sz="1400" dirty="0" err="1">
                <a:solidFill>
                  <a:schemeClr val="accent2"/>
                </a:solidFill>
                <a:latin typeface="Maiandra GD" pitchFamily="34" charset="0"/>
              </a:rPr>
              <a:t>pada</a:t>
            </a:r>
            <a:r>
              <a:rPr lang="en-US" sz="1400" dirty="0">
                <a:solidFill>
                  <a:schemeClr val="accent2"/>
                </a:solidFill>
                <a:latin typeface="Maiandra GD" pitchFamily="34" charset="0"/>
              </a:rPr>
              <a:t> </a:t>
            </a:r>
            <a:r>
              <a:rPr lang="en-US" sz="1400" dirty="0" err="1">
                <a:solidFill>
                  <a:schemeClr val="accent2"/>
                </a:solidFill>
                <a:latin typeface="Maiandra GD" pitchFamily="34" charset="0"/>
              </a:rPr>
              <a:t>penyesuaian</a:t>
            </a:r>
            <a:r>
              <a:rPr lang="en-US" sz="1400" dirty="0">
                <a:solidFill>
                  <a:schemeClr val="accent2"/>
                </a:solidFill>
                <a:latin typeface="Maiandra GD" pitchFamily="34" charset="0"/>
              </a:rPr>
              <a:t> </a:t>
            </a:r>
            <a:r>
              <a:rPr lang="en-US" sz="1400" dirty="0" err="1">
                <a:solidFill>
                  <a:schemeClr val="accent2"/>
                </a:solidFill>
                <a:latin typeface="Maiandra GD" pitchFamily="34" charset="0"/>
              </a:rPr>
              <a:t>fungsi</a:t>
            </a:r>
            <a:r>
              <a:rPr lang="en-US" sz="1400" dirty="0">
                <a:solidFill>
                  <a:schemeClr val="accent2"/>
                </a:solidFill>
                <a:latin typeface="Maiandra GD" pitchFamily="34" charset="0"/>
              </a:rPr>
              <a:t> </a:t>
            </a:r>
            <a:r>
              <a:rPr lang="en-US" sz="1400" dirty="0" err="1">
                <a:solidFill>
                  <a:schemeClr val="accent2"/>
                </a:solidFill>
                <a:latin typeface="Maiandra GD" pitchFamily="34" charset="0"/>
              </a:rPr>
              <a:t>seksualitasnya</a:t>
            </a:r>
            <a:r>
              <a:rPr lang="en-US" sz="1400" dirty="0">
                <a:solidFill>
                  <a:schemeClr val="accent2"/>
                </a:solidFill>
                <a:latin typeface="Maiandra GD" pitchFamily="34" charset="0"/>
              </a:rPr>
              <a:t>. </a:t>
            </a:r>
            <a:r>
              <a:rPr lang="en-US" sz="1400" dirty="0" err="1">
                <a:solidFill>
                  <a:schemeClr val="accent2"/>
                </a:solidFill>
                <a:latin typeface="Maiandra GD" pitchFamily="34" charset="0"/>
              </a:rPr>
              <a:t>Seksualitas</a:t>
            </a:r>
            <a:r>
              <a:rPr lang="en-US" sz="1400" dirty="0">
                <a:solidFill>
                  <a:schemeClr val="accent2"/>
                </a:solidFill>
                <a:latin typeface="Maiandra GD" pitchFamily="34" charset="0"/>
              </a:rPr>
              <a:t> </a:t>
            </a:r>
            <a:r>
              <a:rPr lang="en-US" sz="1400" dirty="0" err="1">
                <a:solidFill>
                  <a:schemeClr val="accent2"/>
                </a:solidFill>
                <a:latin typeface="Maiandra GD" pitchFamily="34" charset="0"/>
              </a:rPr>
              <a:t>merupakan</a:t>
            </a:r>
            <a:r>
              <a:rPr lang="en-US" sz="1400" dirty="0">
                <a:solidFill>
                  <a:schemeClr val="accent2"/>
                </a:solidFill>
                <a:latin typeface="Maiandra GD" pitchFamily="34" charset="0"/>
              </a:rPr>
              <a:t> </a:t>
            </a:r>
            <a:r>
              <a:rPr lang="en-US" sz="1400" dirty="0" err="1">
                <a:solidFill>
                  <a:schemeClr val="accent2"/>
                </a:solidFill>
                <a:latin typeface="Maiandra GD" pitchFamily="34" charset="0"/>
              </a:rPr>
              <a:t>salah</a:t>
            </a:r>
            <a:r>
              <a:rPr lang="en-US" sz="1400" dirty="0">
                <a:solidFill>
                  <a:schemeClr val="accent2"/>
                </a:solidFill>
                <a:latin typeface="Maiandra GD" pitchFamily="34" charset="0"/>
              </a:rPr>
              <a:t> </a:t>
            </a:r>
            <a:r>
              <a:rPr lang="en-US" sz="1400" dirty="0" err="1">
                <a:solidFill>
                  <a:schemeClr val="accent2"/>
                </a:solidFill>
                <a:latin typeface="Maiandra GD" pitchFamily="34" charset="0"/>
              </a:rPr>
              <a:t>satu</a:t>
            </a:r>
            <a:r>
              <a:rPr lang="en-US" sz="1400" dirty="0">
                <a:solidFill>
                  <a:schemeClr val="accent2"/>
                </a:solidFill>
                <a:latin typeface="Maiandra GD" pitchFamily="34" charset="0"/>
              </a:rPr>
              <a:t> </a:t>
            </a:r>
            <a:r>
              <a:rPr lang="en-US" sz="1400" dirty="0" err="1">
                <a:solidFill>
                  <a:schemeClr val="accent2"/>
                </a:solidFill>
                <a:latin typeface="Maiandra GD" pitchFamily="34" charset="0"/>
              </a:rPr>
              <a:t>masalah</a:t>
            </a:r>
            <a:r>
              <a:rPr lang="en-US" sz="1400" dirty="0">
                <a:solidFill>
                  <a:schemeClr val="accent2"/>
                </a:solidFill>
                <a:latin typeface="Maiandra GD" pitchFamily="34" charset="0"/>
              </a:rPr>
              <a:t> </a:t>
            </a:r>
            <a:r>
              <a:rPr lang="en-US" sz="1400" dirty="0" err="1">
                <a:solidFill>
                  <a:schemeClr val="accent2"/>
                </a:solidFill>
                <a:latin typeface="Maiandra GD" pitchFamily="34" charset="0"/>
              </a:rPr>
              <a:t>kesehatan</a:t>
            </a:r>
            <a:r>
              <a:rPr lang="en-US" sz="1400" dirty="0">
                <a:solidFill>
                  <a:schemeClr val="accent2"/>
                </a:solidFill>
                <a:latin typeface="Maiandra GD" pitchFamily="34" charset="0"/>
              </a:rPr>
              <a:t> yang </a:t>
            </a:r>
            <a:r>
              <a:rPr lang="en-US" sz="1400" dirty="0" err="1">
                <a:solidFill>
                  <a:schemeClr val="accent2"/>
                </a:solidFill>
                <a:latin typeface="Maiandra GD" pitchFamily="34" charset="0"/>
              </a:rPr>
              <a:t>dipengaruhi</a:t>
            </a:r>
            <a:r>
              <a:rPr lang="en-US" sz="1400" dirty="0">
                <a:solidFill>
                  <a:schemeClr val="accent2"/>
                </a:solidFill>
                <a:latin typeface="Maiandra GD" pitchFamily="34" charset="0"/>
              </a:rPr>
              <a:t> </a:t>
            </a:r>
            <a:r>
              <a:rPr lang="en-US" sz="1400" dirty="0" err="1">
                <a:solidFill>
                  <a:schemeClr val="accent2"/>
                </a:solidFill>
                <a:latin typeface="Maiandra GD" pitchFamily="34" charset="0"/>
              </a:rPr>
              <a:t>oleh</a:t>
            </a:r>
            <a:r>
              <a:rPr lang="en-US" sz="1400" dirty="0">
                <a:solidFill>
                  <a:schemeClr val="accent2"/>
                </a:solidFill>
                <a:latin typeface="Maiandra GD" pitchFamily="34" charset="0"/>
              </a:rPr>
              <a:t> </a:t>
            </a:r>
            <a:r>
              <a:rPr lang="en-US" sz="1400" dirty="0" err="1">
                <a:solidFill>
                  <a:schemeClr val="accent2"/>
                </a:solidFill>
                <a:latin typeface="Maiandra GD" pitchFamily="34" charset="0"/>
              </a:rPr>
              <a:t>kondisi</a:t>
            </a:r>
            <a:r>
              <a:rPr lang="en-US" sz="1400" dirty="0">
                <a:solidFill>
                  <a:schemeClr val="accent2"/>
                </a:solidFill>
                <a:latin typeface="Maiandra GD" pitchFamily="34" charset="0"/>
              </a:rPr>
              <a:t> </a:t>
            </a:r>
            <a:r>
              <a:rPr lang="en-US" sz="1400" dirty="0" err="1">
                <a:solidFill>
                  <a:schemeClr val="accent2"/>
                </a:solidFill>
                <a:latin typeface="Maiandra GD" pitchFamily="34" charset="0"/>
              </a:rPr>
              <a:t>fisik</a:t>
            </a:r>
            <a:r>
              <a:rPr lang="en-US" sz="1400" dirty="0">
                <a:solidFill>
                  <a:schemeClr val="accent2"/>
                </a:solidFill>
                <a:latin typeface="Maiandra GD" pitchFamily="34" charset="0"/>
              </a:rPr>
              <a:t>, </a:t>
            </a:r>
            <a:r>
              <a:rPr lang="en-US" sz="1400" dirty="0" err="1">
                <a:solidFill>
                  <a:schemeClr val="accent2"/>
                </a:solidFill>
                <a:latin typeface="Maiandra GD" pitchFamily="34" charset="0"/>
              </a:rPr>
              <a:t>emosional</a:t>
            </a:r>
            <a:r>
              <a:rPr lang="en-US" sz="1400" dirty="0">
                <a:solidFill>
                  <a:schemeClr val="accent2"/>
                </a:solidFill>
                <a:latin typeface="Maiandra GD" pitchFamily="34" charset="0"/>
              </a:rPr>
              <a:t>, mental </a:t>
            </a:r>
            <a:r>
              <a:rPr lang="en-US" sz="1400" dirty="0" err="1">
                <a:solidFill>
                  <a:schemeClr val="accent2"/>
                </a:solidFill>
                <a:latin typeface="Maiandra GD" pitchFamily="34" charset="0"/>
              </a:rPr>
              <a:t>dan</a:t>
            </a:r>
            <a:r>
              <a:rPr lang="en-US" sz="1400" dirty="0">
                <a:solidFill>
                  <a:schemeClr val="accent2"/>
                </a:solidFill>
                <a:latin typeface="Maiandra GD" pitchFamily="34" charset="0"/>
              </a:rPr>
              <a:t> spiritual. </a:t>
            </a:r>
            <a:r>
              <a:rPr lang="en-US" sz="1400" dirty="0" err="1">
                <a:solidFill>
                  <a:schemeClr val="accent2"/>
                </a:solidFill>
                <a:latin typeface="Maiandra GD" pitchFamily="34" charset="0"/>
              </a:rPr>
              <a:t>Penuaan</a:t>
            </a:r>
            <a:r>
              <a:rPr lang="en-US" sz="1400" dirty="0">
                <a:solidFill>
                  <a:schemeClr val="accent2"/>
                </a:solidFill>
                <a:latin typeface="Maiandra GD" pitchFamily="34" charset="0"/>
              </a:rPr>
              <a:t> yang </a:t>
            </a:r>
            <a:r>
              <a:rPr lang="en-US" sz="1400" dirty="0" err="1">
                <a:solidFill>
                  <a:schemeClr val="accent2"/>
                </a:solidFill>
                <a:latin typeface="Maiandra GD" pitchFamily="34" charset="0"/>
              </a:rPr>
              <a:t>dialami</a:t>
            </a:r>
            <a:r>
              <a:rPr lang="en-US" sz="1400" dirty="0">
                <a:solidFill>
                  <a:schemeClr val="accent2"/>
                </a:solidFill>
                <a:latin typeface="Maiandra GD" pitchFamily="34" charset="0"/>
              </a:rPr>
              <a:t> </a:t>
            </a:r>
            <a:r>
              <a:rPr lang="en-US" sz="1400" dirty="0" err="1">
                <a:solidFill>
                  <a:schemeClr val="accent2"/>
                </a:solidFill>
                <a:latin typeface="Maiandra GD" pitchFamily="34" charset="0"/>
              </a:rPr>
              <a:t>oleh</a:t>
            </a:r>
            <a:r>
              <a:rPr lang="en-US" sz="1400" dirty="0">
                <a:solidFill>
                  <a:schemeClr val="accent2"/>
                </a:solidFill>
                <a:latin typeface="Maiandra GD" pitchFamily="34" charset="0"/>
              </a:rPr>
              <a:t> </a:t>
            </a:r>
            <a:r>
              <a:rPr lang="en-US" sz="1400" dirty="0" err="1">
                <a:solidFill>
                  <a:schemeClr val="accent2"/>
                </a:solidFill>
                <a:latin typeface="Maiandra GD" pitchFamily="34" charset="0"/>
              </a:rPr>
              <a:t>lansia</a:t>
            </a:r>
            <a:r>
              <a:rPr lang="en-US" sz="1400" dirty="0">
                <a:solidFill>
                  <a:schemeClr val="accent2"/>
                </a:solidFill>
                <a:latin typeface="Maiandra GD" pitchFamily="34" charset="0"/>
              </a:rPr>
              <a:t> </a:t>
            </a:r>
            <a:r>
              <a:rPr lang="en-US" sz="1400" dirty="0" err="1">
                <a:solidFill>
                  <a:schemeClr val="accent2"/>
                </a:solidFill>
                <a:latin typeface="Maiandra GD" pitchFamily="34" charset="0"/>
              </a:rPr>
              <a:t>menyebapkan</a:t>
            </a:r>
            <a:r>
              <a:rPr lang="en-US" sz="1400" dirty="0">
                <a:solidFill>
                  <a:schemeClr val="accent2"/>
                </a:solidFill>
                <a:latin typeface="Maiandra GD" pitchFamily="34" charset="0"/>
              </a:rPr>
              <a:t> </a:t>
            </a:r>
            <a:r>
              <a:rPr lang="en-US" sz="1400" dirty="0" err="1">
                <a:solidFill>
                  <a:schemeClr val="accent2"/>
                </a:solidFill>
                <a:latin typeface="Maiandra GD" pitchFamily="34" charset="0"/>
              </a:rPr>
              <a:t>beberapa</a:t>
            </a:r>
            <a:r>
              <a:rPr lang="en-US" sz="1400" dirty="0">
                <a:solidFill>
                  <a:schemeClr val="accent2"/>
                </a:solidFill>
                <a:latin typeface="Maiandra GD" pitchFamily="34" charset="0"/>
              </a:rPr>
              <a:t> </a:t>
            </a:r>
            <a:r>
              <a:rPr lang="en-US" sz="1400" dirty="0" err="1">
                <a:solidFill>
                  <a:schemeClr val="accent2"/>
                </a:solidFill>
                <a:latin typeface="Maiandra GD" pitchFamily="34" charset="0"/>
              </a:rPr>
              <a:t>perubahan</a:t>
            </a:r>
            <a:r>
              <a:rPr lang="en-US" sz="1400" dirty="0">
                <a:solidFill>
                  <a:schemeClr val="accent2"/>
                </a:solidFill>
                <a:latin typeface="Maiandra GD" pitchFamily="34" charset="0"/>
              </a:rPr>
              <a:t> </a:t>
            </a:r>
            <a:r>
              <a:rPr lang="en-US" sz="1400" dirty="0" err="1">
                <a:solidFill>
                  <a:schemeClr val="accent2"/>
                </a:solidFill>
                <a:latin typeface="Maiandra GD" pitchFamily="34" charset="0"/>
              </a:rPr>
              <a:t>dalam</a:t>
            </a:r>
            <a:r>
              <a:rPr lang="en-US" sz="1400" dirty="0">
                <a:solidFill>
                  <a:schemeClr val="accent2"/>
                </a:solidFill>
                <a:latin typeface="Maiandra GD" pitchFamily="34" charset="0"/>
              </a:rPr>
              <a:t> </a:t>
            </a:r>
            <a:r>
              <a:rPr lang="en-US" sz="1400" dirty="0" err="1">
                <a:solidFill>
                  <a:schemeClr val="accent2"/>
                </a:solidFill>
                <a:latin typeface="Maiandra GD" pitchFamily="34" charset="0"/>
              </a:rPr>
              <a:t>kemampuan</a:t>
            </a:r>
            <a:r>
              <a:rPr lang="en-US" sz="1400" dirty="0">
                <a:solidFill>
                  <a:schemeClr val="accent2"/>
                </a:solidFill>
                <a:latin typeface="Maiandra GD" pitchFamily="34" charset="0"/>
              </a:rPr>
              <a:t> </a:t>
            </a:r>
            <a:r>
              <a:rPr lang="en-US" sz="1400" dirty="0" err="1">
                <a:solidFill>
                  <a:schemeClr val="accent2"/>
                </a:solidFill>
                <a:latin typeface="Maiandra GD" pitchFamily="34" charset="0"/>
              </a:rPr>
              <a:t>seksualitas</a:t>
            </a:r>
            <a:r>
              <a:rPr lang="en-US" sz="1400" dirty="0">
                <a:solidFill>
                  <a:schemeClr val="accent2"/>
                </a:solidFill>
                <a:latin typeface="Maiandra GD" pitchFamily="34" charset="0"/>
              </a:rPr>
              <a:t> </a:t>
            </a:r>
            <a:r>
              <a:rPr lang="en-US" sz="1400" dirty="0" err="1">
                <a:solidFill>
                  <a:schemeClr val="accent2"/>
                </a:solidFill>
                <a:latin typeface="Maiandra GD" pitchFamily="34" charset="0"/>
              </a:rPr>
              <a:t>seperti</a:t>
            </a:r>
            <a:r>
              <a:rPr lang="en-US" sz="1400" dirty="0">
                <a:solidFill>
                  <a:schemeClr val="accent2"/>
                </a:solidFill>
                <a:latin typeface="Maiandra GD" pitchFamily="34" charset="0"/>
              </a:rPr>
              <a:t> </a:t>
            </a:r>
            <a:r>
              <a:rPr lang="en-US" sz="1400" dirty="0" err="1">
                <a:solidFill>
                  <a:schemeClr val="accent2"/>
                </a:solidFill>
                <a:latin typeface="Maiandra GD" pitchFamily="34" charset="0"/>
              </a:rPr>
              <a:t>menurunya</a:t>
            </a:r>
            <a:r>
              <a:rPr lang="en-US" sz="1400" dirty="0">
                <a:solidFill>
                  <a:schemeClr val="accent2"/>
                </a:solidFill>
                <a:latin typeface="Maiandra GD" pitchFamily="34" charset="0"/>
              </a:rPr>
              <a:t> </a:t>
            </a:r>
            <a:r>
              <a:rPr lang="en-US" sz="1400" dirty="0" err="1">
                <a:solidFill>
                  <a:schemeClr val="accent2"/>
                </a:solidFill>
                <a:latin typeface="Maiandra GD" pitchFamily="34" charset="0"/>
              </a:rPr>
              <a:t>hormon</a:t>
            </a:r>
            <a:r>
              <a:rPr lang="en-US" sz="1400" dirty="0">
                <a:solidFill>
                  <a:schemeClr val="accent2"/>
                </a:solidFill>
                <a:latin typeface="Maiandra GD" pitchFamily="34" charset="0"/>
              </a:rPr>
              <a:t> testosterone </a:t>
            </a:r>
            <a:r>
              <a:rPr lang="en-US" sz="1400" dirty="0" err="1">
                <a:solidFill>
                  <a:schemeClr val="accent2"/>
                </a:solidFill>
                <a:latin typeface="Maiandra GD" pitchFamily="34" charset="0"/>
              </a:rPr>
              <a:t>pada</a:t>
            </a:r>
            <a:r>
              <a:rPr lang="en-US" sz="1400" dirty="0">
                <a:solidFill>
                  <a:schemeClr val="accent2"/>
                </a:solidFill>
                <a:latin typeface="Maiandra GD" pitchFamily="34" charset="0"/>
              </a:rPr>
              <a:t> </a:t>
            </a:r>
            <a:r>
              <a:rPr lang="en-US" sz="1400" dirty="0" err="1">
                <a:solidFill>
                  <a:schemeClr val="accent2"/>
                </a:solidFill>
                <a:latin typeface="Maiandra GD" pitchFamily="34" charset="0"/>
              </a:rPr>
              <a:t>laki-laki</a:t>
            </a:r>
            <a:r>
              <a:rPr lang="en-US" sz="1400" dirty="0">
                <a:solidFill>
                  <a:schemeClr val="accent2"/>
                </a:solidFill>
                <a:latin typeface="Maiandra GD" pitchFamily="34" charset="0"/>
              </a:rPr>
              <a:t> </a:t>
            </a:r>
            <a:r>
              <a:rPr lang="en-US" sz="1400" dirty="0" err="1">
                <a:solidFill>
                  <a:schemeClr val="accent2"/>
                </a:solidFill>
                <a:latin typeface="Maiandra GD" pitchFamily="34" charset="0"/>
              </a:rPr>
              <a:t>sehingga</a:t>
            </a:r>
            <a:r>
              <a:rPr lang="en-US" sz="1400" dirty="0">
                <a:solidFill>
                  <a:schemeClr val="accent2"/>
                </a:solidFill>
                <a:latin typeface="Maiandra GD" pitchFamily="34" charset="0"/>
              </a:rPr>
              <a:t> </a:t>
            </a:r>
            <a:r>
              <a:rPr lang="en-US" sz="1400" dirty="0" err="1">
                <a:solidFill>
                  <a:schemeClr val="accent2"/>
                </a:solidFill>
                <a:latin typeface="Maiandra GD" pitchFamily="34" charset="0"/>
              </a:rPr>
              <a:t>berpengaruh</a:t>
            </a:r>
            <a:r>
              <a:rPr lang="en-US" sz="1400" dirty="0">
                <a:solidFill>
                  <a:schemeClr val="accent2"/>
                </a:solidFill>
                <a:latin typeface="Maiandra GD" pitchFamily="34" charset="0"/>
              </a:rPr>
              <a:t> </a:t>
            </a:r>
            <a:r>
              <a:rPr lang="en-US" sz="1400" dirty="0" err="1">
                <a:solidFill>
                  <a:schemeClr val="accent2"/>
                </a:solidFill>
                <a:latin typeface="Maiandra GD" pitchFamily="34" charset="0"/>
              </a:rPr>
              <a:t>terhadap</a:t>
            </a:r>
            <a:r>
              <a:rPr lang="en-US" sz="1400" dirty="0">
                <a:solidFill>
                  <a:schemeClr val="accent2"/>
                </a:solidFill>
                <a:latin typeface="Maiandra GD" pitchFamily="34" charset="0"/>
              </a:rPr>
              <a:t> </a:t>
            </a:r>
            <a:r>
              <a:rPr lang="en-US" sz="1400" dirty="0" err="1" smtClean="0">
                <a:solidFill>
                  <a:schemeClr val="accent2"/>
                </a:solidFill>
                <a:latin typeface="Maiandra GD" pitchFamily="34" charset="0"/>
              </a:rPr>
              <a:t>kemampuan</a:t>
            </a:r>
            <a:r>
              <a:rPr lang="en-US" sz="1400" dirty="0">
                <a:solidFill>
                  <a:schemeClr val="accent2"/>
                </a:solidFill>
                <a:latin typeface="Maiandra GD" pitchFamily="34" charset="0"/>
              </a:rPr>
              <a:t> </a:t>
            </a:r>
            <a:r>
              <a:rPr lang="en-US" sz="1400" dirty="0" err="1" smtClean="0">
                <a:solidFill>
                  <a:schemeClr val="accent2"/>
                </a:solidFill>
                <a:latin typeface="Maiandra GD" pitchFamily="34" charset="0"/>
              </a:rPr>
              <a:t>seksnya</a:t>
            </a:r>
            <a:r>
              <a:rPr lang="en-US" sz="1400" dirty="0">
                <a:solidFill>
                  <a:schemeClr val="accent2"/>
                </a:solidFill>
                <a:latin typeface="Maiandra GD" pitchFamily="34" charset="0"/>
              </a:rPr>
              <a:t>.</a:t>
            </a:r>
            <a:br>
              <a:rPr lang="en-US" sz="1400" dirty="0">
                <a:solidFill>
                  <a:schemeClr val="accent2"/>
                </a:solidFill>
                <a:latin typeface="Maiandra GD" pitchFamily="34" charset="0"/>
              </a:rPr>
            </a:br>
            <a:endParaRPr sz="1400" dirty="0">
              <a:solidFill>
                <a:schemeClr val="accent2"/>
              </a:solidFill>
              <a:latin typeface="Maiandra GD" pitchFamily="34" charset="0"/>
            </a:endParaRPr>
          </a:p>
        </p:txBody>
      </p:sp>
      <p:sp>
        <p:nvSpPr>
          <p:cNvPr id="114" name="Google Shape;114;p18"/>
          <p:cNvSpPr txBox="1">
            <a:spLocks noGrp="1"/>
          </p:cNvSpPr>
          <p:nvPr>
            <p:ph type="sldNum" idx="12"/>
          </p:nvPr>
        </p:nvSpPr>
        <p:spPr>
          <a:xfrm>
            <a:off x="8556784" y="4749851"/>
            <a:ext cx="548700" cy="393600"/>
          </a:xfrm>
          <a:prstGeom prst="rect">
            <a:avLst/>
          </a:prstGeom>
        </p:spPr>
        <p:txBody>
          <a:bodyPr spcFirstLastPara="1" wrap="square" lIns="91425" tIns="91425" rIns="91425" bIns="91425" anchor="t" anchorCtr="0">
            <a:noAutofit/>
          </a:bodyPr>
          <a:lstStyle/>
          <a:p>
            <a:pPr marL="0" lvl="0" indent="0" algn="r" rtl="0">
              <a:spcBef>
                <a:spcPts val="0"/>
              </a:spcBef>
              <a:spcAft>
                <a:spcPts val="0"/>
              </a:spcAft>
              <a:buNone/>
            </a:pPr>
            <a:fld id="{00000000-1234-1234-1234-123412341234}" type="slidenum">
              <a:rPr lang="en"/>
              <a:t>3</a:t>
            </a:fld>
            <a:endParaRPr/>
          </a:p>
        </p:txBody>
      </p:sp>
      <p:sp>
        <p:nvSpPr>
          <p:cNvPr id="3" name="Up Ribbon 2"/>
          <p:cNvSpPr/>
          <p:nvPr/>
        </p:nvSpPr>
        <p:spPr>
          <a:xfrm>
            <a:off x="304800" y="209550"/>
            <a:ext cx="1371600" cy="762000"/>
          </a:xfrm>
          <a:prstGeom prst="ribbon2">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Curved Up Ribbon 3"/>
          <p:cNvSpPr/>
          <p:nvPr/>
        </p:nvSpPr>
        <p:spPr>
          <a:xfrm>
            <a:off x="7315200" y="3714750"/>
            <a:ext cx="1295400" cy="990600"/>
          </a:xfrm>
          <a:prstGeom prst="ellipseRibbon2">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idx="1"/>
          </p:nvPr>
        </p:nvSpPr>
        <p:spPr>
          <a:xfrm>
            <a:off x="1493850" y="1581150"/>
            <a:ext cx="6156300" cy="2667000"/>
          </a:xfrm>
        </p:spPr>
        <p:txBody>
          <a:bodyPr/>
          <a:lstStyle/>
          <a:p>
            <a:pPr marL="76200" indent="0" algn="just">
              <a:buNone/>
            </a:pPr>
            <a:r>
              <a:rPr lang="en-US" sz="1400" dirty="0" err="1">
                <a:latin typeface="Maiandra GD" pitchFamily="34" charset="0"/>
              </a:rPr>
              <a:t>Tidak</a:t>
            </a:r>
            <a:r>
              <a:rPr lang="en-US" sz="1400" dirty="0">
                <a:latin typeface="Maiandra GD" pitchFamily="34" charset="0"/>
              </a:rPr>
              <a:t> </a:t>
            </a:r>
            <a:r>
              <a:rPr lang="en-US" sz="1400" dirty="0" err="1">
                <a:latin typeface="Maiandra GD" pitchFamily="34" charset="0"/>
              </a:rPr>
              <a:t>terpenuhinya</a:t>
            </a:r>
            <a:r>
              <a:rPr lang="en-US" sz="1400" dirty="0">
                <a:latin typeface="Maiandra GD" pitchFamily="34" charset="0"/>
              </a:rPr>
              <a:t> </a:t>
            </a:r>
            <a:r>
              <a:rPr lang="en-US" sz="1400" dirty="0" err="1">
                <a:latin typeface="Maiandra GD" pitchFamily="34" charset="0"/>
              </a:rPr>
              <a:t>kebutuhan</a:t>
            </a:r>
            <a:r>
              <a:rPr lang="en-US" sz="1400" dirty="0">
                <a:latin typeface="Maiandra GD" pitchFamily="34" charset="0"/>
              </a:rPr>
              <a:t> </a:t>
            </a:r>
            <a:r>
              <a:rPr lang="en-US" sz="1400" dirty="0" err="1">
                <a:latin typeface="Maiandra GD" pitchFamily="34" charset="0"/>
              </a:rPr>
              <a:t>seksualitas</a:t>
            </a:r>
            <a:r>
              <a:rPr lang="en-US" sz="1400" dirty="0">
                <a:latin typeface="Maiandra GD" pitchFamily="34" charset="0"/>
              </a:rPr>
              <a:t> </a:t>
            </a:r>
            <a:r>
              <a:rPr lang="en-US" sz="1400" dirty="0" err="1">
                <a:latin typeface="Maiandra GD" pitchFamily="34" charset="0"/>
              </a:rPr>
              <a:t>pada</a:t>
            </a:r>
            <a:r>
              <a:rPr lang="en-US" sz="1400" dirty="0">
                <a:latin typeface="Maiandra GD" pitchFamily="34" charset="0"/>
              </a:rPr>
              <a:t> </a:t>
            </a:r>
            <a:r>
              <a:rPr lang="en-US" sz="1400" dirty="0" err="1">
                <a:latin typeface="Maiandra GD" pitchFamily="34" charset="0"/>
              </a:rPr>
              <a:t>lanjut</a:t>
            </a:r>
            <a:r>
              <a:rPr lang="en-US" sz="1400" dirty="0">
                <a:latin typeface="Maiandra GD" pitchFamily="34" charset="0"/>
              </a:rPr>
              <a:t> </a:t>
            </a:r>
            <a:r>
              <a:rPr lang="en-US" sz="1400" dirty="0" err="1">
                <a:latin typeface="Maiandra GD" pitchFamily="34" charset="0"/>
              </a:rPr>
              <a:t>usia</a:t>
            </a:r>
            <a:r>
              <a:rPr lang="en-US" sz="1400" dirty="0">
                <a:latin typeface="Maiandra GD" pitchFamily="34" charset="0"/>
              </a:rPr>
              <a:t> </a:t>
            </a:r>
            <a:r>
              <a:rPr lang="en-US" sz="1400" dirty="0" err="1">
                <a:latin typeface="Maiandra GD" pitchFamily="34" charset="0"/>
              </a:rPr>
              <a:t>memberikan</a:t>
            </a:r>
            <a:r>
              <a:rPr lang="en-US" sz="1400" dirty="0">
                <a:latin typeface="Maiandra GD" pitchFamily="34" charset="0"/>
              </a:rPr>
              <a:t> </a:t>
            </a:r>
            <a:r>
              <a:rPr lang="en-US" sz="1400" dirty="0" err="1">
                <a:latin typeface="Maiandra GD" pitchFamily="34" charset="0"/>
              </a:rPr>
              <a:t>dampak</a:t>
            </a:r>
            <a:r>
              <a:rPr lang="en-US" sz="1400" dirty="0">
                <a:latin typeface="Maiandra GD" pitchFamily="34" charset="0"/>
              </a:rPr>
              <a:t> </a:t>
            </a:r>
            <a:r>
              <a:rPr lang="en-US" sz="1400" dirty="0" err="1">
                <a:latin typeface="Maiandra GD" pitchFamily="34" charset="0"/>
              </a:rPr>
              <a:t>yaitu</a:t>
            </a:r>
            <a:r>
              <a:rPr lang="en-US" sz="1400" dirty="0">
                <a:latin typeface="Maiandra GD" pitchFamily="34" charset="0"/>
              </a:rPr>
              <a:t> </a:t>
            </a:r>
            <a:r>
              <a:rPr lang="en-US" sz="1400" dirty="0" err="1">
                <a:latin typeface="Maiandra GD" pitchFamily="34" charset="0"/>
              </a:rPr>
              <a:t>bisa</a:t>
            </a:r>
            <a:r>
              <a:rPr lang="en-US" sz="1400" dirty="0">
                <a:latin typeface="Maiandra GD" pitchFamily="34" charset="0"/>
              </a:rPr>
              <a:t> </a:t>
            </a:r>
            <a:r>
              <a:rPr lang="en-US" sz="1400" dirty="0" err="1">
                <a:latin typeface="Maiandra GD" pitchFamily="34" charset="0"/>
              </a:rPr>
              <a:t>memicu</a:t>
            </a:r>
            <a:r>
              <a:rPr lang="en-US" sz="1400" dirty="0">
                <a:latin typeface="Maiandra GD" pitchFamily="34" charset="0"/>
              </a:rPr>
              <a:t> </a:t>
            </a:r>
            <a:r>
              <a:rPr lang="en-US" sz="1400" dirty="0" err="1">
                <a:latin typeface="Maiandra GD" pitchFamily="34" charset="0"/>
              </a:rPr>
              <a:t>terjadinya</a:t>
            </a:r>
            <a:r>
              <a:rPr lang="en-US" sz="1400" dirty="0">
                <a:latin typeface="Maiandra GD" pitchFamily="34" charset="0"/>
              </a:rPr>
              <a:t> </a:t>
            </a:r>
            <a:r>
              <a:rPr lang="en-US" sz="1400" dirty="0" err="1">
                <a:latin typeface="Maiandra GD" pitchFamily="34" charset="0"/>
              </a:rPr>
              <a:t>penganiayaan</a:t>
            </a:r>
            <a:r>
              <a:rPr lang="en-US" sz="1400" dirty="0">
                <a:latin typeface="Maiandra GD" pitchFamily="34" charset="0"/>
              </a:rPr>
              <a:t> </a:t>
            </a:r>
            <a:r>
              <a:rPr lang="en-US" sz="1400" dirty="0" err="1">
                <a:latin typeface="Maiandra GD" pitchFamily="34" charset="0"/>
              </a:rPr>
              <a:t>seksualitas</a:t>
            </a:r>
            <a:r>
              <a:rPr lang="en-US" sz="1400" dirty="0">
                <a:latin typeface="Maiandra GD" pitchFamily="34" charset="0"/>
              </a:rPr>
              <a:t> </a:t>
            </a:r>
            <a:r>
              <a:rPr lang="en-US" sz="1400" dirty="0" err="1">
                <a:latin typeface="Maiandra GD" pitchFamily="34" charset="0"/>
              </a:rPr>
              <a:t>seperti</a:t>
            </a:r>
            <a:r>
              <a:rPr lang="en-US" sz="1400" dirty="0">
                <a:latin typeface="Maiandra GD" pitchFamily="34" charset="0"/>
              </a:rPr>
              <a:t> </a:t>
            </a:r>
            <a:r>
              <a:rPr lang="en-US" sz="1400" dirty="0" err="1">
                <a:latin typeface="Maiandra GD" pitchFamily="34" charset="0"/>
              </a:rPr>
              <a:t>pelecehan</a:t>
            </a:r>
            <a:r>
              <a:rPr lang="en-US" sz="1400" dirty="0">
                <a:latin typeface="Maiandra GD" pitchFamily="34" charset="0"/>
              </a:rPr>
              <a:t> </a:t>
            </a:r>
            <a:r>
              <a:rPr lang="en-US" sz="1400" dirty="0" err="1">
                <a:latin typeface="Maiandra GD" pitchFamily="34" charset="0"/>
              </a:rPr>
              <a:t>seksual</a:t>
            </a:r>
            <a:r>
              <a:rPr lang="en-US" sz="1400" dirty="0">
                <a:latin typeface="Maiandra GD" pitchFamily="34" charset="0"/>
              </a:rPr>
              <a:t>, </a:t>
            </a:r>
            <a:r>
              <a:rPr lang="en-US" sz="1400" dirty="0" err="1">
                <a:latin typeface="Maiandra GD" pitchFamily="34" charset="0"/>
              </a:rPr>
              <a:t>tindak</a:t>
            </a:r>
            <a:r>
              <a:rPr lang="en-US" sz="1400" dirty="0">
                <a:latin typeface="Maiandra GD" pitchFamily="34" charset="0"/>
              </a:rPr>
              <a:t> </a:t>
            </a:r>
            <a:r>
              <a:rPr lang="en-US" sz="1400" dirty="0" err="1">
                <a:latin typeface="Maiandra GD" pitchFamily="34" charset="0"/>
              </a:rPr>
              <a:t>kekerasan</a:t>
            </a:r>
            <a:r>
              <a:rPr lang="en-US" sz="1400" dirty="0">
                <a:latin typeface="Maiandra GD" pitchFamily="34" charset="0"/>
              </a:rPr>
              <a:t> </a:t>
            </a:r>
            <a:r>
              <a:rPr lang="en-US" sz="1400" dirty="0" err="1">
                <a:latin typeface="Maiandra GD" pitchFamily="34" charset="0"/>
              </a:rPr>
              <a:t>pada</a:t>
            </a:r>
            <a:r>
              <a:rPr lang="en-US" sz="1400" dirty="0">
                <a:latin typeface="Maiandra GD" pitchFamily="34" charset="0"/>
              </a:rPr>
              <a:t> </a:t>
            </a:r>
            <a:r>
              <a:rPr lang="en-US" sz="1400" dirty="0" err="1">
                <a:latin typeface="Maiandra GD" pitchFamily="34" charset="0"/>
              </a:rPr>
              <a:t>wanita</a:t>
            </a:r>
            <a:r>
              <a:rPr lang="en-US" sz="1400" dirty="0">
                <a:latin typeface="Maiandra GD" pitchFamily="34" charset="0"/>
              </a:rPr>
              <a:t>,  </a:t>
            </a:r>
            <a:r>
              <a:rPr lang="en-US" sz="1400" dirty="0" err="1">
                <a:latin typeface="Maiandra GD" pitchFamily="34" charset="0"/>
              </a:rPr>
              <a:t>pemerkosaan</a:t>
            </a:r>
            <a:r>
              <a:rPr lang="en-US" sz="1400" dirty="0">
                <a:latin typeface="Maiandra GD" pitchFamily="34" charset="0"/>
              </a:rPr>
              <a:t>, </a:t>
            </a:r>
            <a:r>
              <a:rPr lang="en-US" sz="1400" dirty="0" err="1">
                <a:latin typeface="Maiandra GD" pitchFamily="34" charset="0"/>
              </a:rPr>
              <a:t>pedofilia</a:t>
            </a:r>
            <a:r>
              <a:rPr lang="en-US" sz="1400" dirty="0">
                <a:latin typeface="Maiandra GD" pitchFamily="34" charset="0"/>
              </a:rPr>
              <a:t> (</a:t>
            </a:r>
            <a:r>
              <a:rPr lang="en-US" sz="1400" dirty="0" err="1">
                <a:latin typeface="Maiandra GD" pitchFamily="34" charset="0"/>
              </a:rPr>
              <a:t>aktivitas</a:t>
            </a:r>
            <a:r>
              <a:rPr lang="en-US" sz="1400" dirty="0">
                <a:latin typeface="Maiandra GD" pitchFamily="34" charset="0"/>
              </a:rPr>
              <a:t> </a:t>
            </a:r>
            <a:r>
              <a:rPr lang="en-US" sz="1400" dirty="0" err="1">
                <a:latin typeface="Maiandra GD" pitchFamily="34" charset="0"/>
              </a:rPr>
              <a:t>seksualitas</a:t>
            </a:r>
            <a:r>
              <a:rPr lang="en-US" sz="1400" dirty="0">
                <a:latin typeface="Maiandra GD" pitchFamily="34" charset="0"/>
              </a:rPr>
              <a:t> </a:t>
            </a:r>
            <a:r>
              <a:rPr lang="en-US" sz="1400" dirty="0" err="1">
                <a:latin typeface="Maiandra GD" pitchFamily="34" charset="0"/>
              </a:rPr>
              <a:t>dengan</a:t>
            </a:r>
            <a:r>
              <a:rPr lang="en-US" sz="1400" dirty="0">
                <a:latin typeface="Maiandra GD" pitchFamily="34" charset="0"/>
              </a:rPr>
              <a:t> </a:t>
            </a:r>
            <a:r>
              <a:rPr lang="en-US" sz="1400" dirty="0" err="1">
                <a:latin typeface="Maiandra GD" pitchFamily="34" charset="0"/>
              </a:rPr>
              <a:t>anak-anak</a:t>
            </a:r>
            <a:r>
              <a:rPr lang="en-US" sz="1400" dirty="0">
                <a:latin typeface="Maiandra GD" pitchFamily="34" charset="0"/>
              </a:rPr>
              <a:t>), </a:t>
            </a:r>
            <a:r>
              <a:rPr lang="en-US" sz="1400" dirty="0" err="1">
                <a:latin typeface="Maiandra GD" pitchFamily="34" charset="0"/>
              </a:rPr>
              <a:t>pornografi</a:t>
            </a:r>
            <a:r>
              <a:rPr lang="en-US" sz="1400" dirty="0">
                <a:latin typeface="Maiandra GD" pitchFamily="34" charset="0"/>
              </a:rPr>
              <a:t> </a:t>
            </a:r>
            <a:r>
              <a:rPr lang="en-US" sz="1400" dirty="0" err="1">
                <a:latin typeface="Maiandra GD" pitchFamily="34" charset="0"/>
              </a:rPr>
              <a:t>anak</a:t>
            </a:r>
            <a:r>
              <a:rPr lang="en-US" sz="1400" dirty="0">
                <a:latin typeface="Maiandra GD" pitchFamily="34" charset="0"/>
              </a:rPr>
              <a:t>, </a:t>
            </a:r>
            <a:r>
              <a:rPr lang="en-US" sz="1400" dirty="0" err="1">
                <a:latin typeface="Maiandra GD" pitchFamily="34" charset="0"/>
              </a:rPr>
              <a:t>dan</a:t>
            </a:r>
            <a:r>
              <a:rPr lang="en-US" sz="1400" dirty="0">
                <a:latin typeface="Maiandra GD" pitchFamily="34" charset="0"/>
              </a:rPr>
              <a:t> </a:t>
            </a:r>
            <a:r>
              <a:rPr lang="en-US" sz="1400" dirty="0" err="1">
                <a:latin typeface="Maiandra GD" pitchFamily="34" charset="0"/>
              </a:rPr>
              <a:t>inses</a:t>
            </a:r>
            <a:r>
              <a:rPr lang="en-US" sz="1400" dirty="0">
                <a:latin typeface="Maiandra GD" pitchFamily="34" charset="0"/>
              </a:rPr>
              <a:t> (</a:t>
            </a:r>
            <a:r>
              <a:rPr lang="en-US" sz="1400" dirty="0" err="1">
                <a:latin typeface="Maiandra GD" pitchFamily="34" charset="0"/>
              </a:rPr>
              <a:t>hubungan</a:t>
            </a:r>
            <a:r>
              <a:rPr lang="en-US" sz="1400" dirty="0">
                <a:latin typeface="Maiandra GD" pitchFamily="34" charset="0"/>
              </a:rPr>
              <a:t> </a:t>
            </a:r>
            <a:r>
              <a:rPr lang="en-US" sz="1400" dirty="0" err="1">
                <a:latin typeface="Maiandra GD" pitchFamily="34" charset="0"/>
              </a:rPr>
              <a:t>seksualitas</a:t>
            </a:r>
            <a:r>
              <a:rPr lang="en-US" sz="1400" dirty="0">
                <a:latin typeface="Maiandra GD" pitchFamily="34" charset="0"/>
              </a:rPr>
              <a:t> yang </a:t>
            </a:r>
            <a:r>
              <a:rPr lang="en-US" sz="1400" dirty="0" err="1">
                <a:latin typeface="Maiandra GD" pitchFamily="34" charset="0"/>
              </a:rPr>
              <a:t>dilakukan</a:t>
            </a:r>
            <a:r>
              <a:rPr lang="en-US" sz="1400" dirty="0">
                <a:latin typeface="Maiandra GD" pitchFamily="34" charset="0"/>
              </a:rPr>
              <a:t> ayah </a:t>
            </a:r>
            <a:r>
              <a:rPr lang="en-US" sz="1400" dirty="0" err="1">
                <a:latin typeface="Maiandra GD" pitchFamily="34" charset="0"/>
              </a:rPr>
              <a:t>kepada</a:t>
            </a:r>
            <a:r>
              <a:rPr lang="en-US" sz="1400" dirty="0">
                <a:latin typeface="Maiandra GD" pitchFamily="34" charset="0"/>
              </a:rPr>
              <a:t> </a:t>
            </a:r>
            <a:r>
              <a:rPr lang="en-US" sz="1400" dirty="0" err="1">
                <a:latin typeface="Maiandra GD" pitchFamily="34" charset="0"/>
              </a:rPr>
              <a:t>anak</a:t>
            </a:r>
            <a:r>
              <a:rPr lang="en-US" sz="1400" dirty="0">
                <a:latin typeface="Maiandra GD" pitchFamily="34" charset="0"/>
              </a:rPr>
              <a:t> </a:t>
            </a:r>
            <a:r>
              <a:rPr lang="en-US" sz="1400" dirty="0" err="1">
                <a:latin typeface="Maiandra GD" pitchFamily="34" charset="0"/>
              </a:rPr>
              <a:t>perempuannya</a:t>
            </a:r>
            <a:r>
              <a:rPr lang="en-US" sz="1400" dirty="0">
                <a:latin typeface="Maiandra GD" pitchFamily="34" charset="0"/>
              </a:rPr>
              <a:t>) di Indonesia </a:t>
            </a:r>
            <a:r>
              <a:rPr lang="en-US" sz="1400" dirty="0" err="1">
                <a:latin typeface="Maiandra GD" pitchFamily="34" charset="0"/>
              </a:rPr>
              <a:t>banyak</a:t>
            </a:r>
            <a:r>
              <a:rPr lang="en-US" sz="1400" dirty="0">
                <a:latin typeface="Maiandra GD" pitchFamily="34" charset="0"/>
              </a:rPr>
              <a:t> </a:t>
            </a:r>
            <a:r>
              <a:rPr lang="en-US" sz="1400" dirty="0" err="1">
                <a:latin typeface="Maiandra GD" pitchFamily="34" charset="0"/>
              </a:rPr>
              <a:t>kasus</a:t>
            </a:r>
            <a:r>
              <a:rPr lang="en-US" sz="1400" dirty="0">
                <a:latin typeface="Maiandra GD" pitchFamily="34" charset="0"/>
              </a:rPr>
              <a:t> </a:t>
            </a:r>
            <a:r>
              <a:rPr lang="en-US" sz="1400" dirty="0" err="1">
                <a:latin typeface="Maiandra GD" pitchFamily="34" charset="0"/>
              </a:rPr>
              <a:t>inses</a:t>
            </a:r>
            <a:r>
              <a:rPr lang="en-US" sz="1400" dirty="0">
                <a:latin typeface="Maiandra GD" pitchFamily="34" charset="0"/>
              </a:rPr>
              <a:t> </a:t>
            </a:r>
            <a:r>
              <a:rPr lang="en-US" sz="1400" dirty="0" err="1">
                <a:latin typeface="Maiandra GD" pitchFamily="34" charset="0"/>
              </a:rPr>
              <a:t>dan</a:t>
            </a:r>
            <a:r>
              <a:rPr lang="en-US" sz="1400" dirty="0">
                <a:latin typeface="Maiandra GD" pitchFamily="34" charset="0"/>
              </a:rPr>
              <a:t> </a:t>
            </a:r>
            <a:r>
              <a:rPr lang="en-US" sz="1400" dirty="0" err="1">
                <a:latin typeface="Maiandra GD" pitchFamily="34" charset="0"/>
              </a:rPr>
              <a:t>pemerkosaan</a:t>
            </a:r>
            <a:r>
              <a:rPr lang="en-US" sz="1400" dirty="0">
                <a:latin typeface="Maiandra GD" pitchFamily="34" charset="0"/>
              </a:rPr>
              <a:t> yang </a:t>
            </a:r>
            <a:r>
              <a:rPr lang="en-US" sz="1400" dirty="0" err="1">
                <a:latin typeface="Maiandra GD" pitchFamily="34" charset="0"/>
              </a:rPr>
              <a:t>dilakukan</a:t>
            </a:r>
            <a:r>
              <a:rPr lang="en-US" sz="1400" dirty="0">
                <a:latin typeface="Maiandra GD" pitchFamily="34" charset="0"/>
              </a:rPr>
              <a:t> </a:t>
            </a:r>
            <a:r>
              <a:rPr lang="en-US" sz="1400" dirty="0" err="1">
                <a:latin typeface="Maiandra GD" pitchFamily="34" charset="0"/>
              </a:rPr>
              <a:t>oleh</a:t>
            </a:r>
            <a:r>
              <a:rPr lang="en-US" sz="1400" dirty="0">
                <a:latin typeface="Maiandra GD" pitchFamily="34" charset="0"/>
              </a:rPr>
              <a:t> </a:t>
            </a:r>
            <a:r>
              <a:rPr lang="en-US" sz="1400" dirty="0" err="1">
                <a:latin typeface="Maiandra GD" pitchFamily="34" charset="0"/>
              </a:rPr>
              <a:t>lanjut</a:t>
            </a:r>
            <a:r>
              <a:rPr lang="en-US" sz="1400" dirty="0">
                <a:latin typeface="Maiandra GD" pitchFamily="34" charset="0"/>
              </a:rPr>
              <a:t> </a:t>
            </a:r>
            <a:r>
              <a:rPr lang="en-US" sz="1400" dirty="0" err="1">
                <a:latin typeface="Maiandra GD" pitchFamily="34" charset="0"/>
              </a:rPr>
              <a:t>usia</a:t>
            </a:r>
            <a:r>
              <a:rPr lang="en-US" sz="1400" dirty="0">
                <a:latin typeface="Maiandra GD" pitchFamily="34" charset="0"/>
              </a:rPr>
              <a:t> </a:t>
            </a:r>
            <a:r>
              <a:rPr lang="en-US" sz="1400" dirty="0" err="1">
                <a:latin typeface="Maiandra GD" pitchFamily="34" charset="0"/>
              </a:rPr>
              <a:t>terhadap</a:t>
            </a:r>
            <a:r>
              <a:rPr lang="en-US" sz="1400" dirty="0">
                <a:latin typeface="Maiandra GD" pitchFamily="34" charset="0"/>
              </a:rPr>
              <a:t> </a:t>
            </a:r>
            <a:r>
              <a:rPr lang="en-US" sz="1400" dirty="0" err="1">
                <a:latin typeface="Maiandra GD" pitchFamily="34" charset="0"/>
              </a:rPr>
              <a:t>keponakannya</a:t>
            </a:r>
            <a:r>
              <a:rPr lang="en-US" sz="1400" dirty="0">
                <a:latin typeface="Maiandra GD" pitchFamily="34" charset="0"/>
              </a:rPr>
              <a:t> </a:t>
            </a:r>
            <a:r>
              <a:rPr lang="en-US" sz="1400" dirty="0" err="1">
                <a:latin typeface="Maiandra GD" pitchFamily="34" charset="0"/>
              </a:rPr>
              <a:t>atau</a:t>
            </a:r>
            <a:r>
              <a:rPr lang="en-US" sz="1400" dirty="0">
                <a:latin typeface="Maiandra GD" pitchFamily="34" charset="0"/>
              </a:rPr>
              <a:t> </a:t>
            </a:r>
            <a:r>
              <a:rPr lang="en-US" sz="1400" dirty="0" err="1">
                <a:latin typeface="Maiandra GD" pitchFamily="34" charset="0"/>
              </a:rPr>
              <a:t>pencabulan</a:t>
            </a:r>
            <a:r>
              <a:rPr lang="en-US" sz="1400" dirty="0">
                <a:latin typeface="Maiandra GD" pitchFamily="34" charset="0"/>
              </a:rPr>
              <a:t> </a:t>
            </a:r>
            <a:r>
              <a:rPr lang="en-US" sz="1400" dirty="0" err="1">
                <a:latin typeface="Maiandra GD" pitchFamily="34" charset="0"/>
              </a:rPr>
              <a:t>anak</a:t>
            </a:r>
            <a:r>
              <a:rPr lang="en-US" sz="1400" dirty="0">
                <a:latin typeface="Maiandra GD" pitchFamily="34" charset="0"/>
              </a:rPr>
              <a:t> di </a:t>
            </a:r>
            <a:r>
              <a:rPr lang="en-US" sz="1400" dirty="0" err="1">
                <a:latin typeface="Maiandra GD" pitchFamily="34" charset="0"/>
              </a:rPr>
              <a:t>bawah</a:t>
            </a:r>
            <a:r>
              <a:rPr lang="en-US" sz="1400" dirty="0">
                <a:latin typeface="Maiandra GD" pitchFamily="34" charset="0"/>
              </a:rPr>
              <a:t> </a:t>
            </a:r>
            <a:r>
              <a:rPr lang="en-US" sz="1400" dirty="0" err="1">
                <a:latin typeface="Maiandra GD" pitchFamily="34" charset="0"/>
              </a:rPr>
              <a:t>umur</a:t>
            </a:r>
            <a:r>
              <a:rPr lang="en-US" sz="1400" dirty="0">
                <a:latin typeface="Maiandra GD" pitchFamily="34" charset="0"/>
              </a:rPr>
              <a:t>, </a:t>
            </a:r>
            <a:r>
              <a:rPr lang="en-US" sz="1400" dirty="0" err="1">
                <a:latin typeface="Maiandra GD" pitchFamily="34" charset="0"/>
              </a:rPr>
              <a:t>contoh</a:t>
            </a:r>
            <a:r>
              <a:rPr lang="en-US" sz="1400" dirty="0">
                <a:latin typeface="Maiandra GD" pitchFamily="34" charset="0"/>
              </a:rPr>
              <a:t>: </a:t>
            </a:r>
            <a:r>
              <a:rPr lang="en-US" sz="1400" dirty="0" err="1">
                <a:latin typeface="Maiandra GD" pitchFamily="34" charset="0"/>
              </a:rPr>
              <a:t>kasus</a:t>
            </a:r>
            <a:r>
              <a:rPr lang="en-US" sz="1400" dirty="0">
                <a:latin typeface="Maiandra GD" pitchFamily="34" charset="0"/>
              </a:rPr>
              <a:t> </a:t>
            </a:r>
            <a:r>
              <a:rPr lang="en-US" sz="1400" dirty="0" err="1">
                <a:latin typeface="Maiandra GD" pitchFamily="34" charset="0"/>
              </a:rPr>
              <a:t>pelecehan</a:t>
            </a:r>
            <a:r>
              <a:rPr lang="en-US" sz="1400" dirty="0">
                <a:latin typeface="Maiandra GD" pitchFamily="34" charset="0"/>
              </a:rPr>
              <a:t> </a:t>
            </a:r>
            <a:r>
              <a:rPr lang="en-US" sz="1400" dirty="0" err="1">
                <a:latin typeface="Maiandra GD" pitchFamily="34" charset="0"/>
              </a:rPr>
              <a:t>seksual</a:t>
            </a:r>
            <a:r>
              <a:rPr lang="en-US" sz="1400" dirty="0">
                <a:latin typeface="Maiandra GD" pitchFamily="34" charset="0"/>
              </a:rPr>
              <a:t> yang </a:t>
            </a:r>
            <a:r>
              <a:rPr lang="en-US" sz="1400" dirty="0" err="1">
                <a:latin typeface="Maiandra GD" pitchFamily="34" charset="0"/>
              </a:rPr>
              <a:t>ada</a:t>
            </a:r>
            <a:r>
              <a:rPr lang="en-US" sz="1400" dirty="0">
                <a:latin typeface="Maiandra GD" pitchFamily="34" charset="0"/>
              </a:rPr>
              <a:t> di </a:t>
            </a:r>
            <a:r>
              <a:rPr lang="en-US" sz="1400" dirty="0" err="1">
                <a:latin typeface="Maiandra GD" pitchFamily="34" charset="0"/>
              </a:rPr>
              <a:t>dalam</a:t>
            </a:r>
            <a:r>
              <a:rPr lang="en-US" sz="1400" dirty="0">
                <a:latin typeface="Maiandra GD" pitchFamily="34" charset="0"/>
              </a:rPr>
              <a:t> </a:t>
            </a:r>
            <a:r>
              <a:rPr lang="en-US" sz="1400" dirty="0" err="1">
                <a:latin typeface="Maiandra GD" pitchFamily="34" charset="0"/>
              </a:rPr>
              <a:t>Rutan</a:t>
            </a:r>
            <a:r>
              <a:rPr lang="en-US" sz="1400" dirty="0">
                <a:latin typeface="Maiandra GD" pitchFamily="34" charset="0"/>
              </a:rPr>
              <a:t> </a:t>
            </a:r>
            <a:r>
              <a:rPr lang="en-US" sz="1400" dirty="0" err="1">
                <a:latin typeface="Maiandra GD" pitchFamily="34" charset="0"/>
              </a:rPr>
              <a:t>kelas</a:t>
            </a:r>
            <a:r>
              <a:rPr lang="en-US" sz="1400" dirty="0">
                <a:latin typeface="Maiandra GD" pitchFamily="34" charset="0"/>
              </a:rPr>
              <a:t> IIB </a:t>
            </a:r>
            <a:r>
              <a:rPr lang="en-US" sz="1400" dirty="0" err="1">
                <a:latin typeface="Maiandra GD" pitchFamily="34" charset="0"/>
              </a:rPr>
              <a:t>Batusangkar</a:t>
            </a:r>
            <a:r>
              <a:rPr lang="en-US" sz="1400" dirty="0">
                <a:latin typeface="Maiandra GD" pitchFamily="34" charset="0"/>
              </a:rPr>
              <a:t>, </a:t>
            </a:r>
            <a:r>
              <a:rPr lang="en-US" sz="1400" dirty="0" err="1">
                <a:latin typeface="Maiandra GD" pitchFamily="34" charset="0"/>
              </a:rPr>
              <a:t>seorang</a:t>
            </a:r>
            <a:r>
              <a:rPr lang="en-US" sz="1400" dirty="0">
                <a:latin typeface="Maiandra GD" pitchFamily="34" charset="0"/>
              </a:rPr>
              <a:t> </a:t>
            </a:r>
            <a:r>
              <a:rPr lang="en-US" sz="1400" dirty="0" err="1">
                <a:latin typeface="Maiandra GD" pitchFamily="34" charset="0"/>
              </a:rPr>
              <a:t>kakek</a:t>
            </a:r>
            <a:r>
              <a:rPr lang="en-US" sz="1400" dirty="0">
                <a:latin typeface="Maiandra GD" pitchFamily="34" charset="0"/>
              </a:rPr>
              <a:t> (SY) yang </a:t>
            </a:r>
            <a:r>
              <a:rPr lang="en-US" sz="1400" dirty="0" err="1">
                <a:latin typeface="Maiandra GD" pitchFamily="34" charset="0"/>
              </a:rPr>
              <a:t>melakukan</a:t>
            </a:r>
            <a:r>
              <a:rPr lang="en-US" sz="1400" dirty="0">
                <a:latin typeface="Maiandra GD" pitchFamily="34" charset="0"/>
              </a:rPr>
              <a:t> </a:t>
            </a:r>
            <a:r>
              <a:rPr lang="en-US" sz="1400" dirty="0" err="1">
                <a:latin typeface="Maiandra GD" pitchFamily="34" charset="0"/>
              </a:rPr>
              <a:t>pelecehan</a:t>
            </a:r>
            <a:r>
              <a:rPr lang="en-US" sz="1400" dirty="0">
                <a:latin typeface="Maiandra GD" pitchFamily="34" charset="0"/>
              </a:rPr>
              <a:t> </a:t>
            </a:r>
            <a:r>
              <a:rPr lang="en-US" sz="1400" dirty="0" err="1">
                <a:latin typeface="Maiandra GD" pitchFamily="34" charset="0"/>
              </a:rPr>
              <a:t>seksual</a:t>
            </a:r>
            <a:r>
              <a:rPr lang="en-US" sz="1400" dirty="0">
                <a:latin typeface="Maiandra GD" pitchFamily="34" charset="0"/>
              </a:rPr>
              <a:t> </a:t>
            </a:r>
            <a:r>
              <a:rPr lang="en-US" sz="1400" dirty="0" err="1">
                <a:latin typeface="Maiandra GD" pitchFamily="34" charset="0"/>
              </a:rPr>
              <a:t>terhadap</a:t>
            </a:r>
            <a:r>
              <a:rPr lang="en-US" sz="1400" dirty="0">
                <a:latin typeface="Maiandra GD" pitchFamily="34" charset="0"/>
              </a:rPr>
              <a:t> orang </a:t>
            </a:r>
            <a:r>
              <a:rPr lang="en-US" sz="1400" dirty="0" err="1">
                <a:latin typeface="Maiandra GD" pitchFamily="34" charset="0"/>
              </a:rPr>
              <a:t>dengan</a:t>
            </a:r>
            <a:r>
              <a:rPr lang="en-US" sz="1400" dirty="0">
                <a:latin typeface="Maiandra GD" pitchFamily="34" charset="0"/>
              </a:rPr>
              <a:t> </a:t>
            </a:r>
            <a:r>
              <a:rPr lang="en-US" sz="1400" dirty="0" err="1">
                <a:latin typeface="Maiandra GD" pitchFamily="34" charset="0"/>
              </a:rPr>
              <a:t>ganguan</a:t>
            </a:r>
            <a:r>
              <a:rPr lang="en-US" sz="1400" dirty="0">
                <a:latin typeface="Maiandra GD" pitchFamily="34" charset="0"/>
              </a:rPr>
              <a:t> </a:t>
            </a:r>
            <a:r>
              <a:rPr lang="en-US" sz="1400" dirty="0" err="1">
                <a:latin typeface="Maiandra GD" pitchFamily="34" charset="0"/>
              </a:rPr>
              <a:t>jiwa</a:t>
            </a:r>
            <a:r>
              <a:rPr lang="en-US" sz="1400" dirty="0">
                <a:latin typeface="Maiandra GD" pitchFamily="34" charset="0"/>
              </a:rPr>
              <a:t>.</a:t>
            </a:r>
          </a:p>
          <a:p>
            <a:pPr marL="76200" indent="0">
              <a:buNone/>
            </a:pPr>
            <a:endParaRPr lang="en-US" sz="1400" dirty="0">
              <a:solidFill>
                <a:schemeClr val="tx1">
                  <a:lumMod val="75000"/>
                </a:schemeClr>
              </a:solidFill>
              <a:latin typeface="Maiandra GD" pitchFamily="34" charset="0"/>
            </a:endParaRPr>
          </a:p>
        </p:txBody>
      </p:sp>
      <p:sp>
        <p:nvSpPr>
          <p:cNvPr id="3" name="Slide Number Placeholder 2"/>
          <p:cNvSpPr>
            <a:spLocks noGrp="1"/>
          </p:cNvSpPr>
          <p:nvPr>
            <p:ph type="sldNum" idx="12"/>
          </p:nvPr>
        </p:nvSpPr>
        <p:spPr/>
        <p:txBody>
          <a:bodyPr/>
          <a:lstStyle/>
          <a:p>
            <a:pPr marL="0" lvl="0" indent="0" algn="ctr" rtl="0">
              <a:spcBef>
                <a:spcPts val="0"/>
              </a:spcBef>
              <a:spcAft>
                <a:spcPts val="0"/>
              </a:spcAft>
              <a:buNone/>
            </a:pPr>
            <a:fld id="{00000000-1234-1234-1234-123412341234}" type="slidenum">
              <a:rPr lang="en" smtClean="0"/>
              <a:t>4</a:t>
            </a:fld>
            <a:endParaRPr lang="en"/>
          </a:p>
        </p:txBody>
      </p:sp>
    </p:spTree>
    <p:extLst>
      <p:ext uri="{BB962C8B-B14F-4D97-AF65-F5344CB8AC3E}">
        <p14:creationId xmlns:p14="http://schemas.microsoft.com/office/powerpoint/2010/main" val="202643647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2438400" y="1885950"/>
            <a:ext cx="4343400" cy="1981200"/>
          </a:xfrm>
        </p:spPr>
        <p:txBody>
          <a:bodyPr/>
          <a:lstStyle/>
          <a:p>
            <a:pPr algn="just"/>
            <a:r>
              <a:rPr lang="en-US" sz="1200" dirty="0" err="1">
                <a:solidFill>
                  <a:schemeClr val="tx2">
                    <a:lumMod val="10000"/>
                  </a:schemeClr>
                </a:solidFill>
                <a:latin typeface="Maiandra GD" pitchFamily="34" charset="0"/>
              </a:rPr>
              <a:t>Penyimpangan</a:t>
            </a:r>
            <a:r>
              <a:rPr lang="en-US" sz="1200" dirty="0">
                <a:solidFill>
                  <a:schemeClr val="tx2">
                    <a:lumMod val="10000"/>
                  </a:schemeClr>
                </a:solidFill>
                <a:latin typeface="Maiandra GD" pitchFamily="34" charset="0"/>
              </a:rPr>
              <a:t> </a:t>
            </a:r>
            <a:r>
              <a:rPr lang="en-US" sz="1200" dirty="0" err="1">
                <a:solidFill>
                  <a:schemeClr val="tx2">
                    <a:lumMod val="10000"/>
                  </a:schemeClr>
                </a:solidFill>
                <a:latin typeface="Maiandra GD" pitchFamily="34" charset="0"/>
              </a:rPr>
              <a:t>tersebut</a:t>
            </a:r>
            <a:r>
              <a:rPr lang="en-US" sz="1200" dirty="0">
                <a:solidFill>
                  <a:schemeClr val="tx2">
                    <a:lumMod val="10000"/>
                  </a:schemeClr>
                </a:solidFill>
                <a:latin typeface="Maiandra GD" pitchFamily="34" charset="0"/>
              </a:rPr>
              <a:t> </a:t>
            </a:r>
            <a:r>
              <a:rPr lang="en-US" sz="1200" dirty="0" err="1">
                <a:solidFill>
                  <a:schemeClr val="tx2">
                    <a:lumMod val="10000"/>
                  </a:schemeClr>
                </a:solidFill>
                <a:latin typeface="Maiandra GD" pitchFamily="34" charset="0"/>
              </a:rPr>
              <a:t>terjadi</a:t>
            </a:r>
            <a:r>
              <a:rPr lang="en-US" sz="1200" dirty="0">
                <a:solidFill>
                  <a:schemeClr val="tx2">
                    <a:lumMod val="10000"/>
                  </a:schemeClr>
                </a:solidFill>
                <a:latin typeface="Maiandra GD" pitchFamily="34" charset="0"/>
              </a:rPr>
              <a:t> </a:t>
            </a:r>
            <a:r>
              <a:rPr lang="en-US" sz="1200" dirty="0" err="1">
                <a:solidFill>
                  <a:schemeClr val="tx2">
                    <a:lumMod val="10000"/>
                  </a:schemeClr>
                </a:solidFill>
                <a:latin typeface="Maiandra GD" pitchFamily="34" charset="0"/>
              </a:rPr>
              <a:t>karena</a:t>
            </a:r>
            <a:r>
              <a:rPr lang="en-US" sz="1200" dirty="0">
                <a:solidFill>
                  <a:schemeClr val="tx2">
                    <a:lumMod val="10000"/>
                  </a:schemeClr>
                </a:solidFill>
                <a:latin typeface="Maiandra GD" pitchFamily="34" charset="0"/>
              </a:rPr>
              <a:t> </a:t>
            </a:r>
            <a:r>
              <a:rPr lang="en-US" sz="1200" dirty="0" err="1">
                <a:solidFill>
                  <a:schemeClr val="tx2">
                    <a:lumMod val="10000"/>
                  </a:schemeClr>
                </a:solidFill>
                <a:latin typeface="Maiandra GD" pitchFamily="34" charset="0"/>
              </a:rPr>
              <a:t>kurang</a:t>
            </a:r>
            <a:r>
              <a:rPr lang="en-US" sz="1200" dirty="0">
                <a:solidFill>
                  <a:schemeClr val="tx2">
                    <a:lumMod val="10000"/>
                  </a:schemeClr>
                </a:solidFill>
                <a:latin typeface="Maiandra GD" pitchFamily="34" charset="0"/>
              </a:rPr>
              <a:t> </a:t>
            </a:r>
            <a:r>
              <a:rPr lang="en-US" sz="1200" dirty="0" err="1">
                <a:solidFill>
                  <a:schemeClr val="tx2">
                    <a:lumMod val="10000"/>
                  </a:schemeClr>
                </a:solidFill>
                <a:latin typeface="Maiandra GD" pitchFamily="34" charset="0"/>
              </a:rPr>
              <a:t>adanya</a:t>
            </a:r>
            <a:r>
              <a:rPr lang="en-US" sz="1200" dirty="0">
                <a:solidFill>
                  <a:schemeClr val="tx2">
                    <a:lumMod val="10000"/>
                  </a:schemeClr>
                </a:solidFill>
                <a:latin typeface="Maiandra GD" pitchFamily="34" charset="0"/>
              </a:rPr>
              <a:t> </a:t>
            </a:r>
            <a:r>
              <a:rPr lang="en-US" sz="1200" dirty="0" err="1">
                <a:solidFill>
                  <a:schemeClr val="tx2">
                    <a:lumMod val="10000"/>
                  </a:schemeClr>
                </a:solidFill>
                <a:latin typeface="Maiandra GD" pitchFamily="34" charset="0"/>
              </a:rPr>
              <a:t>penyaluran</a:t>
            </a:r>
            <a:r>
              <a:rPr lang="en-US" sz="1200" dirty="0">
                <a:solidFill>
                  <a:schemeClr val="tx2">
                    <a:lumMod val="10000"/>
                  </a:schemeClr>
                </a:solidFill>
                <a:latin typeface="Maiandra GD" pitchFamily="34" charset="0"/>
              </a:rPr>
              <a:t> </a:t>
            </a:r>
            <a:r>
              <a:rPr lang="en-US" sz="1200" dirty="0" err="1">
                <a:solidFill>
                  <a:schemeClr val="tx2">
                    <a:lumMod val="10000"/>
                  </a:schemeClr>
                </a:solidFill>
                <a:latin typeface="Maiandra GD" pitchFamily="34" charset="0"/>
              </a:rPr>
              <a:t>kebutuhan</a:t>
            </a:r>
            <a:r>
              <a:rPr lang="en-US" sz="1200" dirty="0">
                <a:solidFill>
                  <a:schemeClr val="tx2">
                    <a:lumMod val="10000"/>
                  </a:schemeClr>
                </a:solidFill>
                <a:latin typeface="Maiandra GD" pitchFamily="34" charset="0"/>
              </a:rPr>
              <a:t> </a:t>
            </a:r>
            <a:r>
              <a:rPr lang="en-US" sz="1200" dirty="0" err="1">
                <a:solidFill>
                  <a:schemeClr val="tx2">
                    <a:lumMod val="10000"/>
                  </a:schemeClr>
                </a:solidFill>
                <a:latin typeface="Maiandra GD" pitchFamily="34" charset="0"/>
              </a:rPr>
              <a:t>biologis</a:t>
            </a:r>
            <a:r>
              <a:rPr lang="en-US" sz="1200" dirty="0">
                <a:solidFill>
                  <a:schemeClr val="tx2">
                    <a:lumMod val="10000"/>
                  </a:schemeClr>
                </a:solidFill>
                <a:latin typeface="Maiandra GD" pitchFamily="34" charset="0"/>
              </a:rPr>
              <a:t>, </a:t>
            </a:r>
            <a:r>
              <a:rPr lang="en-US" sz="1200" dirty="0" err="1">
                <a:solidFill>
                  <a:schemeClr val="tx2">
                    <a:lumMod val="10000"/>
                  </a:schemeClr>
                </a:solidFill>
                <a:latin typeface="Maiandra GD" pitchFamily="34" charset="0"/>
              </a:rPr>
              <a:t>dan</a:t>
            </a:r>
            <a:r>
              <a:rPr lang="en-US" sz="1200" dirty="0">
                <a:solidFill>
                  <a:schemeClr val="tx2">
                    <a:lumMod val="10000"/>
                  </a:schemeClr>
                </a:solidFill>
                <a:latin typeface="Maiandra GD" pitchFamily="34" charset="0"/>
              </a:rPr>
              <a:t> </a:t>
            </a:r>
            <a:r>
              <a:rPr lang="en-US" sz="1200" dirty="0" err="1">
                <a:solidFill>
                  <a:schemeClr val="tx2">
                    <a:lumMod val="10000"/>
                  </a:schemeClr>
                </a:solidFill>
                <a:latin typeface="Maiandra GD" pitchFamily="34" charset="0"/>
              </a:rPr>
              <a:t>karena</a:t>
            </a:r>
            <a:r>
              <a:rPr lang="en-US" sz="1200" dirty="0">
                <a:solidFill>
                  <a:schemeClr val="tx2">
                    <a:lumMod val="10000"/>
                  </a:schemeClr>
                </a:solidFill>
                <a:latin typeface="Maiandra GD" pitchFamily="34" charset="0"/>
              </a:rPr>
              <a:t> </a:t>
            </a:r>
            <a:r>
              <a:rPr lang="en-US" sz="1200" dirty="0" err="1">
                <a:solidFill>
                  <a:schemeClr val="tx2">
                    <a:lumMod val="10000"/>
                  </a:schemeClr>
                </a:solidFill>
                <a:latin typeface="Maiandra GD" pitchFamily="34" charset="0"/>
              </a:rPr>
              <a:t>lansia</a:t>
            </a:r>
            <a:r>
              <a:rPr lang="en-US" sz="1200" dirty="0">
                <a:solidFill>
                  <a:schemeClr val="tx2">
                    <a:lumMod val="10000"/>
                  </a:schemeClr>
                </a:solidFill>
                <a:latin typeface="Maiandra GD" pitchFamily="34" charset="0"/>
              </a:rPr>
              <a:t> </a:t>
            </a:r>
            <a:r>
              <a:rPr lang="en-US" sz="1200" dirty="0" err="1">
                <a:solidFill>
                  <a:schemeClr val="tx2">
                    <a:lumMod val="10000"/>
                  </a:schemeClr>
                </a:solidFill>
                <a:latin typeface="Maiandra GD" pitchFamily="34" charset="0"/>
              </a:rPr>
              <a:t>mengalami</a:t>
            </a:r>
            <a:r>
              <a:rPr lang="en-US" sz="1200" dirty="0">
                <a:solidFill>
                  <a:schemeClr val="tx2">
                    <a:lumMod val="10000"/>
                  </a:schemeClr>
                </a:solidFill>
                <a:latin typeface="Maiandra GD" pitchFamily="34" charset="0"/>
              </a:rPr>
              <a:t> </a:t>
            </a:r>
            <a:r>
              <a:rPr lang="en-US" sz="1200" dirty="0" err="1">
                <a:solidFill>
                  <a:schemeClr val="tx2">
                    <a:lumMod val="10000"/>
                  </a:schemeClr>
                </a:solidFill>
                <a:latin typeface="Maiandra GD" pitchFamily="34" charset="0"/>
              </a:rPr>
              <a:t>perubahan</a:t>
            </a:r>
            <a:r>
              <a:rPr lang="en-US" sz="1200" dirty="0">
                <a:solidFill>
                  <a:schemeClr val="tx2">
                    <a:lumMod val="10000"/>
                  </a:schemeClr>
                </a:solidFill>
                <a:latin typeface="Maiandra GD" pitchFamily="34" charset="0"/>
              </a:rPr>
              <a:t> </a:t>
            </a:r>
            <a:r>
              <a:rPr lang="en-US" sz="1200" dirty="0" err="1">
                <a:solidFill>
                  <a:schemeClr val="tx2">
                    <a:lumMod val="10000"/>
                  </a:schemeClr>
                </a:solidFill>
                <a:latin typeface="Maiandra GD" pitchFamily="34" charset="0"/>
              </a:rPr>
              <a:t>fungsi</a:t>
            </a:r>
            <a:r>
              <a:rPr lang="en-US" sz="1200" dirty="0">
                <a:solidFill>
                  <a:schemeClr val="tx2">
                    <a:lumMod val="10000"/>
                  </a:schemeClr>
                </a:solidFill>
                <a:latin typeface="Maiandra GD" pitchFamily="34" charset="0"/>
              </a:rPr>
              <a:t> </a:t>
            </a:r>
            <a:r>
              <a:rPr lang="en-US" sz="1200" dirty="0" err="1">
                <a:solidFill>
                  <a:schemeClr val="tx2">
                    <a:lumMod val="10000"/>
                  </a:schemeClr>
                </a:solidFill>
                <a:latin typeface="Maiandra GD" pitchFamily="34" charset="0"/>
              </a:rPr>
              <a:t>tubuh</a:t>
            </a:r>
            <a:r>
              <a:rPr lang="en-US" sz="1200" dirty="0">
                <a:solidFill>
                  <a:schemeClr val="tx2">
                    <a:lumMod val="10000"/>
                  </a:schemeClr>
                </a:solidFill>
                <a:latin typeface="Maiandra GD" pitchFamily="34" charset="0"/>
              </a:rPr>
              <a:t>, </a:t>
            </a:r>
            <a:r>
              <a:rPr lang="en-US" sz="1200" dirty="0" err="1">
                <a:solidFill>
                  <a:schemeClr val="tx2">
                    <a:lumMod val="10000"/>
                  </a:schemeClr>
                </a:solidFill>
                <a:latin typeface="Maiandra GD" pitchFamily="34" charset="0"/>
              </a:rPr>
              <a:t>sementara</a:t>
            </a:r>
            <a:r>
              <a:rPr lang="en-US" sz="1200" dirty="0">
                <a:solidFill>
                  <a:schemeClr val="tx2">
                    <a:lumMod val="10000"/>
                  </a:schemeClr>
                </a:solidFill>
                <a:latin typeface="Maiandra GD" pitchFamily="34" charset="0"/>
              </a:rPr>
              <a:t> </a:t>
            </a:r>
            <a:r>
              <a:rPr lang="en-US" sz="1200" dirty="0" err="1">
                <a:solidFill>
                  <a:schemeClr val="tx2">
                    <a:lumMod val="10000"/>
                  </a:schemeClr>
                </a:solidFill>
                <a:latin typeface="Maiandra GD" pitchFamily="34" charset="0"/>
              </a:rPr>
              <a:t>lansia</a:t>
            </a:r>
            <a:r>
              <a:rPr lang="en-US" sz="1200" dirty="0">
                <a:solidFill>
                  <a:schemeClr val="tx2">
                    <a:lumMod val="10000"/>
                  </a:schemeClr>
                </a:solidFill>
                <a:latin typeface="Maiandra GD" pitchFamily="34" charset="0"/>
              </a:rPr>
              <a:t> </a:t>
            </a:r>
            <a:r>
              <a:rPr lang="en-US" sz="1200" dirty="0" err="1">
                <a:solidFill>
                  <a:schemeClr val="tx2">
                    <a:lumMod val="10000"/>
                  </a:schemeClr>
                </a:solidFill>
                <a:latin typeface="Maiandra GD" pitchFamily="34" charset="0"/>
              </a:rPr>
              <a:t>tetap</a:t>
            </a:r>
            <a:r>
              <a:rPr lang="en-US" sz="1200" dirty="0">
                <a:solidFill>
                  <a:schemeClr val="tx2">
                    <a:lumMod val="10000"/>
                  </a:schemeClr>
                </a:solidFill>
                <a:latin typeface="Maiandra GD" pitchFamily="34" charset="0"/>
              </a:rPr>
              <a:t> </a:t>
            </a:r>
            <a:r>
              <a:rPr lang="en-US" sz="1200" dirty="0" err="1">
                <a:solidFill>
                  <a:schemeClr val="tx2">
                    <a:lumMod val="10000"/>
                  </a:schemeClr>
                </a:solidFill>
                <a:latin typeface="Maiandra GD" pitchFamily="34" charset="0"/>
              </a:rPr>
              <a:t>mempunyai</a:t>
            </a:r>
            <a:r>
              <a:rPr lang="en-US" sz="1200" dirty="0">
                <a:solidFill>
                  <a:schemeClr val="tx2">
                    <a:lumMod val="10000"/>
                  </a:schemeClr>
                </a:solidFill>
                <a:latin typeface="Maiandra GD" pitchFamily="34" charset="0"/>
              </a:rPr>
              <a:t> </a:t>
            </a:r>
            <a:r>
              <a:rPr lang="en-US" sz="1200" dirty="0" err="1">
                <a:solidFill>
                  <a:schemeClr val="tx2">
                    <a:lumMod val="10000"/>
                  </a:schemeClr>
                </a:solidFill>
                <a:latin typeface="Maiandra GD" pitchFamily="34" charset="0"/>
              </a:rPr>
              <a:t>keinginan</a:t>
            </a:r>
            <a:r>
              <a:rPr lang="en-US" sz="1200" dirty="0">
                <a:solidFill>
                  <a:schemeClr val="tx2">
                    <a:lumMod val="10000"/>
                  </a:schemeClr>
                </a:solidFill>
                <a:latin typeface="Maiandra GD" pitchFamily="34" charset="0"/>
              </a:rPr>
              <a:t> </a:t>
            </a:r>
            <a:r>
              <a:rPr lang="en-US" sz="1200" dirty="0" err="1">
                <a:solidFill>
                  <a:schemeClr val="tx2">
                    <a:lumMod val="10000"/>
                  </a:schemeClr>
                </a:solidFill>
                <a:latin typeface="Maiandra GD" pitchFamily="34" charset="0"/>
              </a:rPr>
              <a:t>dalam</a:t>
            </a:r>
            <a:r>
              <a:rPr lang="en-US" sz="1200" dirty="0">
                <a:solidFill>
                  <a:schemeClr val="tx2">
                    <a:lumMod val="10000"/>
                  </a:schemeClr>
                </a:solidFill>
                <a:latin typeface="Maiandra GD" pitchFamily="34" charset="0"/>
              </a:rPr>
              <a:t> </a:t>
            </a:r>
            <a:r>
              <a:rPr lang="en-US" sz="1200" dirty="0" err="1">
                <a:solidFill>
                  <a:schemeClr val="tx2">
                    <a:lumMod val="10000"/>
                  </a:schemeClr>
                </a:solidFill>
                <a:latin typeface="Maiandra GD" pitchFamily="34" charset="0"/>
              </a:rPr>
              <a:t>memenuhi</a:t>
            </a:r>
            <a:r>
              <a:rPr lang="en-US" sz="1200" dirty="0">
                <a:solidFill>
                  <a:schemeClr val="tx2">
                    <a:lumMod val="10000"/>
                  </a:schemeClr>
                </a:solidFill>
                <a:latin typeface="Maiandra GD" pitchFamily="34" charset="0"/>
              </a:rPr>
              <a:t> </a:t>
            </a:r>
            <a:r>
              <a:rPr lang="en-US" sz="1200" dirty="0" err="1">
                <a:solidFill>
                  <a:schemeClr val="tx2">
                    <a:lumMod val="10000"/>
                  </a:schemeClr>
                </a:solidFill>
                <a:latin typeface="Maiandra GD" pitchFamily="34" charset="0"/>
              </a:rPr>
              <a:t>kebutuhan</a:t>
            </a:r>
            <a:r>
              <a:rPr lang="en-US" sz="1200" dirty="0">
                <a:solidFill>
                  <a:schemeClr val="tx2">
                    <a:lumMod val="10000"/>
                  </a:schemeClr>
                </a:solidFill>
                <a:latin typeface="Maiandra GD" pitchFamily="34" charset="0"/>
              </a:rPr>
              <a:t> </a:t>
            </a:r>
            <a:r>
              <a:rPr lang="en-US" sz="1200" dirty="0" err="1">
                <a:solidFill>
                  <a:schemeClr val="tx2">
                    <a:lumMod val="10000"/>
                  </a:schemeClr>
                </a:solidFill>
                <a:latin typeface="Maiandra GD" pitchFamily="34" charset="0"/>
              </a:rPr>
              <a:t>seksualitasnya</a:t>
            </a:r>
            <a:r>
              <a:rPr lang="en-US" sz="1200" dirty="0">
                <a:solidFill>
                  <a:schemeClr val="tx2">
                    <a:lumMod val="10000"/>
                  </a:schemeClr>
                </a:solidFill>
                <a:latin typeface="Maiandra GD" pitchFamily="34" charset="0"/>
              </a:rPr>
              <a:t>, </a:t>
            </a:r>
            <a:r>
              <a:rPr lang="en-US" sz="1200" dirty="0" err="1">
                <a:solidFill>
                  <a:schemeClr val="tx2">
                    <a:lumMod val="10000"/>
                  </a:schemeClr>
                </a:solidFill>
                <a:latin typeface="Maiandra GD" pitchFamily="34" charset="0"/>
              </a:rPr>
              <a:t>serta</a:t>
            </a:r>
            <a:r>
              <a:rPr lang="en-US" sz="1200" dirty="0">
                <a:solidFill>
                  <a:schemeClr val="tx2">
                    <a:lumMod val="10000"/>
                  </a:schemeClr>
                </a:solidFill>
                <a:latin typeface="Maiandra GD" pitchFamily="34" charset="0"/>
              </a:rPr>
              <a:t> </a:t>
            </a:r>
            <a:r>
              <a:rPr lang="en-US" sz="1200" dirty="0" err="1">
                <a:solidFill>
                  <a:schemeClr val="tx2">
                    <a:lumMod val="10000"/>
                  </a:schemeClr>
                </a:solidFill>
                <a:latin typeface="Maiandra GD" pitchFamily="34" charset="0"/>
              </a:rPr>
              <a:t>pandangan</a:t>
            </a:r>
            <a:r>
              <a:rPr lang="en-US" sz="1200" dirty="0">
                <a:solidFill>
                  <a:schemeClr val="tx2">
                    <a:lumMod val="10000"/>
                  </a:schemeClr>
                </a:solidFill>
                <a:latin typeface="Maiandra GD" pitchFamily="34" charset="0"/>
              </a:rPr>
              <a:t> </a:t>
            </a:r>
            <a:r>
              <a:rPr lang="en-US" sz="1200" dirty="0" err="1">
                <a:solidFill>
                  <a:schemeClr val="tx2">
                    <a:lumMod val="10000"/>
                  </a:schemeClr>
                </a:solidFill>
                <a:latin typeface="Maiandra GD" pitchFamily="34" charset="0"/>
              </a:rPr>
              <a:t>individu</a:t>
            </a:r>
            <a:r>
              <a:rPr lang="en-US" sz="1200" dirty="0">
                <a:solidFill>
                  <a:schemeClr val="tx2">
                    <a:lumMod val="10000"/>
                  </a:schemeClr>
                </a:solidFill>
                <a:latin typeface="Maiandra GD" pitchFamily="34" charset="0"/>
              </a:rPr>
              <a:t> </a:t>
            </a:r>
            <a:r>
              <a:rPr lang="en-US" sz="1200" dirty="0" err="1">
                <a:solidFill>
                  <a:schemeClr val="tx2">
                    <a:lumMod val="10000"/>
                  </a:schemeClr>
                </a:solidFill>
                <a:latin typeface="Maiandra GD" pitchFamily="34" charset="0"/>
              </a:rPr>
              <a:t>terhadap</a:t>
            </a:r>
            <a:r>
              <a:rPr lang="en-US" sz="1200" dirty="0">
                <a:solidFill>
                  <a:schemeClr val="tx2">
                    <a:lumMod val="10000"/>
                  </a:schemeClr>
                </a:solidFill>
                <a:latin typeface="Maiandra GD" pitchFamily="34" charset="0"/>
              </a:rPr>
              <a:t> </a:t>
            </a:r>
            <a:r>
              <a:rPr lang="en-US" sz="1200" dirty="0" err="1">
                <a:solidFill>
                  <a:schemeClr val="tx2">
                    <a:lumMod val="10000"/>
                  </a:schemeClr>
                </a:solidFill>
                <a:latin typeface="Maiandra GD" pitchFamily="34" charset="0"/>
              </a:rPr>
              <a:t>dirinya</a:t>
            </a:r>
            <a:r>
              <a:rPr lang="en-US" sz="1200" dirty="0">
                <a:solidFill>
                  <a:schemeClr val="tx2">
                    <a:lumMod val="10000"/>
                  </a:schemeClr>
                </a:solidFill>
                <a:latin typeface="Maiandra GD" pitchFamily="34" charset="0"/>
              </a:rPr>
              <a:t> </a:t>
            </a:r>
            <a:r>
              <a:rPr lang="en-US" sz="1200" dirty="0" err="1">
                <a:solidFill>
                  <a:schemeClr val="tx2">
                    <a:lumMod val="10000"/>
                  </a:schemeClr>
                </a:solidFill>
                <a:latin typeface="Maiandra GD" pitchFamily="34" charset="0"/>
              </a:rPr>
              <a:t>sendiri</a:t>
            </a:r>
            <a:r>
              <a:rPr lang="en-US" sz="1200" dirty="0">
                <a:solidFill>
                  <a:schemeClr val="tx2">
                    <a:lumMod val="10000"/>
                  </a:schemeClr>
                </a:solidFill>
                <a:latin typeface="Maiandra GD" pitchFamily="34" charset="0"/>
              </a:rPr>
              <a:t> yang </a:t>
            </a:r>
            <a:r>
              <a:rPr lang="en-US" sz="1200" dirty="0" err="1">
                <a:solidFill>
                  <a:schemeClr val="tx2">
                    <a:lumMod val="10000"/>
                  </a:schemeClr>
                </a:solidFill>
                <a:latin typeface="Maiandra GD" pitchFamily="34" charset="0"/>
              </a:rPr>
              <a:t>negativ</a:t>
            </a:r>
            <a:r>
              <a:rPr lang="en-US" sz="1200" dirty="0">
                <a:solidFill>
                  <a:schemeClr val="tx2">
                    <a:lumMod val="10000"/>
                  </a:schemeClr>
                </a:solidFill>
                <a:latin typeface="Maiandra GD" pitchFamily="34" charset="0"/>
              </a:rPr>
              <a:t> </a:t>
            </a:r>
            <a:r>
              <a:rPr lang="en-US" sz="1200" dirty="0" err="1">
                <a:solidFill>
                  <a:schemeClr val="tx2">
                    <a:lumMod val="10000"/>
                  </a:schemeClr>
                </a:solidFill>
                <a:latin typeface="Maiandra GD" pitchFamily="34" charset="0"/>
              </a:rPr>
              <a:t>dan</a:t>
            </a:r>
            <a:r>
              <a:rPr lang="en-US" sz="1200" dirty="0">
                <a:solidFill>
                  <a:schemeClr val="tx2">
                    <a:lumMod val="10000"/>
                  </a:schemeClr>
                </a:solidFill>
                <a:latin typeface="Maiandra GD" pitchFamily="34" charset="0"/>
              </a:rPr>
              <a:t> </a:t>
            </a:r>
            <a:r>
              <a:rPr lang="en-US" sz="1200" dirty="0" err="1">
                <a:solidFill>
                  <a:schemeClr val="tx2">
                    <a:lumMod val="10000"/>
                  </a:schemeClr>
                </a:solidFill>
                <a:latin typeface="Maiandra GD" pitchFamily="34" charset="0"/>
              </a:rPr>
              <a:t>kurangnya</a:t>
            </a:r>
            <a:r>
              <a:rPr lang="en-US" sz="1200" dirty="0">
                <a:solidFill>
                  <a:schemeClr val="tx2">
                    <a:lumMod val="10000"/>
                  </a:schemeClr>
                </a:solidFill>
                <a:latin typeface="Maiandra GD" pitchFamily="34" charset="0"/>
              </a:rPr>
              <a:t> </a:t>
            </a:r>
            <a:r>
              <a:rPr lang="en-US" sz="1200" dirty="0" err="1">
                <a:solidFill>
                  <a:schemeClr val="tx2">
                    <a:lumMod val="10000"/>
                  </a:schemeClr>
                </a:solidFill>
                <a:latin typeface="Maiandra GD" pitchFamily="34" charset="0"/>
              </a:rPr>
              <a:t>iman</a:t>
            </a:r>
            <a:r>
              <a:rPr lang="en-US" sz="1200" dirty="0">
                <a:solidFill>
                  <a:schemeClr val="tx2">
                    <a:lumMod val="10000"/>
                  </a:schemeClr>
                </a:solidFill>
                <a:latin typeface="Maiandra GD" pitchFamily="34" charset="0"/>
              </a:rPr>
              <a:t> </a:t>
            </a:r>
            <a:r>
              <a:rPr lang="en-US" sz="1200" dirty="0" err="1">
                <a:solidFill>
                  <a:schemeClr val="tx2">
                    <a:lumMod val="10000"/>
                  </a:schemeClr>
                </a:solidFill>
                <a:latin typeface="Maiandra GD" pitchFamily="34" charset="0"/>
              </a:rPr>
              <a:t>didalam</a:t>
            </a:r>
            <a:r>
              <a:rPr lang="en-US" sz="1200" dirty="0">
                <a:solidFill>
                  <a:schemeClr val="tx2">
                    <a:lumMod val="10000"/>
                  </a:schemeClr>
                </a:solidFill>
                <a:latin typeface="Maiandra GD" pitchFamily="34" charset="0"/>
              </a:rPr>
              <a:t> </a:t>
            </a:r>
            <a:r>
              <a:rPr lang="en-US" sz="1200" dirty="0" err="1">
                <a:solidFill>
                  <a:schemeClr val="tx2">
                    <a:lumMod val="10000"/>
                  </a:schemeClr>
                </a:solidFill>
                <a:latin typeface="Maiandra GD" pitchFamily="34" charset="0"/>
              </a:rPr>
              <a:t>diri</a:t>
            </a:r>
            <a:r>
              <a:rPr lang="en-US" sz="1200" dirty="0">
                <a:solidFill>
                  <a:schemeClr val="tx2">
                    <a:lumMod val="10000"/>
                  </a:schemeClr>
                </a:solidFill>
                <a:latin typeface="Maiandra GD" pitchFamily="34" charset="0"/>
              </a:rPr>
              <a:t> </a:t>
            </a:r>
            <a:r>
              <a:rPr lang="en-US" sz="1200" dirty="0" err="1">
                <a:solidFill>
                  <a:schemeClr val="tx2">
                    <a:lumMod val="10000"/>
                  </a:schemeClr>
                </a:solidFill>
                <a:latin typeface="Maiandra GD" pitchFamily="34" charset="0"/>
              </a:rPr>
              <a:t>lansia</a:t>
            </a:r>
            <a:r>
              <a:rPr lang="en-US" sz="1200" dirty="0">
                <a:solidFill>
                  <a:schemeClr val="tx2">
                    <a:lumMod val="10000"/>
                  </a:schemeClr>
                </a:solidFill>
                <a:latin typeface="Maiandra GD" pitchFamily="34" charset="0"/>
              </a:rPr>
              <a:t> </a:t>
            </a:r>
            <a:r>
              <a:rPr lang="en-US" sz="1200" dirty="0" err="1">
                <a:solidFill>
                  <a:schemeClr val="tx2">
                    <a:lumMod val="10000"/>
                  </a:schemeClr>
                </a:solidFill>
                <a:latin typeface="Maiandra GD" pitchFamily="34" charset="0"/>
              </a:rPr>
              <a:t>untuk</a:t>
            </a:r>
            <a:r>
              <a:rPr lang="en-US" sz="1200" dirty="0">
                <a:solidFill>
                  <a:schemeClr val="tx2">
                    <a:lumMod val="10000"/>
                  </a:schemeClr>
                </a:solidFill>
                <a:latin typeface="Maiandra GD" pitchFamily="34" charset="0"/>
              </a:rPr>
              <a:t> </a:t>
            </a:r>
            <a:r>
              <a:rPr lang="en-US" sz="1200" dirty="0" err="1">
                <a:solidFill>
                  <a:schemeClr val="tx2">
                    <a:lumMod val="10000"/>
                  </a:schemeClr>
                </a:solidFill>
                <a:latin typeface="Maiandra GD" pitchFamily="34" charset="0"/>
              </a:rPr>
              <a:t>mengontrol</a:t>
            </a:r>
            <a:r>
              <a:rPr lang="en-US" sz="1200" dirty="0">
                <a:solidFill>
                  <a:schemeClr val="tx2">
                    <a:lumMod val="10000"/>
                  </a:schemeClr>
                </a:solidFill>
                <a:latin typeface="Maiandra GD" pitchFamily="34" charset="0"/>
              </a:rPr>
              <a:t> </a:t>
            </a:r>
            <a:r>
              <a:rPr lang="en-US" sz="1200" dirty="0" err="1">
                <a:solidFill>
                  <a:schemeClr val="tx2">
                    <a:lumMod val="10000"/>
                  </a:schemeClr>
                </a:solidFill>
                <a:latin typeface="Maiandra GD" pitchFamily="34" charset="0"/>
              </a:rPr>
              <a:t>hawa</a:t>
            </a:r>
            <a:r>
              <a:rPr lang="en-US" sz="1200" dirty="0">
                <a:solidFill>
                  <a:schemeClr val="tx2">
                    <a:lumMod val="10000"/>
                  </a:schemeClr>
                </a:solidFill>
                <a:latin typeface="Maiandra GD" pitchFamily="34" charset="0"/>
              </a:rPr>
              <a:t> </a:t>
            </a:r>
            <a:r>
              <a:rPr lang="en-US" sz="1200" dirty="0" err="1">
                <a:solidFill>
                  <a:schemeClr val="tx2">
                    <a:lumMod val="10000"/>
                  </a:schemeClr>
                </a:solidFill>
                <a:latin typeface="Maiandra GD" pitchFamily="34" charset="0"/>
              </a:rPr>
              <a:t>nafsu</a:t>
            </a:r>
            <a:r>
              <a:rPr lang="en-US" sz="1200" dirty="0">
                <a:solidFill>
                  <a:schemeClr val="tx2">
                    <a:lumMod val="10000"/>
                  </a:schemeClr>
                </a:solidFill>
                <a:latin typeface="Maiandra GD" pitchFamily="34" charset="0"/>
              </a:rPr>
              <a:t>, yang </a:t>
            </a:r>
            <a:r>
              <a:rPr lang="en-US" sz="1200" dirty="0" err="1">
                <a:solidFill>
                  <a:schemeClr val="tx2">
                    <a:lumMod val="10000"/>
                  </a:schemeClr>
                </a:solidFill>
                <a:latin typeface="Maiandra GD" pitchFamily="34" charset="0"/>
              </a:rPr>
              <a:t>seharusnya</a:t>
            </a:r>
            <a:r>
              <a:rPr lang="en-US" sz="1200" dirty="0">
                <a:solidFill>
                  <a:schemeClr val="tx2">
                    <a:lumMod val="10000"/>
                  </a:schemeClr>
                </a:solidFill>
                <a:latin typeface="Maiandra GD" pitchFamily="34" charset="0"/>
              </a:rPr>
              <a:t> </a:t>
            </a:r>
            <a:r>
              <a:rPr lang="en-US" sz="1200" dirty="0" err="1">
                <a:solidFill>
                  <a:schemeClr val="tx2">
                    <a:lumMod val="10000"/>
                  </a:schemeClr>
                </a:solidFill>
                <a:latin typeface="Maiandra GD" pitchFamily="34" charset="0"/>
              </a:rPr>
              <a:t>jika</a:t>
            </a:r>
            <a:r>
              <a:rPr lang="en-US" sz="1200" dirty="0">
                <a:solidFill>
                  <a:schemeClr val="tx2">
                    <a:lumMod val="10000"/>
                  </a:schemeClr>
                </a:solidFill>
                <a:latin typeface="Maiandra GD" pitchFamily="34" charset="0"/>
              </a:rPr>
              <a:t> </a:t>
            </a:r>
            <a:r>
              <a:rPr lang="en-US" sz="1200" dirty="0" err="1">
                <a:solidFill>
                  <a:schemeClr val="tx2">
                    <a:lumMod val="10000"/>
                  </a:schemeClr>
                </a:solidFill>
                <a:latin typeface="Maiandra GD" pitchFamily="34" charset="0"/>
              </a:rPr>
              <a:t>lansia</a:t>
            </a:r>
            <a:r>
              <a:rPr lang="en-US" sz="1200" dirty="0">
                <a:solidFill>
                  <a:schemeClr val="tx2">
                    <a:lumMod val="10000"/>
                  </a:schemeClr>
                </a:solidFill>
                <a:latin typeface="Maiandra GD" pitchFamily="34" charset="0"/>
              </a:rPr>
              <a:t> </a:t>
            </a:r>
            <a:r>
              <a:rPr lang="en-US" sz="1200" dirty="0" err="1">
                <a:solidFill>
                  <a:schemeClr val="tx2">
                    <a:lumMod val="10000"/>
                  </a:schemeClr>
                </a:solidFill>
                <a:latin typeface="Maiandra GD" pitchFamily="34" charset="0"/>
              </a:rPr>
              <a:t>mendekatkan</a:t>
            </a:r>
            <a:r>
              <a:rPr lang="en-US" sz="1200" dirty="0">
                <a:solidFill>
                  <a:schemeClr val="tx2">
                    <a:lumMod val="10000"/>
                  </a:schemeClr>
                </a:solidFill>
                <a:latin typeface="Maiandra GD" pitchFamily="34" charset="0"/>
              </a:rPr>
              <a:t> </a:t>
            </a:r>
            <a:r>
              <a:rPr lang="en-US" sz="1200" dirty="0" err="1">
                <a:solidFill>
                  <a:schemeClr val="tx2">
                    <a:lumMod val="10000"/>
                  </a:schemeClr>
                </a:solidFill>
                <a:latin typeface="Maiandra GD" pitchFamily="34" charset="0"/>
              </a:rPr>
              <a:t>diri</a:t>
            </a:r>
            <a:r>
              <a:rPr lang="en-US" sz="1200" dirty="0">
                <a:solidFill>
                  <a:schemeClr val="tx2">
                    <a:lumMod val="10000"/>
                  </a:schemeClr>
                </a:solidFill>
                <a:latin typeface="Maiandra GD" pitchFamily="34" charset="0"/>
              </a:rPr>
              <a:t> </a:t>
            </a:r>
            <a:r>
              <a:rPr lang="en-US" sz="1200" dirty="0" err="1">
                <a:solidFill>
                  <a:schemeClr val="tx2">
                    <a:lumMod val="10000"/>
                  </a:schemeClr>
                </a:solidFill>
                <a:latin typeface="Maiandra GD" pitchFamily="34" charset="0"/>
              </a:rPr>
              <a:t>kepada</a:t>
            </a:r>
            <a:r>
              <a:rPr lang="en-US" sz="1200" dirty="0">
                <a:solidFill>
                  <a:schemeClr val="tx2">
                    <a:lumMod val="10000"/>
                  </a:schemeClr>
                </a:solidFill>
                <a:latin typeface="Maiandra GD" pitchFamily="34" charset="0"/>
              </a:rPr>
              <a:t> </a:t>
            </a:r>
            <a:r>
              <a:rPr lang="en-US" sz="1200" dirty="0" err="1">
                <a:solidFill>
                  <a:schemeClr val="tx2">
                    <a:lumMod val="10000"/>
                  </a:schemeClr>
                </a:solidFill>
                <a:latin typeface="Maiandra GD" pitchFamily="34" charset="0"/>
              </a:rPr>
              <a:t>allah</a:t>
            </a:r>
            <a:r>
              <a:rPr lang="en-US" sz="1200" dirty="0">
                <a:solidFill>
                  <a:schemeClr val="tx2">
                    <a:lumMod val="10000"/>
                  </a:schemeClr>
                </a:solidFill>
                <a:latin typeface="Maiandra GD" pitchFamily="34" charset="0"/>
              </a:rPr>
              <a:t> </a:t>
            </a:r>
            <a:r>
              <a:rPr lang="en-US" sz="1200" dirty="0" err="1">
                <a:solidFill>
                  <a:schemeClr val="tx2">
                    <a:lumMod val="10000"/>
                  </a:schemeClr>
                </a:solidFill>
                <a:latin typeface="Maiandra GD" pitchFamily="34" charset="0"/>
              </a:rPr>
              <a:t>dan</a:t>
            </a:r>
            <a:r>
              <a:rPr lang="en-US" sz="1200" dirty="0">
                <a:solidFill>
                  <a:schemeClr val="tx2">
                    <a:lumMod val="10000"/>
                  </a:schemeClr>
                </a:solidFill>
                <a:latin typeface="Maiandra GD" pitchFamily="34" charset="0"/>
              </a:rPr>
              <a:t> </a:t>
            </a:r>
            <a:r>
              <a:rPr lang="en-US" sz="1200" dirty="0" err="1">
                <a:solidFill>
                  <a:schemeClr val="tx2">
                    <a:lumMod val="10000"/>
                  </a:schemeClr>
                </a:solidFill>
                <a:latin typeface="Maiandra GD" pitchFamily="34" charset="0"/>
              </a:rPr>
              <a:t>mempertebal</a:t>
            </a:r>
            <a:r>
              <a:rPr lang="en-US" sz="1200" dirty="0">
                <a:solidFill>
                  <a:schemeClr val="tx2">
                    <a:lumMod val="10000"/>
                  </a:schemeClr>
                </a:solidFill>
                <a:latin typeface="Maiandra GD" pitchFamily="34" charset="0"/>
              </a:rPr>
              <a:t> </a:t>
            </a:r>
            <a:r>
              <a:rPr lang="en-US" sz="1200" dirty="0" err="1">
                <a:solidFill>
                  <a:schemeClr val="tx2">
                    <a:lumMod val="10000"/>
                  </a:schemeClr>
                </a:solidFill>
                <a:latin typeface="Maiandra GD" pitchFamily="34" charset="0"/>
              </a:rPr>
              <a:t>iman</a:t>
            </a:r>
            <a:r>
              <a:rPr lang="en-US" sz="1200" dirty="0">
                <a:solidFill>
                  <a:schemeClr val="tx2">
                    <a:lumMod val="10000"/>
                  </a:schemeClr>
                </a:solidFill>
                <a:latin typeface="Maiandra GD" pitchFamily="34" charset="0"/>
              </a:rPr>
              <a:t> </a:t>
            </a:r>
            <a:r>
              <a:rPr lang="en-US" sz="1200" dirty="0" err="1">
                <a:solidFill>
                  <a:schemeClr val="tx2">
                    <a:lumMod val="10000"/>
                  </a:schemeClr>
                </a:solidFill>
                <a:latin typeface="Maiandra GD" pitchFamily="34" charset="0"/>
              </a:rPr>
              <a:t>dan</a:t>
            </a:r>
            <a:r>
              <a:rPr lang="en-US" sz="1200" dirty="0">
                <a:solidFill>
                  <a:schemeClr val="tx2">
                    <a:lumMod val="10000"/>
                  </a:schemeClr>
                </a:solidFill>
                <a:latin typeface="Maiandra GD" pitchFamily="34" charset="0"/>
              </a:rPr>
              <a:t> </a:t>
            </a:r>
            <a:r>
              <a:rPr lang="en-US" sz="1200" dirty="0" err="1">
                <a:solidFill>
                  <a:schemeClr val="tx2">
                    <a:lumMod val="10000"/>
                  </a:schemeClr>
                </a:solidFill>
                <a:latin typeface="Maiandra GD" pitchFamily="34" charset="0"/>
              </a:rPr>
              <a:t>ilmu</a:t>
            </a:r>
            <a:r>
              <a:rPr lang="en-US" sz="1200" dirty="0">
                <a:solidFill>
                  <a:schemeClr val="tx2">
                    <a:lumMod val="10000"/>
                  </a:schemeClr>
                </a:solidFill>
                <a:latin typeface="Maiandra GD" pitchFamily="34" charset="0"/>
              </a:rPr>
              <a:t> </a:t>
            </a:r>
            <a:r>
              <a:rPr lang="en-US" sz="1200" dirty="0" err="1">
                <a:solidFill>
                  <a:schemeClr val="tx2">
                    <a:lumMod val="10000"/>
                  </a:schemeClr>
                </a:solidFill>
                <a:latin typeface="Maiandra GD" pitchFamily="34" charset="0"/>
              </a:rPr>
              <a:t>agamanya</a:t>
            </a:r>
            <a:r>
              <a:rPr lang="en-US" sz="1200" dirty="0">
                <a:solidFill>
                  <a:schemeClr val="tx2">
                    <a:lumMod val="10000"/>
                  </a:schemeClr>
                </a:solidFill>
                <a:latin typeface="Maiandra GD" pitchFamily="34" charset="0"/>
              </a:rPr>
              <a:t> </a:t>
            </a:r>
            <a:r>
              <a:rPr lang="en-US" sz="1200" dirty="0" err="1">
                <a:solidFill>
                  <a:schemeClr val="tx2">
                    <a:lumMod val="10000"/>
                  </a:schemeClr>
                </a:solidFill>
                <a:latin typeface="Maiandra GD" pitchFamily="34" charset="0"/>
              </a:rPr>
              <a:t>maka</a:t>
            </a:r>
            <a:r>
              <a:rPr lang="en-US" sz="1200" dirty="0">
                <a:solidFill>
                  <a:schemeClr val="tx2">
                    <a:lumMod val="10000"/>
                  </a:schemeClr>
                </a:solidFill>
                <a:latin typeface="Maiandra GD" pitchFamily="34" charset="0"/>
              </a:rPr>
              <a:t> </a:t>
            </a:r>
            <a:r>
              <a:rPr lang="en-US" sz="1200" dirty="0" err="1">
                <a:solidFill>
                  <a:schemeClr val="tx2">
                    <a:lumMod val="10000"/>
                  </a:schemeClr>
                </a:solidFill>
                <a:latin typeface="Maiandra GD" pitchFamily="34" charset="0"/>
              </a:rPr>
              <a:t>kemungkinan</a:t>
            </a:r>
            <a:r>
              <a:rPr lang="en-US" sz="1200" dirty="0">
                <a:solidFill>
                  <a:schemeClr val="tx2">
                    <a:lumMod val="10000"/>
                  </a:schemeClr>
                </a:solidFill>
                <a:latin typeface="Maiandra GD" pitchFamily="34" charset="0"/>
              </a:rPr>
              <a:t> </a:t>
            </a:r>
            <a:r>
              <a:rPr lang="en-US" sz="1200" dirty="0" err="1">
                <a:solidFill>
                  <a:schemeClr val="tx2">
                    <a:lumMod val="10000"/>
                  </a:schemeClr>
                </a:solidFill>
                <a:latin typeface="Maiandra GD" pitchFamily="34" charset="0"/>
              </a:rPr>
              <a:t>besar</a:t>
            </a:r>
            <a:r>
              <a:rPr lang="en-US" sz="1200" dirty="0">
                <a:solidFill>
                  <a:schemeClr val="tx2">
                    <a:lumMod val="10000"/>
                  </a:schemeClr>
                </a:solidFill>
                <a:latin typeface="Maiandra GD" pitchFamily="34" charset="0"/>
              </a:rPr>
              <a:t> </a:t>
            </a:r>
            <a:r>
              <a:rPr lang="en-US" sz="1200" dirty="0" err="1">
                <a:solidFill>
                  <a:schemeClr val="tx2">
                    <a:lumMod val="10000"/>
                  </a:schemeClr>
                </a:solidFill>
                <a:latin typeface="Maiandra GD" pitchFamily="34" charset="0"/>
              </a:rPr>
              <a:t>ada</a:t>
            </a:r>
            <a:r>
              <a:rPr lang="en-US" sz="1200" dirty="0">
                <a:solidFill>
                  <a:schemeClr val="tx2">
                    <a:lumMod val="10000"/>
                  </a:schemeClr>
                </a:solidFill>
                <a:latin typeface="Maiandra GD" pitchFamily="34" charset="0"/>
              </a:rPr>
              <a:t> </a:t>
            </a:r>
            <a:r>
              <a:rPr lang="en-US" sz="1200" dirty="0" err="1">
                <a:solidFill>
                  <a:schemeClr val="tx2">
                    <a:lumMod val="10000"/>
                  </a:schemeClr>
                </a:solidFill>
                <a:latin typeface="Maiandra GD" pitchFamily="34" charset="0"/>
              </a:rPr>
              <a:t>pedoman</a:t>
            </a:r>
            <a:r>
              <a:rPr lang="en-US" sz="1200" dirty="0">
                <a:solidFill>
                  <a:schemeClr val="tx2">
                    <a:lumMod val="10000"/>
                  </a:schemeClr>
                </a:solidFill>
                <a:latin typeface="Maiandra GD" pitchFamily="34" charset="0"/>
              </a:rPr>
              <a:t> </a:t>
            </a:r>
            <a:r>
              <a:rPr lang="en-US" sz="1200" dirty="0" err="1">
                <a:solidFill>
                  <a:schemeClr val="tx2">
                    <a:lumMod val="10000"/>
                  </a:schemeClr>
                </a:solidFill>
                <a:latin typeface="Maiandra GD" pitchFamily="34" charset="0"/>
              </a:rPr>
              <a:t>dan</a:t>
            </a:r>
            <a:r>
              <a:rPr lang="en-US" sz="1200" dirty="0">
                <a:solidFill>
                  <a:schemeClr val="tx2">
                    <a:lumMod val="10000"/>
                  </a:schemeClr>
                </a:solidFill>
                <a:latin typeface="Maiandra GD" pitchFamily="34" charset="0"/>
              </a:rPr>
              <a:t> </a:t>
            </a:r>
            <a:r>
              <a:rPr lang="en-US" sz="1200" dirty="0" err="1">
                <a:solidFill>
                  <a:schemeClr val="tx2">
                    <a:lumMod val="10000"/>
                  </a:schemeClr>
                </a:solidFill>
                <a:latin typeface="Maiandra GD" pitchFamily="34" charset="0"/>
              </a:rPr>
              <a:t>acuan</a:t>
            </a:r>
            <a:r>
              <a:rPr lang="en-US" sz="1200" dirty="0">
                <a:solidFill>
                  <a:schemeClr val="tx2">
                    <a:lumMod val="10000"/>
                  </a:schemeClr>
                </a:solidFill>
                <a:latin typeface="Maiandra GD" pitchFamily="34" charset="0"/>
              </a:rPr>
              <a:t> </a:t>
            </a:r>
            <a:r>
              <a:rPr lang="en-US" sz="1200" dirty="0" err="1">
                <a:solidFill>
                  <a:schemeClr val="tx2">
                    <a:lumMod val="10000"/>
                  </a:schemeClr>
                </a:solidFill>
                <a:latin typeface="Maiandra GD" pitchFamily="34" charset="0"/>
              </a:rPr>
              <a:t>untuk</a:t>
            </a:r>
            <a:r>
              <a:rPr lang="en-US" sz="1200" dirty="0">
                <a:solidFill>
                  <a:schemeClr val="tx2">
                    <a:lumMod val="10000"/>
                  </a:schemeClr>
                </a:solidFill>
                <a:latin typeface="Maiandra GD" pitchFamily="34" charset="0"/>
              </a:rPr>
              <a:t> </a:t>
            </a:r>
            <a:r>
              <a:rPr lang="en-US" sz="1200" dirty="0" err="1">
                <a:solidFill>
                  <a:schemeClr val="tx2">
                    <a:lumMod val="10000"/>
                  </a:schemeClr>
                </a:solidFill>
                <a:latin typeface="Maiandra GD" pitchFamily="34" charset="0"/>
              </a:rPr>
              <a:t>berbuat</a:t>
            </a:r>
            <a:r>
              <a:rPr lang="en-US" sz="1200" dirty="0">
                <a:solidFill>
                  <a:schemeClr val="tx2">
                    <a:lumMod val="10000"/>
                  </a:schemeClr>
                </a:solidFill>
                <a:latin typeface="Maiandra GD" pitchFamily="34" charset="0"/>
              </a:rPr>
              <a:t> </a:t>
            </a:r>
            <a:r>
              <a:rPr lang="en-US" sz="1200" dirty="0" err="1">
                <a:solidFill>
                  <a:schemeClr val="tx2">
                    <a:lumMod val="10000"/>
                  </a:schemeClr>
                </a:solidFill>
                <a:latin typeface="Maiandra GD" pitchFamily="34" charset="0"/>
              </a:rPr>
              <a:t>sesuatu</a:t>
            </a:r>
            <a:r>
              <a:rPr lang="en-US" sz="1200" dirty="0">
                <a:solidFill>
                  <a:schemeClr val="tx2">
                    <a:lumMod val="10000"/>
                  </a:schemeClr>
                </a:solidFill>
                <a:latin typeface="Maiandra GD" pitchFamily="34" charset="0"/>
              </a:rPr>
              <a:t>, </a:t>
            </a:r>
            <a:r>
              <a:rPr lang="en-US" sz="1200" dirty="0" err="1">
                <a:solidFill>
                  <a:schemeClr val="tx2">
                    <a:lumMod val="10000"/>
                  </a:schemeClr>
                </a:solidFill>
                <a:latin typeface="Maiandra GD" pitchFamily="34" charset="0"/>
              </a:rPr>
              <a:t>sehingga</a:t>
            </a:r>
            <a:r>
              <a:rPr lang="en-US" sz="1200" dirty="0">
                <a:solidFill>
                  <a:schemeClr val="tx2">
                    <a:lumMod val="10000"/>
                  </a:schemeClr>
                </a:solidFill>
                <a:latin typeface="Maiandra GD" pitchFamily="34" charset="0"/>
              </a:rPr>
              <a:t> </a:t>
            </a:r>
            <a:r>
              <a:rPr lang="en-US" sz="1200" dirty="0" err="1">
                <a:solidFill>
                  <a:schemeClr val="tx2">
                    <a:lumMod val="10000"/>
                  </a:schemeClr>
                </a:solidFill>
                <a:latin typeface="Maiandra GD" pitchFamily="34" charset="0"/>
              </a:rPr>
              <a:t>ia</a:t>
            </a:r>
            <a:r>
              <a:rPr lang="en-US" sz="1200" dirty="0">
                <a:solidFill>
                  <a:schemeClr val="tx2">
                    <a:lumMod val="10000"/>
                  </a:schemeClr>
                </a:solidFill>
                <a:latin typeface="Maiandra GD" pitchFamily="34" charset="0"/>
              </a:rPr>
              <a:t> </a:t>
            </a:r>
            <a:r>
              <a:rPr lang="en-US" sz="1200" dirty="0" err="1">
                <a:solidFill>
                  <a:schemeClr val="tx2">
                    <a:lumMod val="10000"/>
                  </a:schemeClr>
                </a:solidFill>
                <a:latin typeface="Maiandra GD" pitchFamily="34" charset="0"/>
              </a:rPr>
              <a:t>bisa</a:t>
            </a:r>
            <a:r>
              <a:rPr lang="en-US" sz="1200" dirty="0">
                <a:solidFill>
                  <a:schemeClr val="tx2">
                    <a:lumMod val="10000"/>
                  </a:schemeClr>
                </a:solidFill>
                <a:latin typeface="Maiandra GD" pitchFamily="34" charset="0"/>
              </a:rPr>
              <a:t> </a:t>
            </a:r>
            <a:r>
              <a:rPr lang="en-US" sz="1200" dirty="0" err="1">
                <a:solidFill>
                  <a:schemeClr val="tx2">
                    <a:lumMod val="10000"/>
                  </a:schemeClr>
                </a:solidFill>
                <a:latin typeface="Maiandra GD" pitchFamily="34" charset="0"/>
              </a:rPr>
              <a:t>mengontrol</a:t>
            </a:r>
            <a:r>
              <a:rPr lang="en-US" sz="1200" dirty="0">
                <a:solidFill>
                  <a:schemeClr val="tx2">
                    <a:lumMod val="10000"/>
                  </a:schemeClr>
                </a:solidFill>
                <a:latin typeface="Maiandra GD" pitchFamily="34" charset="0"/>
              </a:rPr>
              <a:t> </a:t>
            </a:r>
            <a:r>
              <a:rPr lang="en-US" sz="1200" dirty="0" err="1">
                <a:solidFill>
                  <a:schemeClr val="tx2">
                    <a:lumMod val="10000"/>
                  </a:schemeClr>
                </a:solidFill>
                <a:latin typeface="Maiandra GD" pitchFamily="34" charset="0"/>
              </a:rPr>
              <a:t>hawa</a:t>
            </a:r>
            <a:r>
              <a:rPr lang="en-US" sz="1200" dirty="0">
                <a:solidFill>
                  <a:schemeClr val="tx2">
                    <a:lumMod val="10000"/>
                  </a:schemeClr>
                </a:solidFill>
                <a:latin typeface="Maiandra GD" pitchFamily="34" charset="0"/>
              </a:rPr>
              <a:t> </a:t>
            </a:r>
            <a:r>
              <a:rPr lang="en-US" sz="1200" dirty="0" err="1">
                <a:solidFill>
                  <a:schemeClr val="tx2">
                    <a:lumMod val="10000"/>
                  </a:schemeClr>
                </a:solidFill>
                <a:latin typeface="Maiandra GD" pitchFamily="34" charset="0"/>
              </a:rPr>
              <a:t>nafsunya</a:t>
            </a:r>
            <a:r>
              <a:rPr lang="en-US" sz="1200" dirty="0">
                <a:solidFill>
                  <a:schemeClr val="tx2">
                    <a:lumMod val="10000"/>
                  </a:schemeClr>
                </a:solidFill>
                <a:latin typeface="Maiandra GD" pitchFamily="34" charset="0"/>
              </a:rPr>
              <a:t> </a:t>
            </a:r>
            <a:r>
              <a:rPr lang="en-US" sz="1200" dirty="0" err="1">
                <a:solidFill>
                  <a:schemeClr val="tx2">
                    <a:lumMod val="10000"/>
                  </a:schemeClr>
                </a:solidFill>
                <a:latin typeface="Maiandra GD" pitchFamily="34" charset="0"/>
              </a:rPr>
              <a:t>tersebut</a:t>
            </a:r>
            <a:r>
              <a:rPr lang="en-US" sz="1200" dirty="0">
                <a:solidFill>
                  <a:schemeClr val="tx2">
                    <a:lumMod val="10000"/>
                  </a:schemeClr>
                </a:solidFill>
                <a:latin typeface="Maiandra GD" pitchFamily="34" charset="0"/>
              </a:rPr>
              <a:t>.  </a:t>
            </a:r>
            <a:r>
              <a:rPr lang="en-US" sz="1100" dirty="0">
                <a:solidFill>
                  <a:schemeClr val="tx2">
                    <a:lumMod val="10000"/>
                  </a:schemeClr>
                </a:solidFill>
                <a:latin typeface="Maiandra GD" pitchFamily="34" charset="0"/>
              </a:rPr>
              <a:t/>
            </a:r>
            <a:br>
              <a:rPr lang="en-US" sz="1100" dirty="0">
                <a:solidFill>
                  <a:schemeClr val="tx2">
                    <a:lumMod val="10000"/>
                  </a:schemeClr>
                </a:solidFill>
                <a:latin typeface="Maiandra GD" pitchFamily="34" charset="0"/>
              </a:rPr>
            </a:br>
            <a:endParaRPr lang="en-US" sz="1100" dirty="0">
              <a:solidFill>
                <a:schemeClr val="tx2">
                  <a:lumMod val="10000"/>
                </a:schemeClr>
              </a:solidFill>
              <a:latin typeface="Maiandra GD" pitchFamily="34" charset="0"/>
            </a:endParaRPr>
          </a:p>
        </p:txBody>
      </p:sp>
      <p:sp>
        <p:nvSpPr>
          <p:cNvPr id="3" name="Sun 2"/>
          <p:cNvSpPr/>
          <p:nvPr/>
        </p:nvSpPr>
        <p:spPr>
          <a:xfrm>
            <a:off x="1143000" y="590550"/>
            <a:ext cx="1524000" cy="1447800"/>
          </a:xfrm>
          <a:prstGeom prst="sun">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Sun 3"/>
          <p:cNvSpPr/>
          <p:nvPr/>
        </p:nvSpPr>
        <p:spPr>
          <a:xfrm>
            <a:off x="6705600" y="3333750"/>
            <a:ext cx="1295400" cy="1219200"/>
          </a:xfrm>
          <a:prstGeom prst="sun">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43542079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126"/>
        <p:cNvGrpSpPr/>
        <p:nvPr/>
      </p:nvGrpSpPr>
      <p:grpSpPr>
        <a:xfrm>
          <a:off x="0" y="0"/>
          <a:ext cx="0" cy="0"/>
          <a:chOff x="0" y="0"/>
          <a:chExt cx="0" cy="0"/>
        </a:xfrm>
      </p:grpSpPr>
      <p:sp>
        <p:nvSpPr>
          <p:cNvPr id="127" name="Google Shape;127;p20"/>
          <p:cNvSpPr txBox="1">
            <a:spLocks noGrp="1"/>
          </p:cNvSpPr>
          <p:nvPr>
            <p:ph type="body" idx="1"/>
          </p:nvPr>
        </p:nvSpPr>
        <p:spPr>
          <a:xfrm>
            <a:off x="1295400" y="1581150"/>
            <a:ext cx="6156300" cy="2743200"/>
          </a:xfrm>
          <a:prstGeom prst="rect">
            <a:avLst/>
          </a:prstGeom>
        </p:spPr>
        <p:txBody>
          <a:bodyPr spcFirstLastPara="1" wrap="square" lIns="91425" tIns="91425" rIns="91425" bIns="91425" anchor="t" anchorCtr="0">
            <a:noAutofit/>
          </a:bodyPr>
          <a:lstStyle/>
          <a:p>
            <a:pPr marL="0" indent="0" algn="just">
              <a:buNone/>
            </a:pPr>
            <a:r>
              <a:rPr lang="en-US" sz="1400" dirty="0" err="1">
                <a:solidFill>
                  <a:schemeClr val="tx2">
                    <a:lumMod val="10000"/>
                  </a:schemeClr>
                </a:solidFill>
                <a:latin typeface="Maiandra GD" pitchFamily="34" charset="0"/>
              </a:rPr>
              <a:t>keberagamaan</a:t>
            </a:r>
            <a:r>
              <a:rPr lang="en-US" sz="1400" dirty="0">
                <a:solidFill>
                  <a:schemeClr val="tx2">
                    <a:lumMod val="10000"/>
                  </a:schemeClr>
                </a:solidFill>
                <a:latin typeface="Maiandra GD" pitchFamily="34" charset="0"/>
              </a:rPr>
              <a:t> </a:t>
            </a:r>
            <a:r>
              <a:rPr lang="en-US" sz="1400" dirty="0" err="1">
                <a:solidFill>
                  <a:schemeClr val="tx2">
                    <a:lumMod val="10000"/>
                  </a:schemeClr>
                </a:solidFill>
                <a:latin typeface="Maiandra GD" pitchFamily="34" charset="0"/>
              </a:rPr>
              <a:t>adalah</a:t>
            </a:r>
            <a:r>
              <a:rPr lang="en-US" sz="1400" dirty="0">
                <a:solidFill>
                  <a:schemeClr val="tx2">
                    <a:lumMod val="10000"/>
                  </a:schemeClr>
                </a:solidFill>
                <a:latin typeface="Maiandra GD" pitchFamily="34" charset="0"/>
              </a:rPr>
              <a:t> </a:t>
            </a:r>
            <a:r>
              <a:rPr lang="en-US" sz="1400" dirty="0" err="1">
                <a:solidFill>
                  <a:schemeClr val="tx2">
                    <a:lumMod val="10000"/>
                  </a:schemeClr>
                </a:solidFill>
                <a:latin typeface="Maiandra GD" pitchFamily="34" charset="0"/>
              </a:rPr>
              <a:t>kesadaran</a:t>
            </a:r>
            <a:r>
              <a:rPr lang="en-US" sz="1400" dirty="0">
                <a:solidFill>
                  <a:schemeClr val="tx2">
                    <a:lumMod val="10000"/>
                  </a:schemeClr>
                </a:solidFill>
                <a:latin typeface="Maiandra GD" pitchFamily="34" charset="0"/>
              </a:rPr>
              <a:t> </a:t>
            </a:r>
            <a:r>
              <a:rPr lang="en-US" sz="1400" dirty="0" err="1">
                <a:solidFill>
                  <a:schemeClr val="tx2">
                    <a:lumMod val="10000"/>
                  </a:schemeClr>
                </a:solidFill>
                <a:latin typeface="Maiandra GD" pitchFamily="34" charset="0"/>
              </a:rPr>
              <a:t>diri</a:t>
            </a:r>
            <a:r>
              <a:rPr lang="en-US" sz="1400" dirty="0">
                <a:solidFill>
                  <a:schemeClr val="tx2">
                    <a:lumMod val="10000"/>
                  </a:schemeClr>
                </a:solidFill>
                <a:latin typeface="Maiandra GD" pitchFamily="34" charset="0"/>
              </a:rPr>
              <a:t> </a:t>
            </a:r>
            <a:r>
              <a:rPr lang="en-US" sz="1400" dirty="0" err="1">
                <a:solidFill>
                  <a:schemeClr val="tx2">
                    <a:lumMod val="10000"/>
                  </a:schemeClr>
                </a:solidFill>
                <a:latin typeface="Maiandra GD" pitchFamily="34" charset="0"/>
              </a:rPr>
              <a:t>individu</a:t>
            </a:r>
            <a:r>
              <a:rPr lang="en-US" sz="1400" dirty="0">
                <a:solidFill>
                  <a:schemeClr val="tx2">
                    <a:lumMod val="10000"/>
                  </a:schemeClr>
                </a:solidFill>
                <a:latin typeface="Maiandra GD" pitchFamily="34" charset="0"/>
              </a:rPr>
              <a:t> </a:t>
            </a:r>
            <a:r>
              <a:rPr lang="en-US" sz="1400" dirty="0" err="1">
                <a:solidFill>
                  <a:schemeClr val="tx2">
                    <a:lumMod val="10000"/>
                  </a:schemeClr>
                </a:solidFill>
                <a:latin typeface="Maiandra GD" pitchFamily="34" charset="0"/>
              </a:rPr>
              <a:t>sebagai</a:t>
            </a:r>
            <a:r>
              <a:rPr lang="en-US" sz="1400" dirty="0">
                <a:solidFill>
                  <a:schemeClr val="tx2">
                    <a:lumMod val="10000"/>
                  </a:schemeClr>
                </a:solidFill>
                <a:latin typeface="Maiandra GD" pitchFamily="34" charset="0"/>
              </a:rPr>
              <a:t> </a:t>
            </a:r>
            <a:r>
              <a:rPr lang="en-US" sz="1400" dirty="0" err="1">
                <a:solidFill>
                  <a:schemeClr val="tx2">
                    <a:lumMod val="10000"/>
                  </a:schemeClr>
                </a:solidFill>
                <a:latin typeface="Maiandra GD" pitchFamily="34" charset="0"/>
              </a:rPr>
              <a:t>umat</a:t>
            </a:r>
            <a:r>
              <a:rPr lang="en-US" sz="1400" dirty="0">
                <a:solidFill>
                  <a:schemeClr val="tx2">
                    <a:lumMod val="10000"/>
                  </a:schemeClr>
                </a:solidFill>
                <a:latin typeface="Maiandra GD" pitchFamily="34" charset="0"/>
              </a:rPr>
              <a:t> </a:t>
            </a:r>
            <a:r>
              <a:rPr lang="en-US" sz="1400" dirty="0" err="1">
                <a:solidFill>
                  <a:schemeClr val="tx2">
                    <a:lumMod val="10000"/>
                  </a:schemeClr>
                </a:solidFill>
                <a:latin typeface="Maiandra GD" pitchFamily="34" charset="0"/>
              </a:rPr>
              <a:t>beragama</a:t>
            </a:r>
            <a:r>
              <a:rPr lang="en-US" sz="1400" dirty="0">
                <a:solidFill>
                  <a:schemeClr val="tx2">
                    <a:lumMod val="10000"/>
                  </a:schemeClr>
                </a:solidFill>
                <a:latin typeface="Maiandra GD" pitchFamily="34" charset="0"/>
              </a:rPr>
              <a:t> </a:t>
            </a:r>
            <a:r>
              <a:rPr lang="en-US" sz="1400" dirty="0" err="1">
                <a:solidFill>
                  <a:schemeClr val="tx2">
                    <a:lumMod val="10000"/>
                  </a:schemeClr>
                </a:solidFill>
                <a:latin typeface="Maiandra GD" pitchFamily="34" charset="0"/>
              </a:rPr>
              <a:t>dalam</a:t>
            </a:r>
            <a:r>
              <a:rPr lang="en-US" sz="1400" dirty="0">
                <a:solidFill>
                  <a:schemeClr val="tx2">
                    <a:lumMod val="10000"/>
                  </a:schemeClr>
                </a:solidFill>
                <a:latin typeface="Maiandra GD" pitchFamily="34" charset="0"/>
              </a:rPr>
              <a:t> </a:t>
            </a:r>
            <a:r>
              <a:rPr lang="en-US" sz="1400" dirty="0" err="1">
                <a:solidFill>
                  <a:schemeClr val="tx2">
                    <a:lumMod val="10000"/>
                  </a:schemeClr>
                </a:solidFill>
                <a:latin typeface="Maiandra GD" pitchFamily="34" charset="0"/>
              </a:rPr>
              <a:t>menjalankan</a:t>
            </a:r>
            <a:r>
              <a:rPr lang="en-US" sz="1400" dirty="0">
                <a:solidFill>
                  <a:schemeClr val="tx2">
                    <a:lumMod val="10000"/>
                  </a:schemeClr>
                </a:solidFill>
                <a:latin typeface="Maiandra GD" pitchFamily="34" charset="0"/>
              </a:rPr>
              <a:t> </a:t>
            </a:r>
            <a:r>
              <a:rPr lang="en-US" sz="1400" dirty="0" err="1">
                <a:solidFill>
                  <a:schemeClr val="tx2">
                    <a:lumMod val="10000"/>
                  </a:schemeClr>
                </a:solidFill>
                <a:latin typeface="Maiandra GD" pitchFamily="34" charset="0"/>
              </a:rPr>
              <a:t>suatu</a:t>
            </a:r>
            <a:r>
              <a:rPr lang="en-US" sz="1400" dirty="0">
                <a:solidFill>
                  <a:schemeClr val="tx2">
                    <a:lumMod val="10000"/>
                  </a:schemeClr>
                </a:solidFill>
                <a:latin typeface="Maiandra GD" pitchFamily="34" charset="0"/>
              </a:rPr>
              <a:t> </a:t>
            </a:r>
            <a:r>
              <a:rPr lang="en-US" sz="1400" dirty="0" err="1">
                <a:solidFill>
                  <a:schemeClr val="tx2">
                    <a:lumMod val="10000"/>
                  </a:schemeClr>
                </a:solidFill>
                <a:latin typeface="Maiandra GD" pitchFamily="34" charset="0"/>
              </a:rPr>
              <a:t>ajaran</a:t>
            </a:r>
            <a:r>
              <a:rPr lang="en-US" sz="1400" dirty="0">
                <a:solidFill>
                  <a:schemeClr val="tx2">
                    <a:lumMod val="10000"/>
                  </a:schemeClr>
                </a:solidFill>
                <a:latin typeface="Maiandra GD" pitchFamily="34" charset="0"/>
              </a:rPr>
              <a:t> </a:t>
            </a:r>
            <a:r>
              <a:rPr lang="en-US" sz="1400" dirty="0" err="1">
                <a:solidFill>
                  <a:schemeClr val="tx2">
                    <a:lumMod val="10000"/>
                  </a:schemeClr>
                </a:solidFill>
                <a:latin typeface="Maiandra GD" pitchFamily="34" charset="0"/>
              </a:rPr>
              <a:t>dari</a:t>
            </a:r>
            <a:r>
              <a:rPr lang="en-US" sz="1400" dirty="0">
                <a:solidFill>
                  <a:schemeClr val="tx2">
                    <a:lumMod val="10000"/>
                  </a:schemeClr>
                </a:solidFill>
                <a:latin typeface="Maiandra GD" pitchFamily="34" charset="0"/>
              </a:rPr>
              <a:t> agama yang </a:t>
            </a:r>
            <a:r>
              <a:rPr lang="en-US" sz="1400" dirty="0" err="1">
                <a:solidFill>
                  <a:schemeClr val="tx2">
                    <a:lumMod val="10000"/>
                  </a:schemeClr>
                </a:solidFill>
                <a:latin typeface="Maiandra GD" pitchFamily="34" charset="0"/>
              </a:rPr>
              <a:t>diembannya</a:t>
            </a:r>
            <a:r>
              <a:rPr lang="en-US" sz="1400" dirty="0">
                <a:solidFill>
                  <a:schemeClr val="tx2">
                    <a:lumMod val="10000"/>
                  </a:schemeClr>
                </a:solidFill>
                <a:latin typeface="Maiandra GD" pitchFamily="34" charset="0"/>
              </a:rPr>
              <a:t>. </a:t>
            </a:r>
            <a:r>
              <a:rPr lang="en-US" sz="1400" dirty="0" err="1">
                <a:solidFill>
                  <a:schemeClr val="tx2">
                    <a:lumMod val="10000"/>
                  </a:schemeClr>
                </a:solidFill>
                <a:latin typeface="Maiandra GD" pitchFamily="34" charset="0"/>
              </a:rPr>
              <a:t>Keberagamaan</a:t>
            </a:r>
            <a:r>
              <a:rPr lang="en-US" sz="1400" dirty="0">
                <a:solidFill>
                  <a:schemeClr val="tx2">
                    <a:lumMod val="10000"/>
                  </a:schemeClr>
                </a:solidFill>
                <a:latin typeface="Maiandra GD" pitchFamily="34" charset="0"/>
              </a:rPr>
              <a:t> </a:t>
            </a:r>
            <a:r>
              <a:rPr lang="en-US" sz="1400" dirty="0" err="1">
                <a:solidFill>
                  <a:schemeClr val="tx2">
                    <a:lumMod val="10000"/>
                  </a:schemeClr>
                </a:solidFill>
                <a:latin typeface="Maiandra GD" pitchFamily="34" charset="0"/>
              </a:rPr>
              <a:t>pada</a:t>
            </a:r>
            <a:r>
              <a:rPr lang="en-US" sz="1400" dirty="0">
                <a:solidFill>
                  <a:schemeClr val="tx2">
                    <a:lumMod val="10000"/>
                  </a:schemeClr>
                </a:solidFill>
                <a:latin typeface="Maiandra GD" pitchFamily="34" charset="0"/>
              </a:rPr>
              <a:t> </a:t>
            </a:r>
            <a:r>
              <a:rPr lang="en-US" sz="1400" dirty="0" err="1">
                <a:solidFill>
                  <a:schemeClr val="tx2">
                    <a:lumMod val="10000"/>
                  </a:schemeClr>
                </a:solidFill>
                <a:latin typeface="Maiandra GD" pitchFamily="34" charset="0"/>
              </a:rPr>
              <a:t>setiap</a:t>
            </a:r>
            <a:r>
              <a:rPr lang="en-US" sz="1400" dirty="0">
                <a:solidFill>
                  <a:schemeClr val="tx2">
                    <a:lumMod val="10000"/>
                  </a:schemeClr>
                </a:solidFill>
                <a:latin typeface="Maiandra GD" pitchFamily="34" charset="0"/>
              </a:rPr>
              <a:t> </a:t>
            </a:r>
            <a:r>
              <a:rPr lang="en-US" sz="1400" dirty="0" err="1">
                <a:solidFill>
                  <a:schemeClr val="tx2">
                    <a:lumMod val="10000"/>
                  </a:schemeClr>
                </a:solidFill>
                <a:latin typeface="Maiandra GD" pitchFamily="34" charset="0"/>
              </a:rPr>
              <a:t>manusia</a:t>
            </a:r>
            <a:r>
              <a:rPr lang="en-US" sz="1400" dirty="0">
                <a:solidFill>
                  <a:schemeClr val="tx2">
                    <a:lumMod val="10000"/>
                  </a:schemeClr>
                </a:solidFill>
                <a:latin typeface="Maiandra GD" pitchFamily="34" charset="0"/>
              </a:rPr>
              <a:t> </a:t>
            </a:r>
            <a:r>
              <a:rPr lang="en-US" sz="1400" dirty="0" err="1">
                <a:solidFill>
                  <a:schemeClr val="tx2">
                    <a:lumMod val="10000"/>
                  </a:schemeClr>
                </a:solidFill>
                <a:latin typeface="Maiandra GD" pitchFamily="34" charset="0"/>
              </a:rPr>
              <a:t>memiliki</a:t>
            </a:r>
            <a:r>
              <a:rPr lang="en-US" sz="1400" dirty="0">
                <a:solidFill>
                  <a:schemeClr val="tx2">
                    <a:lumMod val="10000"/>
                  </a:schemeClr>
                </a:solidFill>
                <a:latin typeface="Maiandra GD" pitchFamily="34" charset="0"/>
              </a:rPr>
              <a:t> </a:t>
            </a:r>
            <a:r>
              <a:rPr lang="en-US" sz="1400" dirty="0" err="1">
                <a:solidFill>
                  <a:schemeClr val="tx2">
                    <a:lumMod val="10000"/>
                  </a:schemeClr>
                </a:solidFill>
                <a:latin typeface="Maiandra GD" pitchFamily="34" charset="0"/>
              </a:rPr>
              <a:t>implikasi</a:t>
            </a:r>
            <a:r>
              <a:rPr lang="en-US" sz="1400" dirty="0">
                <a:solidFill>
                  <a:schemeClr val="tx2">
                    <a:lumMod val="10000"/>
                  </a:schemeClr>
                </a:solidFill>
                <a:latin typeface="Maiandra GD" pitchFamily="34" charset="0"/>
              </a:rPr>
              <a:t> yang </a:t>
            </a:r>
            <a:r>
              <a:rPr lang="en-US" sz="1400" dirty="0" err="1">
                <a:solidFill>
                  <a:schemeClr val="tx2">
                    <a:lumMod val="10000"/>
                  </a:schemeClr>
                </a:solidFill>
                <a:latin typeface="Maiandra GD" pitchFamily="34" charset="0"/>
              </a:rPr>
              <a:t>berbeda</a:t>
            </a:r>
            <a:r>
              <a:rPr lang="en-US" sz="1400" dirty="0">
                <a:solidFill>
                  <a:schemeClr val="tx2">
                    <a:lumMod val="10000"/>
                  </a:schemeClr>
                </a:solidFill>
                <a:latin typeface="Maiandra GD" pitchFamily="34" charset="0"/>
              </a:rPr>
              <a:t>. Hal </a:t>
            </a:r>
            <a:r>
              <a:rPr lang="en-US" sz="1400" dirty="0" err="1">
                <a:solidFill>
                  <a:schemeClr val="tx2">
                    <a:lumMod val="10000"/>
                  </a:schemeClr>
                </a:solidFill>
                <a:latin typeface="Maiandra GD" pitchFamily="34" charset="0"/>
              </a:rPr>
              <a:t>tersebut</a:t>
            </a:r>
            <a:r>
              <a:rPr lang="en-US" sz="1400" dirty="0">
                <a:solidFill>
                  <a:schemeClr val="tx2">
                    <a:lumMod val="10000"/>
                  </a:schemeClr>
                </a:solidFill>
                <a:latin typeface="Maiandra GD" pitchFamily="34" charset="0"/>
              </a:rPr>
              <a:t> </a:t>
            </a:r>
            <a:r>
              <a:rPr lang="en-US" sz="1400" dirty="0" err="1">
                <a:solidFill>
                  <a:schemeClr val="tx2">
                    <a:lumMod val="10000"/>
                  </a:schemeClr>
                </a:solidFill>
                <a:latin typeface="Maiandra GD" pitchFamily="34" charset="0"/>
              </a:rPr>
              <a:t>dilatarbelakangi</a:t>
            </a:r>
            <a:r>
              <a:rPr lang="en-US" sz="1400" dirty="0">
                <a:solidFill>
                  <a:schemeClr val="tx2">
                    <a:lumMod val="10000"/>
                  </a:schemeClr>
                </a:solidFill>
                <a:latin typeface="Maiandra GD" pitchFamily="34" charset="0"/>
              </a:rPr>
              <a:t> </a:t>
            </a:r>
            <a:r>
              <a:rPr lang="en-US" sz="1400" dirty="0" err="1">
                <a:solidFill>
                  <a:schemeClr val="tx2">
                    <a:lumMod val="10000"/>
                  </a:schemeClr>
                </a:solidFill>
                <a:latin typeface="Maiandra GD" pitchFamily="34" charset="0"/>
              </a:rPr>
              <a:t>dengan</a:t>
            </a:r>
            <a:r>
              <a:rPr lang="en-US" sz="1400" dirty="0">
                <a:solidFill>
                  <a:schemeClr val="tx2">
                    <a:lumMod val="10000"/>
                  </a:schemeClr>
                </a:solidFill>
                <a:latin typeface="Maiandra GD" pitchFamily="34" charset="0"/>
              </a:rPr>
              <a:t> </a:t>
            </a:r>
            <a:r>
              <a:rPr lang="en-US" sz="1400" dirty="0" err="1">
                <a:solidFill>
                  <a:schemeClr val="tx2">
                    <a:lumMod val="10000"/>
                  </a:schemeClr>
                </a:solidFill>
                <a:latin typeface="Maiandra GD" pitchFamily="34" charset="0"/>
              </a:rPr>
              <a:t>perkembangan</a:t>
            </a:r>
            <a:r>
              <a:rPr lang="en-US" sz="1400" dirty="0">
                <a:solidFill>
                  <a:schemeClr val="tx2">
                    <a:lumMod val="10000"/>
                  </a:schemeClr>
                </a:solidFill>
                <a:latin typeface="Maiandra GD" pitchFamily="34" charset="0"/>
              </a:rPr>
              <a:t> </a:t>
            </a:r>
            <a:r>
              <a:rPr lang="en-US" sz="1400" dirty="0" err="1">
                <a:solidFill>
                  <a:schemeClr val="tx2">
                    <a:lumMod val="10000"/>
                  </a:schemeClr>
                </a:solidFill>
                <a:latin typeface="Maiandra GD" pitchFamily="34" charset="0"/>
              </a:rPr>
              <a:t>fisik</a:t>
            </a:r>
            <a:r>
              <a:rPr lang="en-US" sz="1400" dirty="0">
                <a:solidFill>
                  <a:schemeClr val="tx2">
                    <a:lumMod val="10000"/>
                  </a:schemeClr>
                </a:solidFill>
                <a:latin typeface="Maiandra GD" pitchFamily="34" charset="0"/>
              </a:rPr>
              <a:t> </a:t>
            </a:r>
            <a:r>
              <a:rPr lang="en-US" sz="1400" dirty="0" err="1">
                <a:solidFill>
                  <a:schemeClr val="tx2">
                    <a:lumMod val="10000"/>
                  </a:schemeClr>
                </a:solidFill>
                <a:latin typeface="Maiandra GD" pitchFamily="34" charset="0"/>
              </a:rPr>
              <a:t>dan</a:t>
            </a:r>
            <a:r>
              <a:rPr lang="en-US" sz="1400" dirty="0">
                <a:solidFill>
                  <a:schemeClr val="tx2">
                    <a:lumMod val="10000"/>
                  </a:schemeClr>
                </a:solidFill>
                <a:latin typeface="Maiandra GD" pitchFamily="34" charset="0"/>
              </a:rPr>
              <a:t> </a:t>
            </a:r>
            <a:r>
              <a:rPr lang="en-US" sz="1400" dirty="0" err="1">
                <a:solidFill>
                  <a:schemeClr val="tx2">
                    <a:lumMod val="10000"/>
                  </a:schemeClr>
                </a:solidFill>
                <a:latin typeface="Maiandra GD" pitchFamily="34" charset="0"/>
              </a:rPr>
              <a:t>psikis</a:t>
            </a:r>
            <a:r>
              <a:rPr lang="en-US" sz="1400" dirty="0">
                <a:solidFill>
                  <a:schemeClr val="tx2">
                    <a:lumMod val="10000"/>
                  </a:schemeClr>
                </a:solidFill>
                <a:latin typeface="Maiandra GD" pitchFamily="34" charset="0"/>
              </a:rPr>
              <a:t> yang </a:t>
            </a:r>
            <a:r>
              <a:rPr lang="en-US" sz="1400" dirty="0" err="1">
                <a:solidFill>
                  <a:schemeClr val="tx2">
                    <a:lumMod val="10000"/>
                  </a:schemeClr>
                </a:solidFill>
                <a:latin typeface="Maiandra GD" pitchFamily="34" charset="0"/>
              </a:rPr>
              <a:t>ada</a:t>
            </a:r>
            <a:r>
              <a:rPr lang="en-US" sz="1400" dirty="0">
                <a:solidFill>
                  <a:schemeClr val="tx2">
                    <a:lumMod val="10000"/>
                  </a:schemeClr>
                </a:solidFill>
                <a:latin typeface="Maiandra GD" pitchFamily="34" charset="0"/>
              </a:rPr>
              <a:t> </a:t>
            </a:r>
            <a:r>
              <a:rPr lang="en-US" sz="1400" dirty="0" err="1">
                <a:solidFill>
                  <a:schemeClr val="tx2">
                    <a:lumMod val="10000"/>
                  </a:schemeClr>
                </a:solidFill>
                <a:latin typeface="Maiandra GD" pitchFamily="34" charset="0"/>
              </a:rPr>
              <a:t>dalam</a:t>
            </a:r>
            <a:r>
              <a:rPr lang="en-US" sz="1400" dirty="0">
                <a:solidFill>
                  <a:schemeClr val="tx2">
                    <a:lumMod val="10000"/>
                  </a:schemeClr>
                </a:solidFill>
                <a:latin typeface="Maiandra GD" pitchFamily="34" charset="0"/>
              </a:rPr>
              <a:t> </a:t>
            </a:r>
            <a:r>
              <a:rPr lang="en-US" sz="1400" dirty="0" err="1">
                <a:solidFill>
                  <a:schemeClr val="tx2">
                    <a:lumMod val="10000"/>
                  </a:schemeClr>
                </a:solidFill>
                <a:latin typeface="Maiandra GD" pitchFamily="34" charset="0"/>
              </a:rPr>
              <a:t>dirinya</a:t>
            </a:r>
            <a:r>
              <a:rPr lang="en-US" sz="1400" dirty="0">
                <a:solidFill>
                  <a:schemeClr val="tx2">
                    <a:lumMod val="10000"/>
                  </a:schemeClr>
                </a:solidFill>
                <a:latin typeface="Maiandra GD" pitchFamily="34" charset="0"/>
              </a:rPr>
              <a:t>. </a:t>
            </a:r>
            <a:r>
              <a:rPr lang="en-US" sz="1400" dirty="0" err="1">
                <a:solidFill>
                  <a:schemeClr val="tx2">
                    <a:lumMod val="10000"/>
                  </a:schemeClr>
                </a:solidFill>
                <a:latin typeface="Maiandra GD" pitchFamily="34" charset="0"/>
              </a:rPr>
              <a:t>Perkembangan</a:t>
            </a:r>
            <a:r>
              <a:rPr lang="en-US" sz="1400" dirty="0">
                <a:solidFill>
                  <a:schemeClr val="tx2">
                    <a:lumMod val="10000"/>
                  </a:schemeClr>
                </a:solidFill>
                <a:latin typeface="Maiandra GD" pitchFamily="34" charset="0"/>
              </a:rPr>
              <a:t> </a:t>
            </a:r>
            <a:r>
              <a:rPr lang="en-US" sz="1400" dirty="0" err="1">
                <a:solidFill>
                  <a:schemeClr val="tx2">
                    <a:lumMod val="10000"/>
                  </a:schemeClr>
                </a:solidFill>
                <a:latin typeface="Maiandra GD" pitchFamily="34" charset="0"/>
              </a:rPr>
              <a:t>fisik</a:t>
            </a:r>
            <a:r>
              <a:rPr lang="en-US" sz="1400" dirty="0">
                <a:solidFill>
                  <a:schemeClr val="tx2">
                    <a:lumMod val="10000"/>
                  </a:schemeClr>
                </a:solidFill>
                <a:latin typeface="Maiandra GD" pitchFamily="34" charset="0"/>
              </a:rPr>
              <a:t> </a:t>
            </a:r>
            <a:r>
              <a:rPr lang="en-US" sz="1400" dirty="0" err="1">
                <a:solidFill>
                  <a:schemeClr val="tx2">
                    <a:lumMod val="10000"/>
                  </a:schemeClr>
                </a:solidFill>
                <a:latin typeface="Maiandra GD" pitchFamily="34" charset="0"/>
              </a:rPr>
              <a:t>dan</a:t>
            </a:r>
            <a:r>
              <a:rPr lang="en-US" sz="1400" dirty="0">
                <a:solidFill>
                  <a:schemeClr val="tx2">
                    <a:lumMod val="10000"/>
                  </a:schemeClr>
                </a:solidFill>
                <a:latin typeface="Maiandra GD" pitchFamily="34" charset="0"/>
              </a:rPr>
              <a:t> </a:t>
            </a:r>
            <a:r>
              <a:rPr lang="en-US" sz="1400" dirty="0" err="1">
                <a:solidFill>
                  <a:schemeClr val="tx2">
                    <a:lumMod val="10000"/>
                  </a:schemeClr>
                </a:solidFill>
                <a:latin typeface="Maiandra GD" pitchFamily="34" charset="0"/>
              </a:rPr>
              <a:t>psikis</a:t>
            </a:r>
            <a:r>
              <a:rPr lang="en-US" sz="1400" dirty="0">
                <a:solidFill>
                  <a:schemeClr val="tx2">
                    <a:lumMod val="10000"/>
                  </a:schemeClr>
                </a:solidFill>
                <a:latin typeface="Maiandra GD" pitchFamily="34" charset="0"/>
              </a:rPr>
              <a:t> </a:t>
            </a:r>
            <a:r>
              <a:rPr lang="en-US" sz="1400" dirty="0" err="1">
                <a:solidFill>
                  <a:schemeClr val="tx2">
                    <a:lumMod val="10000"/>
                  </a:schemeClr>
                </a:solidFill>
                <a:latin typeface="Maiandra GD" pitchFamily="34" charset="0"/>
              </a:rPr>
              <a:t>sering</a:t>
            </a:r>
            <a:r>
              <a:rPr lang="en-US" sz="1400" dirty="0">
                <a:solidFill>
                  <a:schemeClr val="tx2">
                    <a:lumMod val="10000"/>
                  </a:schemeClr>
                </a:solidFill>
                <a:latin typeface="Maiandra GD" pitchFamily="34" charset="0"/>
              </a:rPr>
              <a:t> </a:t>
            </a:r>
            <a:r>
              <a:rPr lang="en-US" sz="1400" dirty="0" err="1">
                <a:solidFill>
                  <a:schemeClr val="tx2">
                    <a:lumMod val="10000"/>
                  </a:schemeClr>
                </a:solidFill>
                <a:latin typeface="Maiandra GD" pitchFamily="34" charset="0"/>
              </a:rPr>
              <a:t>disebut</a:t>
            </a:r>
            <a:r>
              <a:rPr lang="en-US" sz="1400" dirty="0">
                <a:solidFill>
                  <a:schemeClr val="tx2">
                    <a:lumMod val="10000"/>
                  </a:schemeClr>
                </a:solidFill>
                <a:latin typeface="Maiandra GD" pitchFamily="34" charset="0"/>
              </a:rPr>
              <a:t> </a:t>
            </a:r>
            <a:r>
              <a:rPr lang="en-US" sz="1400" dirty="0" err="1">
                <a:solidFill>
                  <a:schemeClr val="tx2">
                    <a:lumMod val="10000"/>
                  </a:schemeClr>
                </a:solidFill>
                <a:latin typeface="Maiandra GD" pitchFamily="34" charset="0"/>
              </a:rPr>
              <a:t>dengan</a:t>
            </a:r>
            <a:r>
              <a:rPr lang="en-US" sz="1400" dirty="0">
                <a:solidFill>
                  <a:schemeClr val="tx2">
                    <a:lumMod val="10000"/>
                  </a:schemeClr>
                </a:solidFill>
                <a:latin typeface="Maiandra GD" pitchFamily="34" charset="0"/>
              </a:rPr>
              <a:t> </a:t>
            </a:r>
            <a:r>
              <a:rPr lang="en-US" sz="1400" dirty="0" err="1">
                <a:solidFill>
                  <a:schemeClr val="tx2">
                    <a:lumMod val="10000"/>
                  </a:schemeClr>
                </a:solidFill>
                <a:latin typeface="Maiandra GD" pitchFamily="34" charset="0"/>
              </a:rPr>
              <a:t>perkembangan</a:t>
            </a:r>
            <a:r>
              <a:rPr lang="en-US" sz="1400" dirty="0">
                <a:solidFill>
                  <a:schemeClr val="tx2">
                    <a:lumMod val="10000"/>
                  </a:schemeClr>
                </a:solidFill>
                <a:latin typeface="Maiandra GD" pitchFamily="34" charset="0"/>
              </a:rPr>
              <a:t> </a:t>
            </a:r>
            <a:r>
              <a:rPr lang="en-US" sz="1400" dirty="0" err="1">
                <a:solidFill>
                  <a:schemeClr val="tx2">
                    <a:lumMod val="10000"/>
                  </a:schemeClr>
                </a:solidFill>
                <a:latin typeface="Maiandra GD" pitchFamily="34" charset="0"/>
              </a:rPr>
              <a:t>jasmani</a:t>
            </a:r>
            <a:r>
              <a:rPr lang="en-US" sz="1400" dirty="0">
                <a:solidFill>
                  <a:schemeClr val="tx2">
                    <a:lumMod val="10000"/>
                  </a:schemeClr>
                </a:solidFill>
                <a:latin typeface="Maiandra GD" pitchFamily="34" charset="0"/>
              </a:rPr>
              <a:t> </a:t>
            </a:r>
            <a:r>
              <a:rPr lang="en-US" sz="1400" dirty="0" err="1">
                <a:solidFill>
                  <a:schemeClr val="tx2">
                    <a:lumMod val="10000"/>
                  </a:schemeClr>
                </a:solidFill>
                <a:latin typeface="Maiandra GD" pitchFamily="34" charset="0"/>
              </a:rPr>
              <a:t>dan</a:t>
            </a:r>
            <a:r>
              <a:rPr lang="en-US" sz="1400" dirty="0">
                <a:solidFill>
                  <a:schemeClr val="tx2">
                    <a:lumMod val="10000"/>
                  </a:schemeClr>
                </a:solidFill>
                <a:latin typeface="Maiandra GD" pitchFamily="34" charset="0"/>
              </a:rPr>
              <a:t> </a:t>
            </a:r>
            <a:r>
              <a:rPr lang="en-US" sz="1400" dirty="0" err="1">
                <a:solidFill>
                  <a:schemeClr val="tx2">
                    <a:lumMod val="10000"/>
                  </a:schemeClr>
                </a:solidFill>
                <a:latin typeface="Maiandra GD" pitchFamily="34" charset="0"/>
              </a:rPr>
              <a:t>rohani</a:t>
            </a:r>
            <a:r>
              <a:rPr lang="en-US" sz="1400" dirty="0">
                <a:solidFill>
                  <a:schemeClr val="tx2">
                    <a:lumMod val="10000"/>
                  </a:schemeClr>
                </a:solidFill>
                <a:latin typeface="Maiandra GD" pitchFamily="34" charset="0"/>
              </a:rPr>
              <a:t> </a:t>
            </a:r>
            <a:r>
              <a:rPr lang="en-US" sz="1400" dirty="0" err="1">
                <a:solidFill>
                  <a:schemeClr val="tx2">
                    <a:lumMod val="10000"/>
                  </a:schemeClr>
                </a:solidFill>
                <a:latin typeface="Maiandra GD" pitchFamily="34" charset="0"/>
              </a:rPr>
              <a:t>pada</a:t>
            </a:r>
            <a:r>
              <a:rPr lang="en-US" sz="1400" dirty="0">
                <a:solidFill>
                  <a:schemeClr val="tx2">
                    <a:lumMod val="10000"/>
                  </a:schemeClr>
                </a:solidFill>
                <a:latin typeface="Maiandra GD" pitchFamily="34" charset="0"/>
              </a:rPr>
              <a:t> </a:t>
            </a:r>
            <a:r>
              <a:rPr lang="en-US" sz="1400" dirty="0" err="1">
                <a:solidFill>
                  <a:schemeClr val="tx2">
                    <a:lumMod val="10000"/>
                  </a:schemeClr>
                </a:solidFill>
                <a:latin typeface="Maiandra GD" pitchFamily="34" charset="0"/>
              </a:rPr>
              <a:t>setiap</a:t>
            </a:r>
            <a:r>
              <a:rPr lang="en-US" sz="1400" dirty="0">
                <a:solidFill>
                  <a:schemeClr val="tx2">
                    <a:lumMod val="10000"/>
                  </a:schemeClr>
                </a:solidFill>
                <a:latin typeface="Maiandra GD" pitchFamily="34" charset="0"/>
              </a:rPr>
              <a:t> </a:t>
            </a:r>
            <a:r>
              <a:rPr lang="en-US" sz="1400" dirty="0" err="1" smtClean="0">
                <a:solidFill>
                  <a:schemeClr val="tx2">
                    <a:lumMod val="10000"/>
                  </a:schemeClr>
                </a:solidFill>
                <a:latin typeface="Maiandra GD" pitchFamily="34" charset="0"/>
              </a:rPr>
              <a:t>manusia</a:t>
            </a:r>
            <a:r>
              <a:rPr lang="en-US" sz="1400" dirty="0" smtClean="0">
                <a:solidFill>
                  <a:schemeClr val="tx2">
                    <a:lumMod val="10000"/>
                  </a:schemeClr>
                </a:solidFill>
                <a:latin typeface="Maiandra GD" pitchFamily="34" charset="0"/>
              </a:rPr>
              <a:t>. </a:t>
            </a:r>
            <a:r>
              <a:rPr lang="en-US" sz="1400" dirty="0" err="1">
                <a:solidFill>
                  <a:schemeClr val="tx1">
                    <a:lumMod val="50000"/>
                  </a:schemeClr>
                </a:solidFill>
                <a:latin typeface="Maiandra GD" pitchFamily="34" charset="0"/>
              </a:rPr>
              <a:t>Pemikiran</a:t>
            </a:r>
            <a:r>
              <a:rPr lang="en-US" sz="1400" dirty="0">
                <a:solidFill>
                  <a:schemeClr val="tx1">
                    <a:lumMod val="50000"/>
                  </a:schemeClr>
                </a:solidFill>
                <a:latin typeface="Maiandra GD" pitchFamily="34" charset="0"/>
              </a:rPr>
              <a:t> </a:t>
            </a:r>
            <a:r>
              <a:rPr lang="en-US" sz="1400" dirty="0" err="1">
                <a:solidFill>
                  <a:schemeClr val="tx1">
                    <a:lumMod val="50000"/>
                  </a:schemeClr>
                </a:solidFill>
                <a:latin typeface="Maiandra GD" pitchFamily="34" charset="0"/>
              </a:rPr>
              <a:t>dan</a:t>
            </a:r>
            <a:r>
              <a:rPr lang="en-US" sz="1400" dirty="0">
                <a:solidFill>
                  <a:schemeClr val="tx1">
                    <a:lumMod val="50000"/>
                  </a:schemeClr>
                </a:solidFill>
                <a:latin typeface="Maiandra GD" pitchFamily="34" charset="0"/>
              </a:rPr>
              <a:t> </a:t>
            </a:r>
            <a:r>
              <a:rPr lang="en-US" sz="1400" dirty="0" err="1">
                <a:solidFill>
                  <a:schemeClr val="tx1">
                    <a:lumMod val="50000"/>
                  </a:schemeClr>
                </a:solidFill>
                <a:latin typeface="Maiandra GD" pitchFamily="34" charset="0"/>
              </a:rPr>
              <a:t>pemahaman</a:t>
            </a:r>
            <a:r>
              <a:rPr lang="en-US" sz="1400" dirty="0">
                <a:solidFill>
                  <a:schemeClr val="tx1">
                    <a:lumMod val="50000"/>
                  </a:schemeClr>
                </a:solidFill>
                <a:latin typeface="Maiandra GD" pitchFamily="34" charset="0"/>
              </a:rPr>
              <a:t> </a:t>
            </a:r>
            <a:r>
              <a:rPr lang="en-US" sz="1400" dirty="0" err="1">
                <a:solidFill>
                  <a:schemeClr val="tx1">
                    <a:lumMod val="50000"/>
                  </a:schemeClr>
                </a:solidFill>
                <a:latin typeface="Maiandra GD" pitchFamily="34" charset="0"/>
              </a:rPr>
              <a:t>keberagamaan</a:t>
            </a:r>
            <a:r>
              <a:rPr lang="en-US" sz="1400" dirty="0">
                <a:solidFill>
                  <a:schemeClr val="tx1">
                    <a:lumMod val="50000"/>
                  </a:schemeClr>
                </a:solidFill>
                <a:latin typeface="Maiandra GD" pitchFamily="34" charset="0"/>
              </a:rPr>
              <a:t> </a:t>
            </a:r>
            <a:r>
              <a:rPr lang="en-US" sz="1400" dirty="0" err="1">
                <a:solidFill>
                  <a:schemeClr val="tx1">
                    <a:lumMod val="50000"/>
                  </a:schemeClr>
                </a:solidFill>
                <a:latin typeface="Maiandra GD" pitchFamily="34" charset="0"/>
              </a:rPr>
              <a:t>akan</a:t>
            </a:r>
            <a:r>
              <a:rPr lang="en-US" sz="1400" dirty="0">
                <a:solidFill>
                  <a:schemeClr val="tx1">
                    <a:lumMod val="50000"/>
                  </a:schemeClr>
                </a:solidFill>
                <a:latin typeface="Maiandra GD" pitchFamily="34" charset="0"/>
              </a:rPr>
              <a:t> </a:t>
            </a:r>
            <a:r>
              <a:rPr lang="en-US" sz="1400" dirty="0" err="1">
                <a:solidFill>
                  <a:schemeClr val="tx1">
                    <a:lumMod val="50000"/>
                  </a:schemeClr>
                </a:solidFill>
                <a:latin typeface="Maiandra GD" pitchFamily="34" charset="0"/>
              </a:rPr>
              <a:t>terlihat</a:t>
            </a:r>
            <a:r>
              <a:rPr lang="en-US" sz="1400" dirty="0">
                <a:solidFill>
                  <a:schemeClr val="tx1">
                    <a:lumMod val="50000"/>
                  </a:schemeClr>
                </a:solidFill>
                <a:latin typeface="Maiandra GD" pitchFamily="34" charset="0"/>
              </a:rPr>
              <a:t> </a:t>
            </a:r>
            <a:r>
              <a:rPr lang="en-US" sz="1400" dirty="0" err="1">
                <a:solidFill>
                  <a:schemeClr val="tx1">
                    <a:lumMod val="50000"/>
                  </a:schemeClr>
                </a:solidFill>
                <a:latin typeface="Maiandra GD" pitchFamily="34" charset="0"/>
              </a:rPr>
              <a:t>pada</a:t>
            </a:r>
            <a:r>
              <a:rPr lang="en-US" sz="1400" dirty="0">
                <a:solidFill>
                  <a:schemeClr val="tx1">
                    <a:lumMod val="50000"/>
                  </a:schemeClr>
                </a:solidFill>
                <a:latin typeface="Maiandra GD" pitchFamily="34" charset="0"/>
              </a:rPr>
              <a:t> </a:t>
            </a:r>
            <a:r>
              <a:rPr lang="en-US" sz="1400" dirty="0" err="1">
                <a:solidFill>
                  <a:schemeClr val="tx1">
                    <a:lumMod val="50000"/>
                  </a:schemeClr>
                </a:solidFill>
                <a:latin typeface="Maiandra GD" pitchFamily="34" charset="0"/>
              </a:rPr>
              <a:t>perilaku</a:t>
            </a:r>
            <a:r>
              <a:rPr lang="en-US" sz="1400" dirty="0">
                <a:solidFill>
                  <a:schemeClr val="tx1">
                    <a:lumMod val="50000"/>
                  </a:schemeClr>
                </a:solidFill>
                <a:latin typeface="Maiandra GD" pitchFamily="34" charset="0"/>
              </a:rPr>
              <a:t> </a:t>
            </a:r>
            <a:r>
              <a:rPr lang="en-US" sz="1400" dirty="0" err="1">
                <a:solidFill>
                  <a:schemeClr val="tx1">
                    <a:lumMod val="50000"/>
                  </a:schemeClr>
                </a:solidFill>
                <a:latin typeface="Maiandra GD" pitchFamily="34" charset="0"/>
              </a:rPr>
              <a:t>beragama</a:t>
            </a:r>
            <a:r>
              <a:rPr lang="en-US" sz="1400" dirty="0">
                <a:solidFill>
                  <a:schemeClr val="tx1">
                    <a:lumMod val="50000"/>
                  </a:schemeClr>
                </a:solidFill>
                <a:latin typeface="Maiandra GD" pitchFamily="34" charset="0"/>
              </a:rPr>
              <a:t> yang </a:t>
            </a:r>
            <a:r>
              <a:rPr lang="en-US" sz="1400" dirty="0" err="1">
                <a:solidFill>
                  <a:schemeClr val="tx1">
                    <a:lumMod val="50000"/>
                  </a:schemeClr>
                </a:solidFill>
                <a:latin typeface="Maiandra GD" pitchFamily="34" charset="0"/>
              </a:rPr>
              <a:t>dilakukan</a:t>
            </a:r>
            <a:r>
              <a:rPr lang="en-US" sz="1400" dirty="0">
                <a:solidFill>
                  <a:schemeClr val="tx1">
                    <a:lumMod val="50000"/>
                  </a:schemeClr>
                </a:solidFill>
                <a:latin typeface="Maiandra GD" pitchFamily="34" charset="0"/>
              </a:rPr>
              <a:t> </a:t>
            </a:r>
            <a:r>
              <a:rPr lang="en-US" sz="1400" dirty="0" err="1">
                <a:solidFill>
                  <a:schemeClr val="tx1">
                    <a:lumMod val="50000"/>
                  </a:schemeClr>
                </a:solidFill>
                <a:latin typeface="Maiandra GD" pitchFamily="34" charset="0"/>
              </a:rPr>
              <a:t>oleh</a:t>
            </a:r>
            <a:r>
              <a:rPr lang="en-US" sz="1400" dirty="0">
                <a:solidFill>
                  <a:schemeClr val="tx1">
                    <a:lumMod val="50000"/>
                  </a:schemeClr>
                </a:solidFill>
                <a:latin typeface="Maiandra GD" pitchFamily="34" charset="0"/>
              </a:rPr>
              <a:t> </a:t>
            </a:r>
            <a:r>
              <a:rPr lang="en-US" sz="1400" dirty="0" err="1">
                <a:solidFill>
                  <a:schemeClr val="tx1">
                    <a:lumMod val="50000"/>
                  </a:schemeClr>
                </a:solidFill>
                <a:latin typeface="Maiandra GD" pitchFamily="34" charset="0"/>
              </a:rPr>
              <a:t>setiap</a:t>
            </a:r>
            <a:r>
              <a:rPr lang="en-US" sz="1400" dirty="0">
                <a:solidFill>
                  <a:schemeClr val="tx1">
                    <a:lumMod val="50000"/>
                  </a:schemeClr>
                </a:solidFill>
                <a:latin typeface="Maiandra GD" pitchFamily="34" charset="0"/>
              </a:rPr>
              <a:t> </a:t>
            </a:r>
            <a:r>
              <a:rPr lang="en-US" sz="1400" dirty="0" err="1">
                <a:solidFill>
                  <a:schemeClr val="tx1">
                    <a:lumMod val="50000"/>
                  </a:schemeClr>
                </a:solidFill>
                <a:latin typeface="Maiandra GD" pitchFamily="34" charset="0"/>
              </a:rPr>
              <a:t>manusia</a:t>
            </a:r>
            <a:r>
              <a:rPr lang="en-US" sz="1400" dirty="0">
                <a:solidFill>
                  <a:schemeClr val="tx1">
                    <a:lumMod val="50000"/>
                  </a:schemeClr>
                </a:solidFill>
                <a:latin typeface="Maiandra GD" pitchFamily="34" charset="0"/>
              </a:rPr>
              <a:t>. </a:t>
            </a:r>
            <a:r>
              <a:rPr lang="en-US" sz="1400" dirty="0" err="1">
                <a:solidFill>
                  <a:schemeClr val="tx1">
                    <a:lumMod val="50000"/>
                  </a:schemeClr>
                </a:solidFill>
                <a:latin typeface="Maiandra GD" pitchFamily="34" charset="0"/>
              </a:rPr>
              <a:t>Pada</a:t>
            </a:r>
            <a:r>
              <a:rPr lang="en-US" sz="1400" dirty="0">
                <a:solidFill>
                  <a:schemeClr val="tx1">
                    <a:lumMod val="50000"/>
                  </a:schemeClr>
                </a:solidFill>
                <a:latin typeface="Maiandra GD" pitchFamily="34" charset="0"/>
              </a:rPr>
              <a:t> </a:t>
            </a:r>
            <a:r>
              <a:rPr lang="en-US" sz="1400" dirty="0" err="1">
                <a:solidFill>
                  <a:schemeClr val="tx1">
                    <a:lumMod val="50000"/>
                  </a:schemeClr>
                </a:solidFill>
                <a:latin typeface="Maiandra GD" pitchFamily="34" charset="0"/>
              </a:rPr>
              <a:t>gilirannya</a:t>
            </a:r>
            <a:r>
              <a:rPr lang="en-US" sz="1400" dirty="0">
                <a:solidFill>
                  <a:schemeClr val="tx1">
                    <a:lumMod val="50000"/>
                  </a:schemeClr>
                </a:solidFill>
                <a:latin typeface="Maiandra GD" pitchFamily="34" charset="0"/>
              </a:rPr>
              <a:t> </a:t>
            </a:r>
            <a:r>
              <a:rPr lang="en-US" sz="1400" dirty="0" err="1">
                <a:solidFill>
                  <a:schemeClr val="tx1">
                    <a:lumMod val="50000"/>
                  </a:schemeClr>
                </a:solidFill>
                <a:latin typeface="Maiandra GD" pitchFamily="34" charset="0"/>
              </a:rPr>
              <a:t>perilaku</a:t>
            </a:r>
            <a:r>
              <a:rPr lang="en-US" sz="1400" dirty="0">
                <a:solidFill>
                  <a:schemeClr val="tx1">
                    <a:lumMod val="50000"/>
                  </a:schemeClr>
                </a:solidFill>
                <a:latin typeface="Maiandra GD" pitchFamily="34" charset="0"/>
              </a:rPr>
              <a:t> </a:t>
            </a:r>
            <a:r>
              <a:rPr lang="en-US" sz="1400" dirty="0" err="1">
                <a:solidFill>
                  <a:schemeClr val="tx1">
                    <a:lumMod val="50000"/>
                  </a:schemeClr>
                </a:solidFill>
                <a:latin typeface="Maiandra GD" pitchFamily="34" charset="0"/>
              </a:rPr>
              <a:t>beragama</a:t>
            </a:r>
            <a:r>
              <a:rPr lang="en-US" sz="1400" dirty="0">
                <a:solidFill>
                  <a:schemeClr val="tx1">
                    <a:lumMod val="50000"/>
                  </a:schemeClr>
                </a:solidFill>
                <a:latin typeface="Maiandra GD" pitchFamily="34" charset="0"/>
              </a:rPr>
              <a:t> </a:t>
            </a:r>
            <a:r>
              <a:rPr lang="en-US" sz="1400" dirty="0" err="1">
                <a:solidFill>
                  <a:schemeClr val="tx1">
                    <a:lumMod val="50000"/>
                  </a:schemeClr>
                </a:solidFill>
                <a:latin typeface="Maiandra GD" pitchFamily="34" charset="0"/>
              </a:rPr>
              <a:t>seseorang</a:t>
            </a:r>
            <a:r>
              <a:rPr lang="en-US" sz="1400" dirty="0">
                <a:solidFill>
                  <a:schemeClr val="tx1">
                    <a:lumMod val="50000"/>
                  </a:schemeClr>
                </a:solidFill>
                <a:latin typeface="Maiandra GD" pitchFamily="34" charset="0"/>
              </a:rPr>
              <a:t> </a:t>
            </a:r>
            <a:r>
              <a:rPr lang="en-US" sz="1400" dirty="0" err="1">
                <a:solidFill>
                  <a:schemeClr val="tx1">
                    <a:lumMod val="50000"/>
                  </a:schemeClr>
                </a:solidFill>
                <a:latin typeface="Maiandra GD" pitchFamily="34" charset="0"/>
              </a:rPr>
              <a:t>akan</a:t>
            </a:r>
            <a:r>
              <a:rPr lang="en-US" sz="1400" dirty="0">
                <a:solidFill>
                  <a:schemeClr val="tx1">
                    <a:lumMod val="50000"/>
                  </a:schemeClr>
                </a:solidFill>
                <a:latin typeface="Maiandra GD" pitchFamily="34" charset="0"/>
              </a:rPr>
              <a:t> </a:t>
            </a:r>
            <a:r>
              <a:rPr lang="en-US" sz="1400" dirty="0" err="1">
                <a:solidFill>
                  <a:schemeClr val="tx1">
                    <a:lumMod val="50000"/>
                  </a:schemeClr>
                </a:solidFill>
                <a:latin typeface="Maiandra GD" pitchFamily="34" charset="0"/>
              </a:rPr>
              <a:t>memperlihatkan</a:t>
            </a:r>
            <a:r>
              <a:rPr lang="en-US" sz="1400" dirty="0">
                <a:solidFill>
                  <a:schemeClr val="tx1">
                    <a:lumMod val="50000"/>
                  </a:schemeClr>
                </a:solidFill>
                <a:latin typeface="Maiandra GD" pitchFamily="34" charset="0"/>
              </a:rPr>
              <a:t> </a:t>
            </a:r>
            <a:r>
              <a:rPr lang="en-US" sz="1400" dirty="0" err="1">
                <a:solidFill>
                  <a:schemeClr val="tx1">
                    <a:lumMod val="50000"/>
                  </a:schemeClr>
                </a:solidFill>
                <a:latin typeface="Maiandra GD" pitchFamily="34" charset="0"/>
              </a:rPr>
              <a:t>seberapa</a:t>
            </a:r>
            <a:r>
              <a:rPr lang="en-US" sz="1400" dirty="0">
                <a:solidFill>
                  <a:schemeClr val="tx1">
                    <a:lumMod val="50000"/>
                  </a:schemeClr>
                </a:solidFill>
                <a:latin typeface="Maiandra GD" pitchFamily="34" charset="0"/>
              </a:rPr>
              <a:t> </a:t>
            </a:r>
            <a:r>
              <a:rPr lang="en-US" sz="1400" dirty="0" err="1">
                <a:solidFill>
                  <a:schemeClr val="tx1">
                    <a:lumMod val="50000"/>
                  </a:schemeClr>
                </a:solidFill>
                <a:latin typeface="Maiandra GD" pitchFamily="34" charset="0"/>
              </a:rPr>
              <a:t>kuat</a:t>
            </a:r>
            <a:r>
              <a:rPr lang="en-US" sz="1400" dirty="0">
                <a:solidFill>
                  <a:schemeClr val="tx1">
                    <a:lumMod val="50000"/>
                  </a:schemeClr>
                </a:solidFill>
                <a:latin typeface="Maiandra GD" pitchFamily="34" charset="0"/>
              </a:rPr>
              <a:t>  </a:t>
            </a:r>
            <a:r>
              <a:rPr lang="en-US" sz="1400" dirty="0" err="1">
                <a:solidFill>
                  <a:schemeClr val="tx1">
                    <a:lumMod val="50000"/>
                  </a:schemeClr>
                </a:solidFill>
                <a:latin typeface="Maiandra GD" pitchFamily="34" charset="0"/>
              </a:rPr>
              <a:t>komitmen</a:t>
            </a:r>
            <a:r>
              <a:rPr lang="en-US" sz="1400" dirty="0">
                <a:solidFill>
                  <a:schemeClr val="tx1">
                    <a:lumMod val="50000"/>
                  </a:schemeClr>
                </a:solidFill>
                <a:latin typeface="Maiandra GD" pitchFamily="34" charset="0"/>
              </a:rPr>
              <a:t> </a:t>
            </a:r>
            <a:r>
              <a:rPr lang="en-US" sz="1400" dirty="0" err="1">
                <a:solidFill>
                  <a:schemeClr val="tx1">
                    <a:lumMod val="50000"/>
                  </a:schemeClr>
                </a:solidFill>
                <a:latin typeface="Maiandra GD" pitchFamily="34" charset="0"/>
              </a:rPr>
              <a:t>mereka</a:t>
            </a:r>
            <a:r>
              <a:rPr lang="en-US" sz="1400" dirty="0">
                <a:solidFill>
                  <a:schemeClr val="tx1">
                    <a:lumMod val="50000"/>
                  </a:schemeClr>
                </a:solidFill>
                <a:latin typeface="Maiandra GD" pitchFamily="34" charset="0"/>
              </a:rPr>
              <a:t> </a:t>
            </a:r>
            <a:r>
              <a:rPr lang="en-US" sz="1400" dirty="0" err="1">
                <a:solidFill>
                  <a:schemeClr val="tx1">
                    <a:lumMod val="50000"/>
                  </a:schemeClr>
                </a:solidFill>
                <a:latin typeface="Maiandra GD" pitchFamily="34" charset="0"/>
              </a:rPr>
              <a:t>terhadap</a:t>
            </a:r>
            <a:r>
              <a:rPr lang="en-US" sz="1400" dirty="0">
                <a:solidFill>
                  <a:schemeClr val="tx1">
                    <a:lumMod val="50000"/>
                  </a:schemeClr>
                </a:solidFill>
                <a:latin typeface="Maiandra GD" pitchFamily="34" charset="0"/>
              </a:rPr>
              <a:t> </a:t>
            </a:r>
            <a:r>
              <a:rPr lang="en-US" sz="1400" dirty="0" err="1">
                <a:solidFill>
                  <a:schemeClr val="tx1">
                    <a:lumMod val="50000"/>
                  </a:schemeClr>
                </a:solidFill>
                <a:latin typeface="Maiandra GD" pitchFamily="34" charset="0"/>
              </a:rPr>
              <a:t>keberagamaannya</a:t>
            </a:r>
            <a:r>
              <a:rPr lang="en-US" sz="1400" dirty="0">
                <a:solidFill>
                  <a:schemeClr val="tx1">
                    <a:lumMod val="50000"/>
                  </a:schemeClr>
                </a:solidFill>
                <a:latin typeface="Maiandra GD" pitchFamily="34" charset="0"/>
              </a:rPr>
              <a:t>. </a:t>
            </a:r>
          </a:p>
          <a:p>
            <a:pPr marL="0" lvl="0" indent="0" algn="just">
              <a:buNone/>
            </a:pPr>
            <a:endParaRPr sz="1400" dirty="0">
              <a:solidFill>
                <a:schemeClr val="tx2">
                  <a:lumMod val="10000"/>
                </a:schemeClr>
              </a:solidFill>
              <a:latin typeface="Maiandra GD" pitchFamily="34" charset="0"/>
            </a:endParaRPr>
          </a:p>
        </p:txBody>
      </p:sp>
      <p:sp>
        <p:nvSpPr>
          <p:cNvPr id="128" name="Google Shape;128;p20"/>
          <p:cNvSpPr txBox="1">
            <a:spLocks noGrp="1"/>
          </p:cNvSpPr>
          <p:nvPr>
            <p:ph type="sldNum" idx="12"/>
          </p:nvPr>
        </p:nvSpPr>
        <p:spPr>
          <a:xfrm>
            <a:off x="4297650" y="4749851"/>
            <a:ext cx="548700" cy="3936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fld id="{00000000-1234-1234-1234-123412341234}" type="slidenum">
              <a:rPr lang="en"/>
              <a:t>6</a:t>
            </a:fld>
            <a:endParaRPr/>
          </a:p>
        </p:txBody>
      </p:sp>
      <p:sp>
        <p:nvSpPr>
          <p:cNvPr id="2" name="Cloud 1"/>
          <p:cNvSpPr/>
          <p:nvPr/>
        </p:nvSpPr>
        <p:spPr>
          <a:xfrm>
            <a:off x="0" y="459798"/>
            <a:ext cx="990600" cy="971550"/>
          </a:xfrm>
          <a:prstGeom prst="cloud">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loud 2"/>
          <p:cNvSpPr/>
          <p:nvPr/>
        </p:nvSpPr>
        <p:spPr>
          <a:xfrm>
            <a:off x="8077200" y="4095750"/>
            <a:ext cx="838200" cy="838200"/>
          </a:xfrm>
          <a:prstGeom prst="cloud">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idx="1"/>
          </p:nvPr>
        </p:nvSpPr>
        <p:spPr>
          <a:xfrm>
            <a:off x="1493850" y="1657350"/>
            <a:ext cx="6156300" cy="2667000"/>
          </a:xfrm>
        </p:spPr>
        <p:txBody>
          <a:bodyPr/>
          <a:lstStyle/>
          <a:p>
            <a:pPr marL="76200" indent="0" algn="just">
              <a:buNone/>
            </a:pPr>
            <a:r>
              <a:rPr lang="en-US" sz="1200" dirty="0" err="1">
                <a:latin typeface="Maiandra GD" pitchFamily="34" charset="0"/>
              </a:rPr>
              <a:t>Cenderung</a:t>
            </a:r>
            <a:r>
              <a:rPr lang="en-US" sz="1200" dirty="0">
                <a:latin typeface="Maiandra GD" pitchFamily="34" charset="0"/>
              </a:rPr>
              <a:t> yang </a:t>
            </a:r>
            <a:r>
              <a:rPr lang="en-US" sz="1200" dirty="0" err="1">
                <a:latin typeface="Maiandra GD" pitchFamily="34" charset="0"/>
              </a:rPr>
              <a:t>sering</a:t>
            </a:r>
            <a:r>
              <a:rPr lang="en-US" sz="1200" dirty="0">
                <a:latin typeface="Maiandra GD" pitchFamily="34" charset="0"/>
              </a:rPr>
              <a:t> </a:t>
            </a:r>
            <a:r>
              <a:rPr lang="en-US" sz="1200" dirty="0" err="1">
                <a:latin typeface="Maiandra GD" pitchFamily="34" charset="0"/>
              </a:rPr>
              <a:t>melakukan</a:t>
            </a:r>
            <a:r>
              <a:rPr lang="en-US" sz="1200" dirty="0">
                <a:latin typeface="Maiandra GD" pitchFamily="34" charset="0"/>
              </a:rPr>
              <a:t> </a:t>
            </a:r>
            <a:r>
              <a:rPr lang="en-US" sz="1200" dirty="0" err="1">
                <a:latin typeface="Maiandra GD" pitchFamily="34" charset="0"/>
              </a:rPr>
              <a:t>pelecehan</a:t>
            </a:r>
            <a:r>
              <a:rPr lang="en-US" sz="1200" dirty="0">
                <a:latin typeface="Maiandra GD" pitchFamily="34" charset="0"/>
              </a:rPr>
              <a:t> </a:t>
            </a:r>
            <a:r>
              <a:rPr lang="en-US" sz="1200" dirty="0" err="1">
                <a:latin typeface="Maiandra GD" pitchFamily="34" charset="0"/>
              </a:rPr>
              <a:t>seksual</a:t>
            </a:r>
            <a:r>
              <a:rPr lang="en-US" sz="1200" dirty="0">
                <a:latin typeface="Maiandra GD" pitchFamily="34" charset="0"/>
              </a:rPr>
              <a:t> </a:t>
            </a:r>
            <a:r>
              <a:rPr lang="en-US" sz="1200" dirty="0" err="1">
                <a:latin typeface="Maiandra GD" pitchFamily="34" charset="0"/>
              </a:rPr>
              <a:t>atau</a:t>
            </a:r>
            <a:r>
              <a:rPr lang="en-US" sz="1200" dirty="0">
                <a:latin typeface="Maiandra GD" pitchFamily="34" charset="0"/>
              </a:rPr>
              <a:t> </a:t>
            </a:r>
            <a:r>
              <a:rPr lang="en-US" sz="1200" dirty="0" err="1">
                <a:latin typeface="Maiandra GD" pitchFamily="34" charset="0"/>
              </a:rPr>
              <a:t>sebagai</a:t>
            </a:r>
            <a:r>
              <a:rPr lang="en-US" sz="1200" dirty="0">
                <a:latin typeface="Maiandra GD" pitchFamily="34" charset="0"/>
              </a:rPr>
              <a:t> </a:t>
            </a:r>
            <a:r>
              <a:rPr lang="en-US" sz="1200" dirty="0" err="1">
                <a:latin typeface="Maiandra GD" pitchFamily="34" charset="0"/>
              </a:rPr>
              <a:t>pelaku</a:t>
            </a:r>
            <a:r>
              <a:rPr lang="en-US" sz="1200" dirty="0">
                <a:latin typeface="Maiandra GD" pitchFamily="34" charset="0"/>
              </a:rPr>
              <a:t> </a:t>
            </a:r>
            <a:r>
              <a:rPr lang="en-US" sz="1200" dirty="0" err="1">
                <a:latin typeface="Maiandra GD" pitchFamily="34" charset="0"/>
              </a:rPr>
              <a:t>utamanya</a:t>
            </a:r>
            <a:r>
              <a:rPr lang="en-US" sz="1200" dirty="0">
                <a:latin typeface="Maiandra GD" pitchFamily="34" charset="0"/>
              </a:rPr>
              <a:t> </a:t>
            </a:r>
            <a:r>
              <a:rPr lang="en-US" sz="1200" dirty="0" err="1">
                <a:latin typeface="Maiandra GD" pitchFamily="34" charset="0"/>
              </a:rPr>
              <a:t>adalah</a:t>
            </a:r>
            <a:r>
              <a:rPr lang="en-US" sz="1200" dirty="0">
                <a:latin typeface="Maiandra GD" pitchFamily="34" charset="0"/>
              </a:rPr>
              <a:t> orang-orang </a:t>
            </a:r>
            <a:r>
              <a:rPr lang="en-US" sz="1200" dirty="0" err="1">
                <a:latin typeface="Maiandra GD" pitchFamily="34" charset="0"/>
              </a:rPr>
              <a:t>terdekat</a:t>
            </a:r>
            <a:r>
              <a:rPr lang="en-US" sz="1200" dirty="0">
                <a:latin typeface="Maiandra GD" pitchFamily="34" charset="0"/>
              </a:rPr>
              <a:t> </a:t>
            </a:r>
            <a:r>
              <a:rPr lang="en-US" sz="1200" dirty="0" err="1">
                <a:latin typeface="Maiandra GD" pitchFamily="34" charset="0"/>
              </a:rPr>
              <a:t>korban</a:t>
            </a:r>
            <a:r>
              <a:rPr lang="en-US" sz="1200" dirty="0">
                <a:latin typeface="Maiandra GD" pitchFamily="34" charset="0"/>
              </a:rPr>
              <a:t> </a:t>
            </a:r>
            <a:r>
              <a:rPr lang="en-US" sz="1200" dirty="0" err="1">
                <a:latin typeface="Maiandra GD" pitchFamily="34" charset="0"/>
              </a:rPr>
              <a:t>seperti</a:t>
            </a:r>
            <a:r>
              <a:rPr lang="en-US" sz="1200" dirty="0">
                <a:latin typeface="Maiandra GD" pitchFamily="34" charset="0"/>
              </a:rPr>
              <a:t> </a:t>
            </a:r>
            <a:r>
              <a:rPr lang="en-US" sz="1200" dirty="0" err="1">
                <a:latin typeface="Maiandra GD" pitchFamily="34" charset="0"/>
              </a:rPr>
              <a:t>paman</a:t>
            </a:r>
            <a:r>
              <a:rPr lang="en-US" sz="1200" dirty="0">
                <a:latin typeface="Maiandra GD" pitchFamily="34" charset="0"/>
              </a:rPr>
              <a:t>, </a:t>
            </a:r>
            <a:r>
              <a:rPr lang="en-US" sz="1200" dirty="0" err="1">
                <a:latin typeface="Maiandra GD" pitchFamily="34" charset="0"/>
              </a:rPr>
              <a:t>kakek</a:t>
            </a:r>
            <a:r>
              <a:rPr lang="en-US" sz="1200" dirty="0">
                <a:latin typeface="Maiandra GD" pitchFamily="34" charset="0"/>
              </a:rPr>
              <a:t> </a:t>
            </a:r>
            <a:r>
              <a:rPr lang="en-US" sz="1200" dirty="0" err="1">
                <a:latin typeface="Maiandra GD" pitchFamily="34" charset="0"/>
              </a:rPr>
              <a:t>kandung</a:t>
            </a:r>
            <a:r>
              <a:rPr lang="en-US" sz="1200" dirty="0">
                <a:latin typeface="Maiandra GD" pitchFamily="34" charset="0"/>
              </a:rPr>
              <a:t> </a:t>
            </a:r>
            <a:r>
              <a:rPr lang="en-US" sz="1200" dirty="0" err="1">
                <a:latin typeface="Maiandra GD" pitchFamily="34" charset="0"/>
              </a:rPr>
              <a:t>ataupun</a:t>
            </a:r>
            <a:r>
              <a:rPr lang="en-US" sz="1200" dirty="0">
                <a:latin typeface="Maiandra GD" pitchFamily="34" charset="0"/>
              </a:rPr>
              <a:t> </a:t>
            </a:r>
            <a:r>
              <a:rPr lang="en-US" sz="1200" dirty="0" err="1">
                <a:latin typeface="Maiandra GD" pitchFamily="34" charset="0"/>
              </a:rPr>
              <a:t>tetangga</a:t>
            </a:r>
            <a:r>
              <a:rPr lang="en-US" sz="1200" dirty="0">
                <a:latin typeface="Maiandra GD" pitchFamily="34" charset="0"/>
              </a:rPr>
              <a:t> </a:t>
            </a:r>
            <a:r>
              <a:rPr lang="en-US" sz="1200" dirty="0" err="1">
                <a:latin typeface="Maiandra GD" pitchFamily="34" charset="0"/>
              </a:rPr>
              <a:t>sekitar</a:t>
            </a:r>
            <a:r>
              <a:rPr lang="en-US" sz="1200" dirty="0">
                <a:latin typeface="Maiandra GD" pitchFamily="34" charset="0"/>
              </a:rPr>
              <a:t> </a:t>
            </a:r>
            <a:r>
              <a:rPr lang="en-US" sz="1200" dirty="0" err="1">
                <a:latin typeface="Maiandra GD" pitchFamily="34" charset="0"/>
              </a:rPr>
              <a:t>lingkungan</a:t>
            </a:r>
            <a:r>
              <a:rPr lang="en-US" sz="1200" dirty="0">
                <a:latin typeface="Maiandra GD" pitchFamily="34" charset="0"/>
              </a:rPr>
              <a:t> </a:t>
            </a:r>
            <a:r>
              <a:rPr lang="en-US" sz="1200" dirty="0" err="1">
                <a:latin typeface="Maiandra GD" pitchFamily="34" charset="0"/>
              </a:rPr>
              <a:t>korban</a:t>
            </a:r>
            <a:r>
              <a:rPr lang="en-US" sz="1200" dirty="0">
                <a:latin typeface="Maiandra GD" pitchFamily="34" charset="0"/>
              </a:rPr>
              <a:t> </a:t>
            </a:r>
            <a:r>
              <a:rPr lang="en-US" sz="1200" dirty="0" err="1">
                <a:latin typeface="Maiandra GD" pitchFamily="34" charset="0"/>
              </a:rPr>
              <a:t>pelecehan</a:t>
            </a:r>
            <a:r>
              <a:rPr lang="en-US" sz="1200" dirty="0">
                <a:latin typeface="Maiandra GD" pitchFamily="34" charset="0"/>
              </a:rPr>
              <a:t> </a:t>
            </a:r>
            <a:r>
              <a:rPr lang="en-US" sz="1200" dirty="0" err="1">
                <a:latin typeface="Maiandra GD" pitchFamily="34" charset="0"/>
              </a:rPr>
              <a:t>tersebut</a:t>
            </a:r>
            <a:r>
              <a:rPr lang="en-US" sz="1200" dirty="0">
                <a:latin typeface="Maiandra GD" pitchFamily="34" charset="0"/>
              </a:rPr>
              <a:t>, </a:t>
            </a:r>
            <a:r>
              <a:rPr lang="en-US" sz="1200" dirty="0" err="1">
                <a:latin typeface="Maiandra GD" pitchFamily="34" charset="0"/>
              </a:rPr>
              <a:t>tentunya</a:t>
            </a:r>
            <a:r>
              <a:rPr lang="en-US" sz="1200" dirty="0">
                <a:latin typeface="Maiandra GD" pitchFamily="34" charset="0"/>
              </a:rPr>
              <a:t> orang yang </a:t>
            </a:r>
            <a:r>
              <a:rPr lang="en-US" sz="1200" dirty="0" err="1">
                <a:latin typeface="Maiandra GD" pitchFamily="34" charset="0"/>
              </a:rPr>
              <a:t>melakukan</a:t>
            </a:r>
            <a:r>
              <a:rPr lang="en-US" sz="1200" dirty="0">
                <a:latin typeface="Maiandra GD" pitchFamily="34" charset="0"/>
              </a:rPr>
              <a:t> </a:t>
            </a:r>
            <a:r>
              <a:rPr lang="en-US" sz="1200" dirty="0" err="1">
                <a:latin typeface="Maiandra GD" pitchFamily="34" charset="0"/>
              </a:rPr>
              <a:t>pelecehan</a:t>
            </a:r>
            <a:r>
              <a:rPr lang="en-US" sz="1200" dirty="0">
                <a:latin typeface="Maiandra GD" pitchFamily="34" charset="0"/>
              </a:rPr>
              <a:t> </a:t>
            </a:r>
            <a:r>
              <a:rPr lang="en-US" sz="1200" dirty="0" err="1">
                <a:latin typeface="Maiandra GD" pitchFamily="34" charset="0"/>
              </a:rPr>
              <a:t>seksual</a:t>
            </a:r>
            <a:r>
              <a:rPr lang="en-US" sz="1200" dirty="0">
                <a:latin typeface="Maiandra GD" pitchFamily="34" charset="0"/>
              </a:rPr>
              <a:t> </a:t>
            </a:r>
            <a:r>
              <a:rPr lang="en-US" sz="1200" dirty="0" err="1">
                <a:latin typeface="Maiandra GD" pitchFamily="34" charset="0"/>
              </a:rPr>
              <a:t>pasti</a:t>
            </a:r>
            <a:r>
              <a:rPr lang="en-US" sz="1200" dirty="0">
                <a:latin typeface="Maiandra GD" pitchFamily="34" charset="0"/>
              </a:rPr>
              <a:t> </a:t>
            </a:r>
            <a:r>
              <a:rPr lang="en-US" sz="1200" dirty="0" err="1">
                <a:latin typeface="Maiandra GD" pitchFamily="34" charset="0"/>
              </a:rPr>
              <a:t>mendapatkan</a:t>
            </a:r>
            <a:r>
              <a:rPr lang="en-US" sz="1200" dirty="0">
                <a:latin typeface="Maiandra GD" pitchFamily="34" charset="0"/>
              </a:rPr>
              <a:t> </a:t>
            </a:r>
            <a:r>
              <a:rPr lang="en-US" sz="1200" dirty="0" err="1">
                <a:latin typeface="Maiandra GD" pitchFamily="34" charset="0"/>
              </a:rPr>
              <a:t>ganjaran</a:t>
            </a:r>
            <a:r>
              <a:rPr lang="en-US" sz="1200" dirty="0">
                <a:latin typeface="Maiandra GD" pitchFamily="34" charset="0"/>
              </a:rPr>
              <a:t> </a:t>
            </a:r>
            <a:r>
              <a:rPr lang="en-US" sz="1200" dirty="0" err="1">
                <a:latin typeface="Maiandra GD" pitchFamily="34" charset="0"/>
              </a:rPr>
              <a:t>atau</a:t>
            </a:r>
            <a:r>
              <a:rPr lang="en-US" sz="1200" dirty="0">
                <a:latin typeface="Maiandra GD" pitchFamily="34" charset="0"/>
              </a:rPr>
              <a:t> </a:t>
            </a:r>
            <a:r>
              <a:rPr lang="en-US" sz="1200" dirty="0" err="1">
                <a:latin typeface="Maiandra GD" pitchFamily="34" charset="0"/>
              </a:rPr>
              <a:t>hukuman</a:t>
            </a:r>
            <a:r>
              <a:rPr lang="en-US" sz="1200" dirty="0">
                <a:latin typeface="Maiandra GD" pitchFamily="34" charset="0"/>
              </a:rPr>
              <a:t> </a:t>
            </a:r>
            <a:r>
              <a:rPr lang="en-US" sz="1200" dirty="0" err="1">
                <a:latin typeface="Maiandra GD" pitchFamily="34" charset="0"/>
              </a:rPr>
              <a:t>dari</a:t>
            </a:r>
            <a:r>
              <a:rPr lang="en-US" sz="1200" dirty="0">
                <a:latin typeface="Maiandra GD" pitchFamily="34" charset="0"/>
              </a:rPr>
              <a:t> </a:t>
            </a:r>
            <a:r>
              <a:rPr lang="en-US" sz="1200" dirty="0" err="1">
                <a:latin typeface="Maiandra GD" pitchFamily="34" charset="0"/>
              </a:rPr>
              <a:t>apa</a:t>
            </a:r>
            <a:r>
              <a:rPr lang="en-US" sz="1200" dirty="0">
                <a:latin typeface="Maiandra GD" pitchFamily="34" charset="0"/>
              </a:rPr>
              <a:t> yang </a:t>
            </a:r>
            <a:r>
              <a:rPr lang="en-US" sz="1200" dirty="0" err="1">
                <a:latin typeface="Maiandra GD" pitchFamily="34" charset="0"/>
              </a:rPr>
              <a:t>telah</a:t>
            </a:r>
            <a:r>
              <a:rPr lang="en-US" sz="1200" dirty="0">
                <a:latin typeface="Maiandra GD" pitchFamily="34" charset="0"/>
              </a:rPr>
              <a:t> </a:t>
            </a:r>
            <a:r>
              <a:rPr lang="en-US" sz="1200" dirty="0" err="1">
                <a:latin typeface="Maiandra GD" pitchFamily="34" charset="0"/>
              </a:rPr>
              <a:t>dia</a:t>
            </a:r>
            <a:r>
              <a:rPr lang="en-US" sz="1200" dirty="0">
                <a:latin typeface="Maiandra GD" pitchFamily="34" charset="0"/>
              </a:rPr>
              <a:t> </a:t>
            </a:r>
            <a:r>
              <a:rPr lang="en-US" sz="1200" dirty="0" err="1">
                <a:latin typeface="Maiandra GD" pitchFamily="34" charset="0"/>
              </a:rPr>
              <a:t>lakukan</a:t>
            </a:r>
            <a:r>
              <a:rPr lang="en-US" sz="1200" dirty="0">
                <a:latin typeface="Maiandra GD" pitchFamily="34" charset="0"/>
              </a:rPr>
              <a:t> </a:t>
            </a:r>
            <a:r>
              <a:rPr lang="en-US" sz="1200" dirty="0" err="1">
                <a:latin typeface="Maiandra GD" pitchFamily="34" charset="0"/>
              </a:rPr>
              <a:t>baik</a:t>
            </a:r>
            <a:r>
              <a:rPr lang="en-US" sz="1200" dirty="0">
                <a:latin typeface="Maiandra GD" pitchFamily="34" charset="0"/>
              </a:rPr>
              <a:t> </a:t>
            </a:r>
            <a:r>
              <a:rPr lang="en-US" sz="1200" dirty="0" err="1">
                <a:latin typeface="Maiandra GD" pitchFamily="34" charset="0"/>
              </a:rPr>
              <a:t>hukuman</a:t>
            </a:r>
            <a:r>
              <a:rPr lang="en-US" sz="1200" dirty="0">
                <a:latin typeface="Maiandra GD" pitchFamily="34" charset="0"/>
              </a:rPr>
              <a:t> </a:t>
            </a:r>
            <a:r>
              <a:rPr lang="en-US" sz="1200" dirty="0" err="1">
                <a:latin typeface="Maiandra GD" pitchFamily="34" charset="0"/>
              </a:rPr>
              <a:t>dari</a:t>
            </a:r>
            <a:r>
              <a:rPr lang="en-US" sz="1200" dirty="0">
                <a:latin typeface="Maiandra GD" pitchFamily="34" charset="0"/>
              </a:rPr>
              <a:t> Allah di </a:t>
            </a:r>
            <a:r>
              <a:rPr lang="en-US" sz="1200" dirty="0" err="1">
                <a:latin typeface="Maiandra GD" pitchFamily="34" charset="0"/>
              </a:rPr>
              <a:t>akhirat</a:t>
            </a:r>
            <a:r>
              <a:rPr lang="en-US" sz="1200" dirty="0">
                <a:latin typeface="Maiandra GD" pitchFamily="34" charset="0"/>
              </a:rPr>
              <a:t> </a:t>
            </a:r>
            <a:r>
              <a:rPr lang="en-US" sz="1200" dirty="0" err="1">
                <a:latin typeface="Maiandra GD" pitchFamily="34" charset="0"/>
              </a:rPr>
              <a:t>nanti</a:t>
            </a:r>
            <a:r>
              <a:rPr lang="en-US" sz="1200" dirty="0">
                <a:latin typeface="Maiandra GD" pitchFamily="34" charset="0"/>
              </a:rPr>
              <a:t>, </a:t>
            </a:r>
            <a:r>
              <a:rPr lang="en-US" sz="1200" dirty="0" err="1">
                <a:latin typeface="Maiandra GD" pitchFamily="34" charset="0"/>
              </a:rPr>
              <a:t>serta</a:t>
            </a:r>
            <a:r>
              <a:rPr lang="en-US" sz="1200" dirty="0">
                <a:latin typeface="Maiandra GD" pitchFamily="34" charset="0"/>
              </a:rPr>
              <a:t> </a:t>
            </a:r>
            <a:r>
              <a:rPr lang="en-US" sz="1200" dirty="0" err="1">
                <a:latin typeface="Maiandra GD" pitchFamily="34" charset="0"/>
              </a:rPr>
              <a:t>hukuman</a:t>
            </a:r>
            <a:r>
              <a:rPr lang="en-US" sz="1200" dirty="0">
                <a:latin typeface="Maiandra GD" pitchFamily="34" charset="0"/>
              </a:rPr>
              <a:t> di </a:t>
            </a:r>
            <a:r>
              <a:rPr lang="en-US" sz="1200" dirty="0" err="1">
                <a:latin typeface="Maiandra GD" pitchFamily="34" charset="0"/>
              </a:rPr>
              <a:t>dunia</a:t>
            </a:r>
            <a:r>
              <a:rPr lang="en-US" sz="1200" dirty="0">
                <a:latin typeface="Maiandra GD" pitchFamily="34" charset="0"/>
              </a:rPr>
              <a:t> </a:t>
            </a:r>
            <a:r>
              <a:rPr lang="en-US" sz="1200" dirty="0" err="1">
                <a:latin typeface="Maiandra GD" pitchFamily="34" charset="0"/>
              </a:rPr>
              <a:t>seperti</a:t>
            </a:r>
            <a:r>
              <a:rPr lang="en-US" sz="1200" dirty="0">
                <a:latin typeface="Maiandra GD" pitchFamily="34" charset="0"/>
              </a:rPr>
              <a:t> stigma </a:t>
            </a:r>
            <a:r>
              <a:rPr lang="en-US" sz="1200" dirty="0" err="1">
                <a:latin typeface="Maiandra GD" pitchFamily="34" charset="0"/>
              </a:rPr>
              <a:t>masyarakat</a:t>
            </a:r>
            <a:r>
              <a:rPr lang="en-US" sz="1200" dirty="0">
                <a:latin typeface="Maiandra GD" pitchFamily="34" charset="0"/>
              </a:rPr>
              <a:t>, </a:t>
            </a:r>
            <a:r>
              <a:rPr lang="en-US" sz="1200" dirty="0" err="1">
                <a:latin typeface="Maiandra GD" pitchFamily="34" charset="0"/>
              </a:rPr>
              <a:t>maupun</a:t>
            </a:r>
            <a:r>
              <a:rPr lang="en-US" sz="1200" dirty="0">
                <a:latin typeface="Maiandra GD" pitchFamily="34" charset="0"/>
              </a:rPr>
              <a:t> </a:t>
            </a:r>
            <a:r>
              <a:rPr lang="en-US" sz="1200" dirty="0" err="1">
                <a:latin typeface="Maiandra GD" pitchFamily="34" charset="0"/>
              </a:rPr>
              <a:t>sesuai</a:t>
            </a:r>
            <a:r>
              <a:rPr lang="en-US" sz="1200" dirty="0">
                <a:latin typeface="Maiandra GD" pitchFamily="34" charset="0"/>
              </a:rPr>
              <a:t> </a:t>
            </a:r>
            <a:r>
              <a:rPr lang="en-US" sz="1200" dirty="0" err="1">
                <a:latin typeface="Maiandra GD" pitchFamily="34" charset="0"/>
              </a:rPr>
              <a:t>dengan</a:t>
            </a:r>
            <a:r>
              <a:rPr lang="en-US" sz="1200" dirty="0">
                <a:latin typeface="Maiandra GD" pitchFamily="34" charset="0"/>
              </a:rPr>
              <a:t> </a:t>
            </a:r>
            <a:r>
              <a:rPr lang="en-US" sz="1200" dirty="0" err="1">
                <a:latin typeface="Maiandra GD" pitchFamily="34" charset="0"/>
              </a:rPr>
              <a:t>hukum</a:t>
            </a:r>
            <a:r>
              <a:rPr lang="en-US" sz="1200" dirty="0">
                <a:latin typeface="Maiandra GD" pitchFamily="34" charset="0"/>
              </a:rPr>
              <a:t> di </a:t>
            </a:r>
            <a:r>
              <a:rPr lang="en-US" sz="1200" dirty="0" err="1">
                <a:latin typeface="Maiandra GD" pitchFamily="34" charset="0"/>
              </a:rPr>
              <a:t>negara</a:t>
            </a:r>
            <a:r>
              <a:rPr lang="en-US" sz="1200" dirty="0">
                <a:latin typeface="Maiandra GD" pitchFamily="34" charset="0"/>
              </a:rPr>
              <a:t> </a:t>
            </a:r>
            <a:r>
              <a:rPr lang="en-US" sz="1200" dirty="0" smtClean="0">
                <a:latin typeface="Maiandra GD" pitchFamily="34" charset="0"/>
              </a:rPr>
              <a:t>Indonesia. </a:t>
            </a:r>
            <a:endParaRPr lang="en-US" sz="1200" dirty="0">
              <a:latin typeface="Maiandra GD" pitchFamily="34" charset="0"/>
            </a:endParaRPr>
          </a:p>
          <a:p>
            <a:pPr marL="76200" indent="0" algn="just">
              <a:buNone/>
            </a:pPr>
            <a:r>
              <a:rPr lang="en-US" sz="1200" dirty="0" err="1">
                <a:latin typeface="Maiandra GD" pitchFamily="34" charset="0"/>
              </a:rPr>
              <a:t>Berdasarkan</a:t>
            </a:r>
            <a:r>
              <a:rPr lang="en-US" sz="1200" dirty="0">
                <a:latin typeface="Maiandra GD" pitchFamily="34" charset="0"/>
              </a:rPr>
              <a:t> </a:t>
            </a:r>
            <a:r>
              <a:rPr lang="en-US" sz="1200" dirty="0" err="1">
                <a:latin typeface="Maiandra GD" pitchFamily="34" charset="0"/>
              </a:rPr>
              <a:t>dengan</a:t>
            </a:r>
            <a:r>
              <a:rPr lang="en-US" sz="1200" dirty="0">
                <a:latin typeface="Maiandra GD" pitchFamily="34" charset="0"/>
              </a:rPr>
              <a:t> </a:t>
            </a:r>
            <a:r>
              <a:rPr lang="en-US" sz="1200" dirty="0" err="1">
                <a:latin typeface="Maiandra GD" pitchFamily="34" charset="0"/>
              </a:rPr>
              <a:t>permasalahan</a:t>
            </a:r>
            <a:r>
              <a:rPr lang="en-US" sz="1200" dirty="0">
                <a:latin typeface="Maiandra GD" pitchFamily="34" charset="0"/>
              </a:rPr>
              <a:t> </a:t>
            </a:r>
            <a:r>
              <a:rPr lang="en-US" sz="1200" dirty="0" err="1">
                <a:latin typeface="Maiandra GD" pitchFamily="34" charset="0"/>
              </a:rPr>
              <a:t>dan</a:t>
            </a:r>
            <a:r>
              <a:rPr lang="en-US" sz="1200" dirty="0">
                <a:latin typeface="Maiandra GD" pitchFamily="34" charset="0"/>
              </a:rPr>
              <a:t> </a:t>
            </a:r>
            <a:r>
              <a:rPr lang="en-US" sz="1200" dirty="0" err="1">
                <a:latin typeface="Maiandra GD" pitchFamily="34" charset="0"/>
              </a:rPr>
              <a:t>fenomena</a:t>
            </a:r>
            <a:r>
              <a:rPr lang="en-US" sz="1200" dirty="0">
                <a:latin typeface="Maiandra GD" pitchFamily="34" charset="0"/>
              </a:rPr>
              <a:t>  yang </a:t>
            </a:r>
            <a:r>
              <a:rPr lang="en-US" sz="1200" dirty="0" err="1">
                <a:latin typeface="Maiandra GD" pitchFamily="34" charset="0"/>
              </a:rPr>
              <a:t>peneliti</a:t>
            </a:r>
            <a:r>
              <a:rPr lang="en-US" sz="1200" dirty="0">
                <a:latin typeface="Maiandra GD" pitchFamily="34" charset="0"/>
              </a:rPr>
              <a:t>  </a:t>
            </a:r>
            <a:r>
              <a:rPr lang="en-US" sz="1200" dirty="0" err="1">
                <a:latin typeface="Maiandra GD" pitchFamily="34" charset="0"/>
              </a:rPr>
              <a:t>temukan</a:t>
            </a:r>
            <a:r>
              <a:rPr lang="en-US" sz="1200" dirty="0">
                <a:latin typeface="Maiandra GD" pitchFamily="34" charset="0"/>
              </a:rPr>
              <a:t> di </a:t>
            </a:r>
            <a:r>
              <a:rPr lang="en-US" sz="1200" dirty="0" err="1">
                <a:latin typeface="Maiandra GD" pitchFamily="34" charset="0"/>
              </a:rPr>
              <a:t>Rutan</a:t>
            </a:r>
            <a:r>
              <a:rPr lang="en-US" sz="1200" dirty="0">
                <a:latin typeface="Maiandra GD" pitchFamily="34" charset="0"/>
              </a:rPr>
              <a:t> </a:t>
            </a:r>
            <a:r>
              <a:rPr lang="en-US" sz="1200" dirty="0" err="1">
                <a:latin typeface="Maiandra GD" pitchFamily="34" charset="0"/>
              </a:rPr>
              <a:t>Kelas</a:t>
            </a:r>
            <a:r>
              <a:rPr lang="en-US" sz="1200" dirty="0">
                <a:latin typeface="Maiandra GD" pitchFamily="34" charset="0"/>
              </a:rPr>
              <a:t> IIB </a:t>
            </a:r>
            <a:r>
              <a:rPr lang="en-US" sz="1200" dirty="0" err="1">
                <a:latin typeface="Maiandra GD" pitchFamily="34" charset="0"/>
              </a:rPr>
              <a:t>Batusangkar</a:t>
            </a:r>
            <a:r>
              <a:rPr lang="en-US" sz="1200" dirty="0">
                <a:latin typeface="Maiandra GD" pitchFamily="34" charset="0"/>
              </a:rPr>
              <a:t> </a:t>
            </a:r>
            <a:r>
              <a:rPr lang="en-US" sz="1200" dirty="0" err="1">
                <a:latin typeface="Maiandra GD" pitchFamily="34" charset="0"/>
              </a:rPr>
              <a:t>diatas</a:t>
            </a:r>
            <a:r>
              <a:rPr lang="en-US" sz="1200" dirty="0">
                <a:latin typeface="Maiandra GD" pitchFamily="34" charset="0"/>
              </a:rPr>
              <a:t>,  </a:t>
            </a:r>
            <a:r>
              <a:rPr lang="en-US" sz="1200" dirty="0" err="1">
                <a:latin typeface="Maiandra GD" pitchFamily="34" charset="0"/>
              </a:rPr>
              <a:t>oleh</a:t>
            </a:r>
            <a:r>
              <a:rPr lang="en-US" sz="1200" dirty="0">
                <a:latin typeface="Maiandra GD" pitchFamily="34" charset="0"/>
              </a:rPr>
              <a:t> </a:t>
            </a:r>
            <a:r>
              <a:rPr lang="en-US" sz="1200" dirty="0" err="1">
                <a:latin typeface="Maiandra GD" pitchFamily="34" charset="0"/>
              </a:rPr>
              <a:t>karena</a:t>
            </a:r>
            <a:r>
              <a:rPr lang="en-US" sz="1200" dirty="0">
                <a:latin typeface="Maiandra GD" pitchFamily="34" charset="0"/>
              </a:rPr>
              <a:t> </a:t>
            </a:r>
            <a:r>
              <a:rPr lang="en-US" sz="1200" dirty="0" err="1">
                <a:latin typeface="Maiandra GD" pitchFamily="34" charset="0"/>
              </a:rPr>
              <a:t>itu</a:t>
            </a:r>
            <a:r>
              <a:rPr lang="en-US" sz="1200" dirty="0">
                <a:latin typeface="Maiandra GD" pitchFamily="34" charset="0"/>
              </a:rPr>
              <a:t> </a:t>
            </a:r>
            <a:r>
              <a:rPr lang="en-US" sz="1200" dirty="0" err="1">
                <a:latin typeface="Maiandra GD" pitchFamily="34" charset="0"/>
              </a:rPr>
              <a:t>peneliti</a:t>
            </a:r>
            <a:r>
              <a:rPr lang="en-US" sz="1200" dirty="0">
                <a:latin typeface="Maiandra GD" pitchFamily="34" charset="0"/>
              </a:rPr>
              <a:t> </a:t>
            </a:r>
            <a:r>
              <a:rPr lang="en-US" sz="1200" dirty="0" err="1">
                <a:latin typeface="Maiandra GD" pitchFamily="34" charset="0"/>
              </a:rPr>
              <a:t>tertarik</a:t>
            </a:r>
            <a:r>
              <a:rPr lang="en-US" sz="1200" dirty="0">
                <a:latin typeface="Maiandra GD" pitchFamily="34" charset="0"/>
              </a:rPr>
              <a:t> </a:t>
            </a:r>
            <a:r>
              <a:rPr lang="en-US" sz="1200" dirty="0" err="1">
                <a:latin typeface="Maiandra GD" pitchFamily="34" charset="0"/>
              </a:rPr>
              <a:t>melakukan</a:t>
            </a:r>
            <a:r>
              <a:rPr lang="en-US" sz="1200" dirty="0">
                <a:latin typeface="Maiandra GD" pitchFamily="34" charset="0"/>
              </a:rPr>
              <a:t> </a:t>
            </a:r>
            <a:r>
              <a:rPr lang="en-US" sz="1200" dirty="0" err="1">
                <a:latin typeface="Maiandra GD" pitchFamily="34" charset="0"/>
              </a:rPr>
              <a:t>penelitian</a:t>
            </a:r>
            <a:r>
              <a:rPr lang="en-US" sz="1200" dirty="0">
                <a:latin typeface="Maiandra GD" pitchFamily="34" charset="0"/>
              </a:rPr>
              <a:t> yang </a:t>
            </a:r>
            <a:r>
              <a:rPr lang="en-US" sz="1200" dirty="0" err="1">
                <a:latin typeface="Maiandra GD" pitchFamily="34" charset="0"/>
              </a:rPr>
              <a:t>berjudul</a:t>
            </a:r>
            <a:r>
              <a:rPr lang="en-US" sz="1200" dirty="0">
                <a:latin typeface="Maiandra GD" pitchFamily="34" charset="0"/>
              </a:rPr>
              <a:t>“ </a:t>
            </a:r>
            <a:r>
              <a:rPr lang="en-US" sz="1200" dirty="0" err="1">
                <a:latin typeface="Maiandra GD" pitchFamily="34" charset="0"/>
              </a:rPr>
              <a:t>Keberagamaan</a:t>
            </a:r>
            <a:r>
              <a:rPr lang="en-US" sz="1200" dirty="0">
                <a:latin typeface="Maiandra GD" pitchFamily="34" charset="0"/>
              </a:rPr>
              <a:t> </a:t>
            </a:r>
            <a:r>
              <a:rPr lang="en-US" sz="1200" dirty="0" err="1">
                <a:latin typeface="Maiandra GD" pitchFamily="34" charset="0"/>
              </a:rPr>
              <a:t>Narapidana</a:t>
            </a:r>
            <a:r>
              <a:rPr lang="en-US" sz="1200" dirty="0">
                <a:latin typeface="Maiandra GD" pitchFamily="34" charset="0"/>
              </a:rPr>
              <a:t> </a:t>
            </a:r>
            <a:r>
              <a:rPr lang="en-US" sz="1200" dirty="0" err="1">
                <a:latin typeface="Maiandra GD" pitchFamily="34" charset="0"/>
              </a:rPr>
              <a:t>Lansia</a:t>
            </a:r>
            <a:r>
              <a:rPr lang="en-US" sz="1200" dirty="0">
                <a:latin typeface="Maiandra GD" pitchFamily="34" charset="0"/>
              </a:rPr>
              <a:t> </a:t>
            </a:r>
            <a:r>
              <a:rPr lang="en-US" sz="1200" dirty="0" err="1">
                <a:latin typeface="Maiandra GD" pitchFamily="34" charset="0"/>
              </a:rPr>
              <a:t>Kasus</a:t>
            </a:r>
            <a:r>
              <a:rPr lang="en-US" sz="1200" dirty="0">
                <a:latin typeface="Maiandra GD" pitchFamily="34" charset="0"/>
              </a:rPr>
              <a:t> </a:t>
            </a:r>
            <a:r>
              <a:rPr lang="en-US" sz="1200" dirty="0" err="1">
                <a:latin typeface="Maiandra GD" pitchFamily="34" charset="0"/>
              </a:rPr>
              <a:t>Pelecehan</a:t>
            </a:r>
            <a:r>
              <a:rPr lang="en-US" sz="1200" dirty="0">
                <a:latin typeface="Maiandra GD" pitchFamily="34" charset="0"/>
              </a:rPr>
              <a:t> </a:t>
            </a:r>
            <a:r>
              <a:rPr lang="en-US" sz="1200" dirty="0" err="1">
                <a:latin typeface="Maiandra GD" pitchFamily="34" charset="0"/>
              </a:rPr>
              <a:t>Seksual</a:t>
            </a:r>
            <a:r>
              <a:rPr lang="en-US" sz="1200" dirty="0">
                <a:latin typeface="Maiandra GD" pitchFamily="34" charset="0"/>
              </a:rPr>
              <a:t> Di </a:t>
            </a:r>
            <a:r>
              <a:rPr lang="en-US" sz="1200" dirty="0" err="1">
                <a:latin typeface="Maiandra GD" pitchFamily="34" charset="0"/>
              </a:rPr>
              <a:t>Rutan</a:t>
            </a:r>
            <a:r>
              <a:rPr lang="en-US" sz="1200" dirty="0">
                <a:latin typeface="Maiandra GD" pitchFamily="34" charset="0"/>
              </a:rPr>
              <a:t> </a:t>
            </a:r>
            <a:r>
              <a:rPr lang="en-US" sz="1200" dirty="0" err="1">
                <a:latin typeface="Maiandra GD" pitchFamily="34" charset="0"/>
              </a:rPr>
              <a:t>Kelas</a:t>
            </a:r>
            <a:r>
              <a:rPr lang="en-US" sz="1200" dirty="0">
                <a:latin typeface="Maiandra GD" pitchFamily="34" charset="0"/>
              </a:rPr>
              <a:t> IIB </a:t>
            </a:r>
            <a:r>
              <a:rPr lang="en-US" sz="1200" dirty="0" err="1">
                <a:latin typeface="Maiandra GD" pitchFamily="34" charset="0"/>
              </a:rPr>
              <a:t>Batusangkar</a:t>
            </a:r>
            <a:endParaRPr lang="en-US" sz="1200" dirty="0">
              <a:latin typeface="Maiandra GD" pitchFamily="34" charset="0"/>
            </a:endParaRPr>
          </a:p>
        </p:txBody>
      </p:sp>
      <p:sp>
        <p:nvSpPr>
          <p:cNvPr id="3" name="Slide Number Placeholder 2"/>
          <p:cNvSpPr>
            <a:spLocks noGrp="1"/>
          </p:cNvSpPr>
          <p:nvPr>
            <p:ph type="sldNum" idx="12"/>
          </p:nvPr>
        </p:nvSpPr>
        <p:spPr/>
        <p:txBody>
          <a:bodyPr/>
          <a:lstStyle/>
          <a:p>
            <a:pPr marL="0" lvl="0" indent="0" algn="ctr" rtl="0">
              <a:spcBef>
                <a:spcPts val="0"/>
              </a:spcBef>
              <a:spcAft>
                <a:spcPts val="0"/>
              </a:spcAft>
              <a:buNone/>
            </a:pPr>
            <a:fld id="{00000000-1234-1234-1234-123412341234}" type="slidenum">
              <a:rPr lang="en" smtClean="0"/>
              <a:t>7</a:t>
            </a:fld>
            <a:endParaRPr lang="en"/>
          </a:p>
        </p:txBody>
      </p:sp>
      <p:sp>
        <p:nvSpPr>
          <p:cNvPr id="4" name="Lightning Bolt 3"/>
          <p:cNvSpPr/>
          <p:nvPr/>
        </p:nvSpPr>
        <p:spPr>
          <a:xfrm>
            <a:off x="838200" y="438150"/>
            <a:ext cx="914400" cy="990600"/>
          </a:xfrm>
          <a:prstGeom prst="lightningBol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Lightning Bolt 4"/>
          <p:cNvSpPr/>
          <p:nvPr/>
        </p:nvSpPr>
        <p:spPr>
          <a:xfrm>
            <a:off x="7239000" y="590550"/>
            <a:ext cx="1295400" cy="685800"/>
          </a:xfrm>
          <a:prstGeom prst="lightningBol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Lightning Bolt 5"/>
          <p:cNvSpPr/>
          <p:nvPr/>
        </p:nvSpPr>
        <p:spPr>
          <a:xfrm>
            <a:off x="152400" y="3714750"/>
            <a:ext cx="685800" cy="990600"/>
          </a:xfrm>
          <a:prstGeom prst="lightningBol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Lightning Bolt 6"/>
          <p:cNvSpPr/>
          <p:nvPr/>
        </p:nvSpPr>
        <p:spPr>
          <a:xfrm>
            <a:off x="8077200" y="4210050"/>
            <a:ext cx="1066800" cy="685800"/>
          </a:xfrm>
          <a:prstGeom prst="lightningBol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248371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530127"/>
            <a:ext cx="1600200" cy="746223"/>
          </a:xfrm>
        </p:spPr>
        <p:txBody>
          <a:bodyPr/>
          <a:lstStyle/>
          <a:p>
            <a:pPr algn="ctr"/>
            <a:r>
              <a:rPr lang="en-US" sz="3600" dirty="0" smtClean="0">
                <a:latin typeface="Maiandra GD" pitchFamily="34" charset="0"/>
              </a:rPr>
              <a:t>BAB II.</a:t>
            </a:r>
            <a:br>
              <a:rPr lang="en-US" sz="3600" dirty="0" smtClean="0">
                <a:latin typeface="Maiandra GD" pitchFamily="34" charset="0"/>
              </a:rPr>
            </a:br>
            <a:r>
              <a:rPr lang="en-US" sz="2400" dirty="0" smtClean="0">
                <a:latin typeface="Maiandra GD" pitchFamily="34" charset="0"/>
              </a:rPr>
              <a:t>KAJIAN TEORI </a:t>
            </a:r>
            <a:endParaRPr lang="en-US" sz="2400" dirty="0">
              <a:latin typeface="Maiandra GD" pitchFamily="34" charset="0"/>
            </a:endParaRPr>
          </a:p>
        </p:txBody>
      </p:sp>
      <p:sp>
        <p:nvSpPr>
          <p:cNvPr id="3" name="Text Placeholder 2"/>
          <p:cNvSpPr>
            <a:spLocks noGrp="1"/>
          </p:cNvSpPr>
          <p:nvPr>
            <p:ph type="body" idx="1"/>
          </p:nvPr>
        </p:nvSpPr>
        <p:spPr/>
        <p:txBody>
          <a:bodyPr/>
          <a:lstStyle/>
          <a:p>
            <a:pPr marL="139700" lvl="0" indent="0">
              <a:buNone/>
            </a:pPr>
            <a:r>
              <a:rPr lang="en-US" dirty="0" smtClean="0"/>
              <a:t>    </a:t>
            </a:r>
            <a:r>
              <a:rPr lang="en-US" b="1" dirty="0" err="1"/>
              <a:t>Lansia</a:t>
            </a:r>
            <a:endParaRPr lang="en-US" dirty="0"/>
          </a:p>
          <a:p>
            <a:pPr marL="139700" indent="0">
              <a:buNone/>
            </a:pPr>
            <a:r>
              <a:rPr lang="en-US" dirty="0" err="1"/>
              <a:t>lansia</a:t>
            </a:r>
            <a:r>
              <a:rPr lang="en-US" dirty="0"/>
              <a:t> </a:t>
            </a:r>
            <a:r>
              <a:rPr lang="en-US" dirty="0" err="1"/>
              <a:t>adalah</a:t>
            </a:r>
            <a:r>
              <a:rPr lang="en-US" dirty="0"/>
              <a:t> </a:t>
            </a:r>
            <a:r>
              <a:rPr lang="en-US" dirty="0" err="1"/>
              <a:t>seseorang</a:t>
            </a:r>
            <a:r>
              <a:rPr lang="en-US" dirty="0"/>
              <a:t> yang </a:t>
            </a:r>
            <a:r>
              <a:rPr lang="en-US" dirty="0" err="1"/>
              <a:t>telah</a:t>
            </a:r>
            <a:r>
              <a:rPr lang="en-US" dirty="0"/>
              <a:t> </a:t>
            </a:r>
            <a:r>
              <a:rPr lang="en-US" dirty="0" err="1"/>
              <a:t>mencapai</a:t>
            </a:r>
            <a:r>
              <a:rPr lang="en-US" dirty="0"/>
              <a:t> </a:t>
            </a:r>
            <a:r>
              <a:rPr lang="en-US" dirty="0" err="1"/>
              <a:t>usia</a:t>
            </a:r>
            <a:r>
              <a:rPr lang="en-US" dirty="0"/>
              <a:t> 60 </a:t>
            </a:r>
            <a:r>
              <a:rPr lang="en-US" dirty="0" err="1"/>
              <a:t>tahun</a:t>
            </a:r>
            <a:r>
              <a:rPr lang="en-US" dirty="0"/>
              <a:t> </a:t>
            </a:r>
            <a:r>
              <a:rPr lang="en-US" dirty="0" err="1"/>
              <a:t>ke</a:t>
            </a:r>
            <a:r>
              <a:rPr lang="en-US" dirty="0"/>
              <a:t> </a:t>
            </a:r>
            <a:r>
              <a:rPr lang="en-US" dirty="0" err="1" smtClean="0"/>
              <a:t>atas</a:t>
            </a:r>
            <a:r>
              <a:rPr lang="en-US" dirty="0" smtClean="0"/>
              <a:t>.</a:t>
            </a:r>
          </a:p>
          <a:p>
            <a:pPr marL="139700" indent="0">
              <a:buNone/>
            </a:pPr>
            <a:r>
              <a:rPr lang="en-US" dirty="0" err="1"/>
              <a:t>Lansia</a:t>
            </a:r>
            <a:r>
              <a:rPr lang="en-US" dirty="0"/>
              <a:t> </a:t>
            </a:r>
            <a:r>
              <a:rPr lang="en-US" dirty="0" err="1"/>
              <a:t>adalah</a:t>
            </a:r>
            <a:r>
              <a:rPr lang="en-US" dirty="0"/>
              <a:t> </a:t>
            </a:r>
            <a:r>
              <a:rPr lang="en-US" dirty="0" err="1"/>
              <a:t>tahap</a:t>
            </a:r>
            <a:r>
              <a:rPr lang="en-US" dirty="0"/>
              <a:t> </a:t>
            </a:r>
            <a:r>
              <a:rPr lang="en-US" dirty="0" err="1"/>
              <a:t>akhir</a:t>
            </a:r>
            <a:r>
              <a:rPr lang="en-US" dirty="0"/>
              <a:t> </a:t>
            </a:r>
            <a:r>
              <a:rPr lang="en-US" dirty="0" err="1"/>
              <a:t>siklus</a:t>
            </a:r>
            <a:r>
              <a:rPr lang="en-US" dirty="0"/>
              <a:t> </a:t>
            </a:r>
            <a:r>
              <a:rPr lang="en-US" dirty="0" err="1"/>
              <a:t>hidup</a:t>
            </a:r>
            <a:r>
              <a:rPr lang="en-US" dirty="0"/>
              <a:t> </a:t>
            </a:r>
            <a:r>
              <a:rPr lang="en-US" dirty="0" err="1"/>
              <a:t>manusia</a:t>
            </a:r>
            <a:r>
              <a:rPr lang="en-US" dirty="0"/>
              <a:t>, </a:t>
            </a:r>
            <a:r>
              <a:rPr lang="en-US" dirty="0" err="1"/>
              <a:t>merupakan</a:t>
            </a:r>
            <a:r>
              <a:rPr lang="en-US" dirty="0"/>
              <a:t> </a:t>
            </a:r>
            <a:r>
              <a:rPr lang="en-US" dirty="0" err="1"/>
              <a:t>bagian</a:t>
            </a:r>
            <a:r>
              <a:rPr lang="en-US" dirty="0"/>
              <a:t> </a:t>
            </a:r>
            <a:r>
              <a:rPr lang="en-US" dirty="0" err="1"/>
              <a:t>dari</a:t>
            </a:r>
            <a:r>
              <a:rPr lang="en-US" dirty="0"/>
              <a:t> proses </a:t>
            </a:r>
            <a:r>
              <a:rPr lang="en-US" dirty="0" err="1"/>
              <a:t>kehidupan</a:t>
            </a:r>
            <a:r>
              <a:rPr lang="en-US" dirty="0"/>
              <a:t> yang </a:t>
            </a:r>
            <a:r>
              <a:rPr lang="en-US" dirty="0" err="1"/>
              <a:t>tak</a:t>
            </a:r>
            <a:r>
              <a:rPr lang="en-US" dirty="0"/>
              <a:t> </a:t>
            </a:r>
            <a:r>
              <a:rPr lang="en-US" dirty="0" err="1"/>
              <a:t>dapat</a:t>
            </a:r>
            <a:r>
              <a:rPr lang="en-US" dirty="0"/>
              <a:t> </a:t>
            </a:r>
            <a:r>
              <a:rPr lang="en-US" dirty="0" err="1"/>
              <a:t>dihindarkan</a:t>
            </a:r>
            <a:r>
              <a:rPr lang="en-US" dirty="0"/>
              <a:t> </a:t>
            </a:r>
            <a:r>
              <a:rPr lang="en-US" dirty="0" err="1"/>
              <a:t>dan</a:t>
            </a:r>
            <a:r>
              <a:rPr lang="en-US" dirty="0"/>
              <a:t> </a:t>
            </a:r>
            <a:r>
              <a:rPr lang="en-US" dirty="0" err="1"/>
              <a:t>akan</a:t>
            </a:r>
            <a:r>
              <a:rPr lang="en-US" dirty="0"/>
              <a:t> </a:t>
            </a:r>
            <a:r>
              <a:rPr lang="en-US" dirty="0" err="1"/>
              <a:t>dialami</a:t>
            </a:r>
            <a:r>
              <a:rPr lang="en-US" dirty="0"/>
              <a:t> </a:t>
            </a:r>
            <a:r>
              <a:rPr lang="en-US" dirty="0" err="1"/>
              <a:t>oleh</a:t>
            </a:r>
            <a:r>
              <a:rPr lang="en-US" dirty="0"/>
              <a:t> </a:t>
            </a:r>
            <a:r>
              <a:rPr lang="en-US" dirty="0" err="1"/>
              <a:t>setiap</a:t>
            </a:r>
            <a:r>
              <a:rPr lang="en-US" dirty="0"/>
              <a:t> </a:t>
            </a:r>
            <a:r>
              <a:rPr lang="en-US" dirty="0" err="1"/>
              <a:t>individu</a:t>
            </a:r>
            <a:r>
              <a:rPr lang="en-US" dirty="0" smtClean="0"/>
              <a:t> </a:t>
            </a:r>
            <a:endParaRPr lang="en-US" dirty="0"/>
          </a:p>
        </p:txBody>
      </p:sp>
      <p:sp>
        <p:nvSpPr>
          <p:cNvPr id="4" name="Text Placeholder 3"/>
          <p:cNvSpPr>
            <a:spLocks noGrp="1"/>
          </p:cNvSpPr>
          <p:nvPr>
            <p:ph type="body" idx="2"/>
          </p:nvPr>
        </p:nvSpPr>
        <p:spPr>
          <a:xfrm>
            <a:off x="4495800" y="1047750"/>
            <a:ext cx="2057400" cy="3289800"/>
          </a:xfrm>
        </p:spPr>
        <p:txBody>
          <a:bodyPr/>
          <a:lstStyle/>
          <a:p>
            <a:pPr marL="139700" indent="0">
              <a:buNone/>
            </a:pPr>
            <a:r>
              <a:rPr lang="en-US" b="1" dirty="0" err="1" smtClean="0"/>
              <a:t>pelecehan</a:t>
            </a:r>
            <a:r>
              <a:rPr lang="en-US" b="1" dirty="0" smtClean="0"/>
              <a:t> </a:t>
            </a:r>
            <a:r>
              <a:rPr lang="en-US" b="1" dirty="0" err="1" smtClean="0"/>
              <a:t>seksual</a:t>
            </a:r>
            <a:endParaRPr lang="en-US" b="1" dirty="0" smtClean="0"/>
          </a:p>
          <a:p>
            <a:pPr marL="139700" indent="0">
              <a:buNone/>
            </a:pPr>
            <a:r>
              <a:rPr lang="en-US" sz="1200" dirty="0" err="1"/>
              <a:t>Pelecehan</a:t>
            </a:r>
            <a:r>
              <a:rPr lang="en-US" sz="1200" dirty="0"/>
              <a:t>   </a:t>
            </a:r>
            <a:r>
              <a:rPr lang="en-US" sz="1200" dirty="0" err="1"/>
              <a:t>seksual</a:t>
            </a:r>
            <a:r>
              <a:rPr lang="en-US" sz="1200" dirty="0"/>
              <a:t>   </a:t>
            </a:r>
            <a:r>
              <a:rPr lang="en-US" sz="1200" dirty="0" err="1"/>
              <a:t>adalah</a:t>
            </a:r>
            <a:r>
              <a:rPr lang="en-US" sz="1200" dirty="0"/>
              <a:t>   </a:t>
            </a:r>
            <a:r>
              <a:rPr lang="en-US" sz="1200" dirty="0" err="1"/>
              <a:t>segala</a:t>
            </a:r>
            <a:r>
              <a:rPr lang="en-US" sz="1200" dirty="0"/>
              <a:t> </a:t>
            </a:r>
            <a:r>
              <a:rPr lang="en-US" sz="1200" dirty="0" err="1"/>
              <a:t>tingkah</a:t>
            </a:r>
            <a:r>
              <a:rPr lang="en-US" sz="1200" dirty="0"/>
              <a:t>   </a:t>
            </a:r>
            <a:r>
              <a:rPr lang="en-US" sz="1200" dirty="0" err="1"/>
              <a:t>laku</a:t>
            </a:r>
            <a:r>
              <a:rPr lang="en-US" sz="1200" dirty="0"/>
              <a:t> </a:t>
            </a:r>
            <a:r>
              <a:rPr lang="en-US" sz="1200" dirty="0" err="1"/>
              <a:t>seksual</a:t>
            </a:r>
            <a:r>
              <a:rPr lang="en-US" sz="1200" dirty="0"/>
              <a:t>   yang   </a:t>
            </a:r>
            <a:r>
              <a:rPr lang="en-US" sz="1200" dirty="0" err="1"/>
              <a:t>tidak</a:t>
            </a:r>
            <a:r>
              <a:rPr lang="en-US" sz="1200" dirty="0"/>
              <a:t>   </a:t>
            </a:r>
            <a:r>
              <a:rPr lang="en-US" sz="1200" dirty="0" err="1"/>
              <a:t>diinginkan</a:t>
            </a:r>
            <a:r>
              <a:rPr lang="en-US" sz="1200" dirty="0"/>
              <a:t>,  </a:t>
            </a:r>
            <a:r>
              <a:rPr lang="en-US" sz="1200" dirty="0" err="1"/>
              <a:t>permintaan</a:t>
            </a:r>
            <a:r>
              <a:rPr lang="en-US" sz="1200" dirty="0"/>
              <a:t>  </a:t>
            </a:r>
            <a:r>
              <a:rPr lang="en-US" sz="1200" dirty="0" err="1"/>
              <a:t>untuk</a:t>
            </a:r>
            <a:r>
              <a:rPr lang="en-US" sz="1200" dirty="0"/>
              <a:t> </a:t>
            </a:r>
            <a:r>
              <a:rPr lang="en-US" sz="1200" dirty="0" err="1"/>
              <a:t>melakukan</a:t>
            </a:r>
            <a:r>
              <a:rPr lang="en-US" sz="1200" dirty="0"/>
              <a:t> </a:t>
            </a:r>
            <a:r>
              <a:rPr lang="en-US" sz="1200" dirty="0" err="1"/>
              <a:t>perbuatan</a:t>
            </a:r>
            <a:r>
              <a:rPr lang="en-US" sz="1200" dirty="0"/>
              <a:t>  </a:t>
            </a:r>
            <a:r>
              <a:rPr lang="en-US" sz="1200" dirty="0" err="1"/>
              <a:t>seksual,baik</a:t>
            </a:r>
            <a:r>
              <a:rPr lang="en-US" sz="1200" dirty="0"/>
              <a:t>  </a:t>
            </a:r>
            <a:r>
              <a:rPr lang="en-US" sz="1200" dirty="0" err="1"/>
              <a:t>secara</a:t>
            </a:r>
            <a:r>
              <a:rPr lang="en-US" sz="1200" dirty="0"/>
              <a:t> </a:t>
            </a:r>
            <a:r>
              <a:rPr lang="en-US" sz="1200" dirty="0" err="1"/>
              <a:t>lisan</a:t>
            </a:r>
            <a:r>
              <a:rPr lang="en-US" sz="1200" dirty="0"/>
              <a:t>  </a:t>
            </a:r>
            <a:r>
              <a:rPr lang="en-US" sz="1200" dirty="0" err="1"/>
              <a:t>atau</a:t>
            </a:r>
            <a:r>
              <a:rPr lang="en-US" sz="1200" dirty="0"/>
              <a:t>  </a:t>
            </a:r>
            <a:r>
              <a:rPr lang="en-US" sz="1200" dirty="0" err="1"/>
              <a:t>fisik</a:t>
            </a:r>
            <a:r>
              <a:rPr lang="en-US" sz="1200" dirty="0"/>
              <a:t>,  </a:t>
            </a:r>
            <a:r>
              <a:rPr lang="en-US" sz="1200" dirty="0" err="1"/>
              <a:t>seperti</a:t>
            </a:r>
            <a:r>
              <a:rPr lang="en-US" sz="1200" dirty="0"/>
              <a:t> </a:t>
            </a:r>
            <a:r>
              <a:rPr lang="en-US" sz="1200" dirty="0" err="1"/>
              <a:t>isyarat</a:t>
            </a:r>
            <a:r>
              <a:rPr lang="en-US" sz="1200" dirty="0"/>
              <a:t>  yang  </a:t>
            </a:r>
            <a:r>
              <a:rPr lang="en-US" sz="1200" dirty="0" err="1"/>
              <a:t>bersifat</a:t>
            </a:r>
            <a:r>
              <a:rPr lang="en-US" sz="1200" dirty="0"/>
              <a:t>  </a:t>
            </a:r>
            <a:r>
              <a:rPr lang="en-US" sz="1200" dirty="0" err="1"/>
              <a:t>seksual</a:t>
            </a:r>
            <a:r>
              <a:rPr lang="en-US" sz="1200" dirty="0"/>
              <a:t>  </a:t>
            </a:r>
            <a:r>
              <a:rPr lang="en-US" sz="1200" dirty="0" err="1"/>
              <a:t>atau</a:t>
            </a:r>
            <a:r>
              <a:rPr lang="en-US" sz="1200" dirty="0"/>
              <a:t>  </a:t>
            </a:r>
            <a:r>
              <a:rPr lang="en-US" sz="1200" dirty="0" err="1"/>
              <a:t>perilaku</a:t>
            </a:r>
            <a:r>
              <a:rPr lang="en-US" sz="1200" dirty="0"/>
              <a:t>  lain  </a:t>
            </a:r>
            <a:r>
              <a:rPr lang="en-US" sz="1200" dirty="0" err="1"/>
              <a:t>apapun</a:t>
            </a:r>
            <a:r>
              <a:rPr lang="en-US" sz="1200" dirty="0"/>
              <a:t>  yang  </a:t>
            </a:r>
            <a:r>
              <a:rPr lang="en-US" sz="1200" dirty="0" err="1"/>
              <a:t>bersifat</a:t>
            </a:r>
            <a:r>
              <a:rPr lang="en-US" sz="1200" dirty="0"/>
              <a:t>  </a:t>
            </a:r>
            <a:r>
              <a:rPr lang="en-US" sz="1200" dirty="0" err="1"/>
              <a:t>seksual</a:t>
            </a:r>
            <a:r>
              <a:rPr lang="en-US" sz="1200" dirty="0"/>
              <a:t>,  yang  </a:t>
            </a:r>
            <a:r>
              <a:rPr lang="en-US" sz="1200" dirty="0" err="1"/>
              <a:t>menjadikan</a:t>
            </a:r>
            <a:r>
              <a:rPr lang="en-US" sz="1200" dirty="0"/>
              <a:t> </a:t>
            </a:r>
            <a:r>
              <a:rPr lang="en-US" sz="1200" dirty="0" err="1"/>
              <a:t>seseorang</a:t>
            </a:r>
            <a:r>
              <a:rPr lang="en-US" sz="1200" dirty="0"/>
              <a:t>  </a:t>
            </a:r>
            <a:r>
              <a:rPr lang="en-US" sz="1200" dirty="0" err="1"/>
              <a:t>merasa</a:t>
            </a:r>
            <a:r>
              <a:rPr lang="en-US" sz="1200" dirty="0"/>
              <a:t>  </a:t>
            </a:r>
            <a:r>
              <a:rPr lang="en-US" sz="1200" dirty="0" err="1"/>
              <a:t>tersinggung</a:t>
            </a:r>
            <a:r>
              <a:rPr lang="en-US" sz="1200" dirty="0"/>
              <a:t>,  </a:t>
            </a:r>
            <a:r>
              <a:rPr lang="en-US" sz="1200" dirty="0" err="1"/>
              <a:t>dipermalukan</a:t>
            </a:r>
            <a:r>
              <a:rPr lang="en-US" sz="1200" dirty="0"/>
              <a:t>  </a:t>
            </a:r>
            <a:r>
              <a:rPr lang="en-US" sz="1200" dirty="0" err="1"/>
              <a:t>dan</a:t>
            </a:r>
            <a:r>
              <a:rPr lang="en-US" sz="1200" dirty="0"/>
              <a:t>/</a:t>
            </a:r>
            <a:r>
              <a:rPr lang="en-US" sz="1200" dirty="0" err="1"/>
              <a:t>atau</a:t>
            </a:r>
            <a:r>
              <a:rPr lang="en-US" sz="1200" dirty="0"/>
              <a:t>  </a:t>
            </a:r>
            <a:r>
              <a:rPr lang="en-US" sz="1200" dirty="0" err="1"/>
              <a:t>terintimidasi</a:t>
            </a:r>
            <a:r>
              <a:rPr lang="en-US" sz="1200" dirty="0"/>
              <a:t>. </a:t>
            </a:r>
          </a:p>
          <a:p>
            <a:pPr marL="139700" indent="0">
              <a:buNone/>
            </a:pPr>
            <a:endParaRPr lang="en-US" dirty="0"/>
          </a:p>
        </p:txBody>
      </p:sp>
      <p:sp>
        <p:nvSpPr>
          <p:cNvPr id="5" name="Text Placeholder 4"/>
          <p:cNvSpPr>
            <a:spLocks noGrp="1"/>
          </p:cNvSpPr>
          <p:nvPr>
            <p:ph type="body" idx="3"/>
          </p:nvPr>
        </p:nvSpPr>
        <p:spPr/>
        <p:txBody>
          <a:bodyPr/>
          <a:lstStyle/>
          <a:p>
            <a:pPr marL="139700" lvl="0" indent="0">
              <a:buNone/>
            </a:pPr>
            <a:r>
              <a:rPr lang="en-US" b="1" dirty="0" err="1"/>
              <a:t>Keberagamaan</a:t>
            </a:r>
            <a:r>
              <a:rPr lang="en-US" b="1" dirty="0"/>
              <a:t> </a:t>
            </a:r>
            <a:endParaRPr lang="en-US" dirty="0"/>
          </a:p>
          <a:p>
            <a:pPr marL="139700" indent="0">
              <a:buNone/>
            </a:pPr>
            <a:r>
              <a:rPr lang="en-US" dirty="0" err="1"/>
              <a:t>dari</a:t>
            </a:r>
            <a:r>
              <a:rPr lang="en-US" dirty="0"/>
              <a:t> kata "</a:t>
            </a:r>
            <a:r>
              <a:rPr lang="en-US" dirty="0" err="1"/>
              <a:t>beragama</a:t>
            </a:r>
            <a:r>
              <a:rPr lang="en-US" dirty="0"/>
              <a:t>" yang </a:t>
            </a:r>
            <a:r>
              <a:rPr lang="en-US" dirty="0" err="1"/>
              <a:t>berarti</a:t>
            </a:r>
            <a:r>
              <a:rPr lang="en-US" dirty="0"/>
              <a:t> </a:t>
            </a:r>
            <a:r>
              <a:rPr lang="en-US" dirty="0" err="1"/>
              <a:t>hidup</a:t>
            </a:r>
            <a:r>
              <a:rPr lang="en-US" dirty="0"/>
              <a:t> </a:t>
            </a:r>
            <a:r>
              <a:rPr lang="en-US" dirty="0" err="1"/>
              <a:t>tidak</a:t>
            </a:r>
            <a:r>
              <a:rPr lang="en-US" dirty="0"/>
              <a:t> </a:t>
            </a:r>
            <a:r>
              <a:rPr lang="en-US" dirty="0" err="1"/>
              <a:t>kacau</a:t>
            </a:r>
            <a:r>
              <a:rPr lang="en-US" dirty="0"/>
              <a:t> </a:t>
            </a:r>
            <a:r>
              <a:rPr lang="en-US" dirty="0" err="1"/>
              <a:t>yakni</a:t>
            </a:r>
            <a:r>
              <a:rPr lang="en-US" dirty="0"/>
              <a:t> </a:t>
            </a:r>
            <a:r>
              <a:rPr lang="en-US" dirty="0" err="1"/>
              <a:t>selalu</a:t>
            </a:r>
            <a:r>
              <a:rPr lang="en-US" dirty="0"/>
              <a:t> </a:t>
            </a:r>
            <a:r>
              <a:rPr lang="en-US" dirty="0" err="1"/>
              <a:t>berhaluan</a:t>
            </a:r>
            <a:r>
              <a:rPr lang="en-US" dirty="0"/>
              <a:t> /</a:t>
            </a:r>
            <a:r>
              <a:rPr lang="en-US" dirty="0" err="1"/>
              <a:t>beraturan</a:t>
            </a:r>
            <a:r>
              <a:rPr lang="en-US" dirty="0"/>
              <a:t>. Kata </a:t>
            </a:r>
            <a:r>
              <a:rPr lang="en-US" dirty="0" err="1"/>
              <a:t>keberagamaan</a:t>
            </a:r>
            <a:r>
              <a:rPr lang="en-US" dirty="0"/>
              <a:t> </a:t>
            </a:r>
            <a:r>
              <a:rPr lang="en-US" dirty="0" err="1"/>
              <a:t>berasal</a:t>
            </a:r>
            <a:r>
              <a:rPr lang="en-US" dirty="0"/>
              <a:t> </a:t>
            </a:r>
            <a:r>
              <a:rPr lang="en-US" dirty="0" err="1"/>
              <a:t>dari</a:t>
            </a:r>
            <a:r>
              <a:rPr lang="en-US" dirty="0"/>
              <a:t> kata </a:t>
            </a:r>
            <a:r>
              <a:rPr lang="en-US" dirty="0" err="1"/>
              <a:t>beragama</a:t>
            </a:r>
            <a:r>
              <a:rPr lang="en-US" dirty="0"/>
              <a:t> </a:t>
            </a:r>
            <a:r>
              <a:rPr lang="en-US" dirty="0" err="1"/>
              <a:t>mendapat</a:t>
            </a:r>
            <a:r>
              <a:rPr lang="en-US" dirty="0"/>
              <a:t> </a:t>
            </a:r>
            <a:r>
              <a:rPr lang="en-US" dirty="0" err="1"/>
              <a:t>awalan</a:t>
            </a:r>
            <a:r>
              <a:rPr lang="en-US" dirty="0"/>
              <a:t> </a:t>
            </a:r>
            <a:r>
              <a:rPr lang="en-US" dirty="0" err="1"/>
              <a:t>dan</a:t>
            </a:r>
            <a:r>
              <a:rPr lang="en-US" dirty="0"/>
              <a:t> </a:t>
            </a:r>
            <a:r>
              <a:rPr lang="en-US" dirty="0" err="1"/>
              <a:t>akhiran</a:t>
            </a:r>
            <a:r>
              <a:rPr lang="en-US" dirty="0"/>
              <a:t> “</a:t>
            </a:r>
            <a:r>
              <a:rPr lang="en-US" dirty="0" err="1"/>
              <a:t>ke</a:t>
            </a:r>
            <a:r>
              <a:rPr lang="en-US" dirty="0"/>
              <a:t>-an” yang </a:t>
            </a:r>
            <a:r>
              <a:rPr lang="en-US" dirty="0" err="1"/>
              <a:t>artinya</a:t>
            </a:r>
            <a:r>
              <a:rPr lang="en-US" dirty="0"/>
              <a:t> </a:t>
            </a:r>
            <a:r>
              <a:rPr lang="en-US" dirty="0" err="1"/>
              <a:t>berlandaskan</a:t>
            </a:r>
            <a:r>
              <a:rPr lang="en-US" dirty="0"/>
              <a:t> </a:t>
            </a:r>
            <a:r>
              <a:rPr lang="en-US" dirty="0" err="1"/>
              <a:t>ajaran</a:t>
            </a:r>
            <a:r>
              <a:rPr lang="en-US" dirty="0"/>
              <a:t> agama (Islam</a:t>
            </a:r>
            <a:r>
              <a:rPr lang="en-US" dirty="0" smtClean="0"/>
              <a:t>).</a:t>
            </a:r>
            <a:endParaRPr lang="en-US" dirty="0"/>
          </a:p>
        </p:txBody>
      </p:sp>
      <p:sp>
        <p:nvSpPr>
          <p:cNvPr id="6" name="Slide Number Placeholder 5"/>
          <p:cNvSpPr>
            <a:spLocks noGrp="1"/>
          </p:cNvSpPr>
          <p:nvPr>
            <p:ph type="sldNum" idx="12"/>
          </p:nvPr>
        </p:nvSpPr>
        <p:spPr/>
        <p:txBody>
          <a:bodyPr/>
          <a:lstStyle/>
          <a:p>
            <a:pPr marL="0" lvl="0" indent="0" algn="r" rtl="0">
              <a:spcBef>
                <a:spcPts val="0"/>
              </a:spcBef>
              <a:spcAft>
                <a:spcPts val="0"/>
              </a:spcAft>
              <a:buNone/>
            </a:pPr>
            <a:fld id="{00000000-1234-1234-1234-123412341234}" type="slidenum">
              <a:rPr lang="en" smtClean="0"/>
              <a:t>8</a:t>
            </a:fld>
            <a:endParaRPr lang="en"/>
          </a:p>
        </p:txBody>
      </p:sp>
      <p:sp>
        <p:nvSpPr>
          <p:cNvPr id="7" name="4-Point Star 6"/>
          <p:cNvSpPr/>
          <p:nvPr/>
        </p:nvSpPr>
        <p:spPr>
          <a:xfrm>
            <a:off x="2743200" y="1200150"/>
            <a:ext cx="228600" cy="152400"/>
          </a:xfrm>
          <a:prstGeom prst="star4">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22489826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151"/>
        <p:cNvGrpSpPr/>
        <p:nvPr/>
      </p:nvGrpSpPr>
      <p:grpSpPr>
        <a:xfrm>
          <a:off x="0" y="0"/>
          <a:ext cx="0" cy="0"/>
          <a:chOff x="0" y="0"/>
          <a:chExt cx="0" cy="0"/>
        </a:xfrm>
      </p:grpSpPr>
      <p:sp>
        <p:nvSpPr>
          <p:cNvPr id="152" name="Google Shape;152;p23"/>
          <p:cNvSpPr txBox="1">
            <a:spLocks noGrp="1"/>
          </p:cNvSpPr>
          <p:nvPr>
            <p:ph type="body" idx="1"/>
          </p:nvPr>
        </p:nvSpPr>
        <p:spPr>
          <a:xfrm>
            <a:off x="2757725" y="1123950"/>
            <a:ext cx="2700600" cy="2133600"/>
          </a:xfrm>
          <a:prstGeom prst="rect">
            <a:avLst/>
          </a:prstGeom>
        </p:spPr>
        <p:txBody>
          <a:bodyPr spcFirstLastPara="1" wrap="square" lIns="91425" tIns="91425" rIns="91425" bIns="91425" anchor="t" anchorCtr="0">
            <a:noAutofit/>
          </a:bodyPr>
          <a:lstStyle/>
          <a:p>
            <a:pPr marL="0" lvl="0" indent="0" algn="ctr" rtl="0">
              <a:spcBef>
                <a:spcPts val="600"/>
              </a:spcBef>
              <a:spcAft>
                <a:spcPts val="0"/>
              </a:spcAft>
              <a:buNone/>
            </a:pPr>
            <a:r>
              <a:rPr lang="en-US" sz="1200" b="1" dirty="0" smtClean="0"/>
              <a:t>ASPEK KEBERAGAMAAN </a:t>
            </a:r>
          </a:p>
          <a:p>
            <a:pPr marL="228600" lvl="0" indent="-228600" algn="just" rtl="0">
              <a:spcBef>
                <a:spcPts val="600"/>
              </a:spcBef>
              <a:spcAft>
                <a:spcPts val="0"/>
              </a:spcAft>
              <a:buAutoNum type="arabicPeriod"/>
            </a:pPr>
            <a:r>
              <a:rPr lang="en-US" sz="1200" b="1" dirty="0" smtClean="0"/>
              <a:t>ASPEK PENGETAHUAN</a:t>
            </a:r>
          </a:p>
          <a:p>
            <a:pPr marL="228600" lvl="0" indent="-228600" algn="just" rtl="0">
              <a:spcBef>
                <a:spcPts val="600"/>
              </a:spcBef>
              <a:spcAft>
                <a:spcPts val="0"/>
              </a:spcAft>
              <a:buAutoNum type="arabicPeriod"/>
            </a:pPr>
            <a:r>
              <a:rPr lang="en-US" sz="1200" b="1" dirty="0" smtClean="0"/>
              <a:t>ASPEK KEYAKINAN</a:t>
            </a:r>
          </a:p>
          <a:p>
            <a:pPr marL="228600" lvl="0" indent="-228600" algn="just" rtl="0">
              <a:spcBef>
                <a:spcPts val="600"/>
              </a:spcBef>
              <a:spcAft>
                <a:spcPts val="0"/>
              </a:spcAft>
              <a:buAutoNum type="arabicPeriod"/>
            </a:pPr>
            <a:r>
              <a:rPr lang="en-US" sz="1200" b="1" dirty="0" smtClean="0"/>
              <a:t>ASPEK RITUAL</a:t>
            </a:r>
          </a:p>
          <a:p>
            <a:pPr marL="228600" lvl="0" indent="-228600" algn="just" rtl="0">
              <a:spcBef>
                <a:spcPts val="600"/>
              </a:spcBef>
              <a:spcAft>
                <a:spcPts val="0"/>
              </a:spcAft>
              <a:buAutoNum type="arabicPeriod"/>
            </a:pPr>
            <a:r>
              <a:rPr lang="en-US" sz="1200" b="1" dirty="0" smtClean="0"/>
              <a:t>ASPEK PENGALAMAN</a:t>
            </a:r>
          </a:p>
          <a:p>
            <a:pPr marL="228600" lvl="0" indent="-228600" algn="just" rtl="0">
              <a:spcBef>
                <a:spcPts val="600"/>
              </a:spcBef>
              <a:spcAft>
                <a:spcPts val="0"/>
              </a:spcAft>
              <a:buAutoNum type="arabicPeriod"/>
            </a:pPr>
            <a:r>
              <a:rPr lang="en-US" sz="1200" b="1" dirty="0" smtClean="0"/>
              <a:t>ASPEK KONSEKUENSI </a:t>
            </a:r>
            <a:endParaRPr sz="1200" dirty="0"/>
          </a:p>
        </p:txBody>
      </p:sp>
      <p:sp>
        <p:nvSpPr>
          <p:cNvPr id="154" name="Google Shape;154;p23"/>
          <p:cNvSpPr txBox="1">
            <a:spLocks noGrp="1"/>
          </p:cNvSpPr>
          <p:nvPr>
            <p:ph type="body" idx="2"/>
          </p:nvPr>
        </p:nvSpPr>
        <p:spPr>
          <a:xfrm>
            <a:off x="5620903" y="1123950"/>
            <a:ext cx="2700600" cy="3096000"/>
          </a:xfrm>
          <a:prstGeom prst="rect">
            <a:avLst/>
          </a:prstGeom>
        </p:spPr>
        <p:txBody>
          <a:bodyPr spcFirstLastPara="1" wrap="square" lIns="91425" tIns="91425" rIns="91425" bIns="91425" anchor="t" anchorCtr="0">
            <a:noAutofit/>
          </a:bodyPr>
          <a:lstStyle/>
          <a:p>
            <a:pPr marL="0" lvl="0" indent="0" algn="l" rtl="0">
              <a:spcBef>
                <a:spcPts val="600"/>
              </a:spcBef>
              <a:spcAft>
                <a:spcPts val="0"/>
              </a:spcAft>
              <a:buNone/>
            </a:pPr>
            <a:r>
              <a:rPr lang="en-US" sz="1200" b="1" dirty="0" smtClean="0"/>
              <a:t>NARAPIDANA</a:t>
            </a:r>
            <a:endParaRPr sz="1200" b="1" dirty="0"/>
          </a:p>
          <a:p>
            <a:pPr marL="0" lvl="0" indent="0">
              <a:buNone/>
            </a:pPr>
            <a:r>
              <a:rPr lang="en-US" sz="1400" dirty="0" err="1"/>
              <a:t>narapidana</a:t>
            </a:r>
            <a:r>
              <a:rPr lang="en-US" sz="1400" dirty="0"/>
              <a:t> </a:t>
            </a:r>
            <a:r>
              <a:rPr lang="en-US" sz="1400" dirty="0" err="1"/>
              <a:t>adalah</a:t>
            </a:r>
            <a:r>
              <a:rPr lang="en-US" sz="1400" dirty="0"/>
              <a:t> </a:t>
            </a:r>
            <a:r>
              <a:rPr lang="en-US" sz="1400" dirty="0" err="1"/>
              <a:t>individu</a:t>
            </a:r>
            <a:r>
              <a:rPr lang="en-US" sz="1400" dirty="0"/>
              <a:t> yang </a:t>
            </a:r>
            <a:r>
              <a:rPr lang="en-US" sz="1400" dirty="0" err="1"/>
              <a:t>dihukum</a:t>
            </a:r>
            <a:r>
              <a:rPr lang="en-US" sz="1400" dirty="0"/>
              <a:t> </a:t>
            </a:r>
            <a:r>
              <a:rPr lang="en-US" sz="1400" dirty="0" err="1"/>
              <a:t>dan</a:t>
            </a:r>
            <a:r>
              <a:rPr lang="en-US" sz="1400" dirty="0"/>
              <a:t> </a:t>
            </a:r>
            <a:r>
              <a:rPr lang="en-US" sz="1400" dirty="0" err="1"/>
              <a:t>menjalankan</a:t>
            </a:r>
            <a:r>
              <a:rPr lang="en-US" sz="1400" dirty="0"/>
              <a:t> </a:t>
            </a:r>
            <a:r>
              <a:rPr lang="en-US" sz="1400" dirty="0" err="1"/>
              <a:t>hukuman</a:t>
            </a:r>
            <a:r>
              <a:rPr lang="en-US" sz="1400" dirty="0"/>
              <a:t> </a:t>
            </a:r>
            <a:r>
              <a:rPr lang="en-US" sz="1400" dirty="0" err="1"/>
              <a:t>sehingga</a:t>
            </a:r>
            <a:r>
              <a:rPr lang="en-US" sz="1400" dirty="0"/>
              <a:t> </a:t>
            </a:r>
            <a:r>
              <a:rPr lang="en-US" sz="1400" dirty="0" err="1"/>
              <a:t>berakibat</a:t>
            </a:r>
            <a:r>
              <a:rPr lang="en-US" sz="1400" dirty="0"/>
              <a:t> </a:t>
            </a:r>
            <a:r>
              <a:rPr lang="en-US" sz="1400" dirty="0" err="1"/>
              <a:t>pada</a:t>
            </a:r>
            <a:r>
              <a:rPr lang="en-US" sz="1400" dirty="0"/>
              <a:t> </a:t>
            </a:r>
            <a:r>
              <a:rPr lang="en-US" sz="1400" dirty="0" err="1"/>
              <a:t>hilangnya</a:t>
            </a:r>
            <a:r>
              <a:rPr lang="en-US" sz="1400" dirty="0"/>
              <a:t> </a:t>
            </a:r>
            <a:r>
              <a:rPr lang="en-US" sz="1400" dirty="0" err="1"/>
              <a:t>kebebasan</a:t>
            </a:r>
            <a:r>
              <a:rPr lang="en-US" sz="1400" dirty="0"/>
              <a:t> </a:t>
            </a:r>
            <a:r>
              <a:rPr lang="en-US" sz="1400" dirty="0" err="1"/>
              <a:t>sebagai</a:t>
            </a:r>
            <a:r>
              <a:rPr lang="en-US" sz="1400" dirty="0"/>
              <a:t> </a:t>
            </a:r>
            <a:r>
              <a:rPr lang="en-US" sz="1400" dirty="0" err="1"/>
              <a:t>makhluk</a:t>
            </a:r>
            <a:r>
              <a:rPr lang="en-US" sz="1400" dirty="0"/>
              <a:t> </a:t>
            </a:r>
            <a:r>
              <a:rPr lang="en-US" sz="1400" dirty="0" err="1"/>
              <a:t>sosial</a:t>
            </a:r>
            <a:r>
              <a:rPr lang="en-US" sz="1400" dirty="0"/>
              <a:t> yang </a:t>
            </a:r>
            <a:r>
              <a:rPr lang="en-US" sz="1400" dirty="0" err="1"/>
              <a:t>tidak</a:t>
            </a:r>
            <a:r>
              <a:rPr lang="en-US" sz="1400" dirty="0"/>
              <a:t> </a:t>
            </a:r>
            <a:r>
              <a:rPr lang="en-US" sz="1400" dirty="0" err="1"/>
              <a:t>dapat</a:t>
            </a:r>
            <a:r>
              <a:rPr lang="en-US" sz="1400" dirty="0"/>
              <a:t> </a:t>
            </a:r>
            <a:r>
              <a:rPr lang="en-US" sz="1400" dirty="0" err="1"/>
              <a:t>lepas</a:t>
            </a:r>
            <a:r>
              <a:rPr lang="en-US" sz="1400" dirty="0"/>
              <a:t> </a:t>
            </a:r>
            <a:r>
              <a:rPr lang="en-US" sz="1400" dirty="0" err="1"/>
              <a:t>dari</a:t>
            </a:r>
            <a:r>
              <a:rPr lang="en-US" sz="1400" dirty="0"/>
              <a:t> </a:t>
            </a:r>
            <a:r>
              <a:rPr lang="en-US" sz="1400" dirty="0" err="1"/>
              <a:t>hubungan</a:t>
            </a:r>
            <a:r>
              <a:rPr lang="en-US" sz="1400" dirty="0"/>
              <a:t> </a:t>
            </a:r>
            <a:r>
              <a:rPr lang="en-US" sz="1400" dirty="0" err="1"/>
              <a:t>dengan</a:t>
            </a:r>
            <a:r>
              <a:rPr lang="en-US" sz="1400" dirty="0"/>
              <a:t> </a:t>
            </a:r>
            <a:r>
              <a:rPr lang="en-US" sz="1400" dirty="0" err="1"/>
              <a:t>manusia</a:t>
            </a:r>
            <a:r>
              <a:rPr lang="en-US" sz="1400" dirty="0"/>
              <a:t> </a:t>
            </a:r>
            <a:r>
              <a:rPr lang="en-US" sz="1400" dirty="0" err="1"/>
              <a:t>lainnya</a:t>
            </a:r>
            <a:r>
              <a:rPr lang="en-US" sz="1400" dirty="0"/>
              <a:t> di </a:t>
            </a:r>
            <a:r>
              <a:rPr lang="en-US" sz="1400" dirty="0" err="1"/>
              <a:t>Lembaga</a:t>
            </a:r>
            <a:r>
              <a:rPr lang="en-US" sz="1400" dirty="0"/>
              <a:t> </a:t>
            </a:r>
            <a:r>
              <a:rPr lang="en-US" sz="1400" dirty="0" err="1"/>
              <a:t>Pemasyarakatan</a:t>
            </a:r>
            <a:endParaRPr sz="1400" dirty="0"/>
          </a:p>
        </p:txBody>
      </p:sp>
      <p:sp>
        <p:nvSpPr>
          <p:cNvPr id="155" name="Google Shape;155;p23"/>
          <p:cNvSpPr txBox="1">
            <a:spLocks noGrp="1"/>
          </p:cNvSpPr>
          <p:nvPr>
            <p:ph type="sldNum" idx="12"/>
          </p:nvPr>
        </p:nvSpPr>
        <p:spPr>
          <a:xfrm>
            <a:off x="8556784" y="4749851"/>
            <a:ext cx="548700" cy="393600"/>
          </a:xfrm>
          <a:prstGeom prst="rect">
            <a:avLst/>
          </a:prstGeom>
        </p:spPr>
        <p:txBody>
          <a:bodyPr spcFirstLastPara="1" wrap="square" lIns="91425" tIns="91425" rIns="91425" bIns="91425" anchor="t" anchorCtr="0">
            <a:noAutofit/>
          </a:bodyPr>
          <a:lstStyle/>
          <a:p>
            <a:pPr marL="0" lvl="0" indent="0" algn="r" rtl="0">
              <a:spcBef>
                <a:spcPts val="0"/>
              </a:spcBef>
              <a:spcAft>
                <a:spcPts val="0"/>
              </a:spcAft>
              <a:buNone/>
            </a:pPr>
            <a:fld id="{00000000-1234-1234-1234-123412341234}" type="slidenum">
              <a:rPr lang="en"/>
              <a:t>9</a:t>
            </a:fld>
            <a:endParaRPr/>
          </a:p>
        </p:txBody>
      </p:sp>
      <p:sp>
        <p:nvSpPr>
          <p:cNvPr id="3" name="Horizontal Scroll 2"/>
          <p:cNvSpPr/>
          <p:nvPr/>
        </p:nvSpPr>
        <p:spPr>
          <a:xfrm>
            <a:off x="457200" y="590550"/>
            <a:ext cx="1828800" cy="762000"/>
          </a:xfrm>
          <a:prstGeom prst="horizontalScroll">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7-Point Star 3"/>
          <p:cNvSpPr/>
          <p:nvPr/>
        </p:nvSpPr>
        <p:spPr>
          <a:xfrm>
            <a:off x="609600" y="3638550"/>
            <a:ext cx="1219200" cy="1143000"/>
          </a:xfrm>
          <a:prstGeom prst="star7">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159"/>
        <p:cNvGrpSpPr/>
        <p:nvPr/>
      </p:nvGrpSpPr>
      <p:grpSpPr>
        <a:xfrm>
          <a:off x="0" y="0"/>
          <a:ext cx="0" cy="0"/>
          <a:chOff x="0" y="0"/>
          <a:chExt cx="0" cy="0"/>
        </a:xfrm>
      </p:grpSpPr>
      <p:sp>
        <p:nvSpPr>
          <p:cNvPr id="160" name="Google Shape;160;p24"/>
          <p:cNvSpPr txBox="1">
            <a:spLocks noGrp="1"/>
          </p:cNvSpPr>
          <p:nvPr>
            <p:ph type="title"/>
          </p:nvPr>
        </p:nvSpPr>
        <p:spPr>
          <a:xfrm>
            <a:off x="381000" y="530127"/>
            <a:ext cx="1778100" cy="857400"/>
          </a:xfrm>
          <a:prstGeom prst="rect">
            <a:avLst/>
          </a:prstGeom>
        </p:spPr>
        <p:txBody>
          <a:bodyPr spcFirstLastPara="1" wrap="square" lIns="91425" tIns="91425" rIns="91425" bIns="91425" anchor="t" anchorCtr="0">
            <a:noAutofit/>
          </a:bodyPr>
          <a:lstStyle/>
          <a:p>
            <a:pPr marL="0" lvl="0" indent="0" algn="r" rtl="0">
              <a:spcBef>
                <a:spcPts val="0"/>
              </a:spcBef>
              <a:spcAft>
                <a:spcPts val="0"/>
              </a:spcAft>
              <a:buNone/>
            </a:pPr>
            <a:r>
              <a:rPr lang="en"/>
              <a:t>In two or three columns</a:t>
            </a:r>
            <a:endParaRPr/>
          </a:p>
        </p:txBody>
      </p:sp>
      <p:sp>
        <p:nvSpPr>
          <p:cNvPr id="161" name="Google Shape;161;p24"/>
          <p:cNvSpPr txBox="1">
            <a:spLocks noGrp="1"/>
          </p:cNvSpPr>
          <p:nvPr>
            <p:ph type="body" idx="1"/>
          </p:nvPr>
        </p:nvSpPr>
        <p:spPr>
          <a:xfrm>
            <a:off x="2652481" y="1054700"/>
            <a:ext cx="1855500" cy="3289800"/>
          </a:xfrm>
          <a:prstGeom prst="rect">
            <a:avLst/>
          </a:prstGeom>
        </p:spPr>
        <p:txBody>
          <a:bodyPr spcFirstLastPara="1" wrap="square" lIns="91425" tIns="91425" rIns="91425" bIns="91425" anchor="t" anchorCtr="0">
            <a:noAutofit/>
          </a:bodyPr>
          <a:lstStyle/>
          <a:p>
            <a:pPr marL="0" lvl="0" indent="0" algn="l" rtl="0">
              <a:spcBef>
                <a:spcPts val="600"/>
              </a:spcBef>
              <a:spcAft>
                <a:spcPts val="0"/>
              </a:spcAft>
              <a:buNone/>
            </a:pPr>
            <a:r>
              <a:rPr lang="en" b="1"/>
              <a:t>Yellow</a:t>
            </a:r>
            <a:endParaRPr b="1"/>
          </a:p>
          <a:p>
            <a:pPr marL="0" lvl="0" indent="0" algn="l" rtl="0">
              <a:spcBef>
                <a:spcPts val="600"/>
              </a:spcBef>
              <a:spcAft>
                <a:spcPts val="0"/>
              </a:spcAft>
              <a:buNone/>
            </a:pPr>
            <a:r>
              <a:rPr lang="en"/>
              <a:t>Is the color of gold, butter and ripe lemons. In the spectrum of visible light, yellow is found between green and orange.</a:t>
            </a:r>
            <a:endParaRPr/>
          </a:p>
        </p:txBody>
      </p:sp>
      <p:sp>
        <p:nvSpPr>
          <p:cNvPr id="162" name="Google Shape;162;p24"/>
          <p:cNvSpPr txBox="1">
            <a:spLocks noGrp="1"/>
          </p:cNvSpPr>
          <p:nvPr>
            <p:ph type="body" idx="2"/>
          </p:nvPr>
        </p:nvSpPr>
        <p:spPr>
          <a:xfrm>
            <a:off x="4603343" y="1054700"/>
            <a:ext cx="1855500" cy="3289800"/>
          </a:xfrm>
          <a:prstGeom prst="rect">
            <a:avLst/>
          </a:prstGeom>
        </p:spPr>
        <p:txBody>
          <a:bodyPr spcFirstLastPara="1" wrap="square" lIns="91425" tIns="91425" rIns="91425" bIns="91425" anchor="t" anchorCtr="0">
            <a:noAutofit/>
          </a:bodyPr>
          <a:lstStyle/>
          <a:p>
            <a:pPr marL="0" lvl="0" indent="0" algn="l" rtl="0">
              <a:spcBef>
                <a:spcPts val="600"/>
              </a:spcBef>
              <a:spcAft>
                <a:spcPts val="0"/>
              </a:spcAft>
              <a:buNone/>
            </a:pPr>
            <a:r>
              <a:rPr lang="en" b="1"/>
              <a:t>Blue</a:t>
            </a:r>
            <a:endParaRPr b="1"/>
          </a:p>
          <a:p>
            <a:pPr marL="0" lvl="0" indent="0" algn="l" rtl="0">
              <a:spcBef>
                <a:spcPts val="600"/>
              </a:spcBef>
              <a:spcAft>
                <a:spcPts val="0"/>
              </a:spcAft>
              <a:buNone/>
            </a:pPr>
            <a:r>
              <a:rPr lang="en"/>
              <a:t>Is the colour of the clear sky and the deep sea. It is located between violet and green on the optical spectrum.</a:t>
            </a:r>
            <a:endParaRPr/>
          </a:p>
        </p:txBody>
      </p:sp>
      <p:sp>
        <p:nvSpPr>
          <p:cNvPr id="163" name="Google Shape;163;p24"/>
          <p:cNvSpPr txBox="1">
            <a:spLocks noGrp="1"/>
          </p:cNvSpPr>
          <p:nvPr>
            <p:ph type="body" idx="3"/>
          </p:nvPr>
        </p:nvSpPr>
        <p:spPr>
          <a:xfrm>
            <a:off x="6554205" y="1054700"/>
            <a:ext cx="1855500" cy="3289800"/>
          </a:xfrm>
          <a:prstGeom prst="rect">
            <a:avLst/>
          </a:prstGeom>
        </p:spPr>
        <p:txBody>
          <a:bodyPr spcFirstLastPara="1" wrap="square" lIns="91425" tIns="91425" rIns="91425" bIns="91425" anchor="t" anchorCtr="0">
            <a:noAutofit/>
          </a:bodyPr>
          <a:lstStyle/>
          <a:p>
            <a:pPr marL="0" lvl="0" indent="0" algn="l" rtl="0">
              <a:spcBef>
                <a:spcPts val="600"/>
              </a:spcBef>
              <a:spcAft>
                <a:spcPts val="0"/>
              </a:spcAft>
              <a:buNone/>
            </a:pPr>
            <a:r>
              <a:rPr lang="en" b="1"/>
              <a:t>Red</a:t>
            </a:r>
            <a:endParaRPr b="1"/>
          </a:p>
          <a:p>
            <a:pPr marL="0" lvl="0" indent="0" algn="l" rtl="0">
              <a:spcBef>
                <a:spcPts val="600"/>
              </a:spcBef>
              <a:spcAft>
                <a:spcPts val="0"/>
              </a:spcAft>
              <a:buNone/>
            </a:pPr>
            <a:r>
              <a:rPr lang="en"/>
              <a:t>Is the color of blood, and because of this it has historically been associated with sacrifice, danger and courage. </a:t>
            </a:r>
            <a:endParaRPr/>
          </a:p>
          <a:p>
            <a:pPr marL="0" lvl="0" indent="0" algn="l" rtl="0">
              <a:spcBef>
                <a:spcPts val="600"/>
              </a:spcBef>
              <a:spcAft>
                <a:spcPts val="0"/>
              </a:spcAft>
              <a:buNone/>
            </a:pPr>
            <a:endParaRPr/>
          </a:p>
        </p:txBody>
      </p:sp>
      <p:sp>
        <p:nvSpPr>
          <p:cNvPr id="164" name="Google Shape;164;p24"/>
          <p:cNvSpPr txBox="1">
            <a:spLocks noGrp="1"/>
          </p:cNvSpPr>
          <p:nvPr>
            <p:ph type="sldNum" idx="12"/>
          </p:nvPr>
        </p:nvSpPr>
        <p:spPr>
          <a:xfrm>
            <a:off x="8556784" y="4749851"/>
            <a:ext cx="548700" cy="393600"/>
          </a:xfrm>
          <a:prstGeom prst="rect">
            <a:avLst/>
          </a:prstGeom>
        </p:spPr>
        <p:txBody>
          <a:bodyPr spcFirstLastPara="1" wrap="square" lIns="91425" tIns="91425" rIns="91425" bIns="91425" anchor="t" anchorCtr="0">
            <a:noAutofit/>
          </a:bodyPr>
          <a:lstStyle/>
          <a:p>
            <a:pPr marL="0" lvl="0" indent="0" algn="r" rtl="0">
              <a:spcBef>
                <a:spcPts val="0"/>
              </a:spcBef>
              <a:spcAft>
                <a:spcPts val="0"/>
              </a:spcAft>
              <a:buNone/>
            </a:pPr>
            <a:fld id="{00000000-1234-1234-1234-123412341234}" type="slidenum">
              <a:rPr lang="en"/>
              <a:t>10</a:t>
            </a:fld>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168"/>
        <p:cNvGrpSpPr/>
        <p:nvPr/>
      </p:nvGrpSpPr>
      <p:grpSpPr>
        <a:xfrm>
          <a:off x="0" y="0"/>
          <a:ext cx="0" cy="0"/>
          <a:chOff x="0" y="0"/>
          <a:chExt cx="0" cy="0"/>
        </a:xfrm>
      </p:grpSpPr>
      <p:sp>
        <p:nvSpPr>
          <p:cNvPr id="169" name="Google Shape;169;p25"/>
          <p:cNvSpPr txBox="1">
            <a:spLocks noGrp="1"/>
          </p:cNvSpPr>
          <p:nvPr>
            <p:ph type="title"/>
          </p:nvPr>
        </p:nvSpPr>
        <p:spPr>
          <a:xfrm>
            <a:off x="1052325" y="757150"/>
            <a:ext cx="2686200" cy="870900"/>
          </a:xfrm>
          <a:prstGeom prst="rect">
            <a:avLst/>
          </a:prstGeom>
        </p:spPr>
        <p:txBody>
          <a:bodyPr spcFirstLastPara="1" wrap="square" lIns="91425" tIns="91425" rIns="91425" bIns="91425" anchor="b" anchorCtr="0">
            <a:noAutofit/>
          </a:bodyPr>
          <a:lstStyle/>
          <a:p>
            <a:pPr marL="0" lvl="0" indent="0" algn="ctr" rtl="0">
              <a:spcBef>
                <a:spcPts val="0"/>
              </a:spcBef>
              <a:spcAft>
                <a:spcPts val="0"/>
              </a:spcAft>
              <a:buNone/>
            </a:pPr>
            <a:r>
              <a:rPr lang="en" dirty="0" smtClean="0"/>
              <a:t>BAB III</a:t>
            </a:r>
            <a:br>
              <a:rPr lang="en" dirty="0" smtClean="0"/>
            </a:br>
            <a:r>
              <a:rPr lang="en" dirty="0" smtClean="0"/>
              <a:t>METODE PENELITIAN </a:t>
            </a:r>
            <a:endParaRPr dirty="0"/>
          </a:p>
        </p:txBody>
      </p:sp>
      <p:sp>
        <p:nvSpPr>
          <p:cNvPr id="170" name="Google Shape;170;p25"/>
          <p:cNvSpPr txBox="1">
            <a:spLocks noGrp="1"/>
          </p:cNvSpPr>
          <p:nvPr>
            <p:ph type="body" idx="1"/>
          </p:nvPr>
        </p:nvSpPr>
        <p:spPr>
          <a:xfrm>
            <a:off x="1052400" y="1577225"/>
            <a:ext cx="2686200" cy="2622000"/>
          </a:xfrm>
          <a:prstGeom prst="rect">
            <a:avLst/>
          </a:prstGeom>
        </p:spPr>
        <p:txBody>
          <a:bodyPr spcFirstLastPara="1" wrap="square" lIns="91425" tIns="91425" rIns="91425" bIns="91425" anchor="t" anchorCtr="0">
            <a:noAutofit/>
          </a:bodyPr>
          <a:lstStyle/>
          <a:p>
            <a:pPr marL="228600" indent="-228600" algn="just">
              <a:buAutoNum type="alphaUcPeriod"/>
            </a:pPr>
            <a:r>
              <a:rPr lang="en-US" sz="1200" dirty="0" smtClean="0"/>
              <a:t>JENIS PENELITIAN</a:t>
            </a:r>
          </a:p>
          <a:p>
            <a:pPr marL="0" indent="0" algn="just">
              <a:buNone/>
            </a:pPr>
            <a:r>
              <a:rPr lang="en-US" sz="1200" dirty="0" err="1" smtClean="0"/>
              <a:t>Jenis</a:t>
            </a:r>
            <a:r>
              <a:rPr lang="en-US" sz="1200" dirty="0" smtClean="0"/>
              <a:t> </a:t>
            </a:r>
            <a:r>
              <a:rPr lang="en-US" sz="1200" dirty="0" err="1"/>
              <a:t>penelitian</a:t>
            </a:r>
            <a:r>
              <a:rPr lang="en-US" sz="1200" dirty="0"/>
              <a:t> yang </a:t>
            </a:r>
            <a:r>
              <a:rPr lang="en-US" sz="1200" dirty="0" err="1"/>
              <a:t>peneliti</a:t>
            </a:r>
            <a:r>
              <a:rPr lang="en-US" sz="1200" dirty="0"/>
              <a:t> </a:t>
            </a:r>
            <a:r>
              <a:rPr lang="en-US" sz="1200" dirty="0" err="1"/>
              <a:t>lakukan</a:t>
            </a:r>
            <a:r>
              <a:rPr lang="en-US" sz="1200" dirty="0"/>
              <a:t> </a:t>
            </a:r>
            <a:r>
              <a:rPr lang="en-US" sz="1200" dirty="0" err="1"/>
              <a:t>adalah</a:t>
            </a:r>
            <a:r>
              <a:rPr lang="en-US" sz="1200" dirty="0"/>
              <a:t> </a:t>
            </a:r>
            <a:r>
              <a:rPr lang="en-US" sz="1200" dirty="0" err="1"/>
              <a:t>penelitian</a:t>
            </a:r>
            <a:r>
              <a:rPr lang="en-US" sz="1200" dirty="0"/>
              <a:t> </a:t>
            </a:r>
            <a:r>
              <a:rPr lang="en-US" sz="1200" dirty="0" err="1"/>
              <a:t>lapangan</a:t>
            </a:r>
            <a:r>
              <a:rPr lang="en-US" sz="1200" dirty="0"/>
              <a:t> (field research) </a:t>
            </a:r>
            <a:r>
              <a:rPr lang="en-US" sz="1200" dirty="0" err="1"/>
              <a:t>yaitu</a:t>
            </a:r>
            <a:r>
              <a:rPr lang="en-US" sz="1200" dirty="0"/>
              <a:t> “</a:t>
            </a:r>
            <a:r>
              <a:rPr lang="en-US" sz="1200" dirty="0" err="1"/>
              <a:t>penelitian</a:t>
            </a:r>
            <a:r>
              <a:rPr lang="en-US" sz="1200" dirty="0"/>
              <a:t> yang </a:t>
            </a:r>
            <a:r>
              <a:rPr lang="en-US" sz="1200" dirty="0" err="1"/>
              <a:t>dilakukan</a:t>
            </a:r>
            <a:r>
              <a:rPr lang="en-US" sz="1200" dirty="0"/>
              <a:t> di </a:t>
            </a:r>
            <a:r>
              <a:rPr lang="en-US" sz="1200" dirty="0" err="1"/>
              <a:t>suatu</a:t>
            </a:r>
            <a:r>
              <a:rPr lang="en-US" sz="1200" dirty="0"/>
              <a:t> </a:t>
            </a:r>
            <a:r>
              <a:rPr lang="en-US" sz="1200" dirty="0" err="1"/>
              <a:t>lokasi</a:t>
            </a:r>
            <a:r>
              <a:rPr lang="en-US" sz="1200" dirty="0"/>
              <a:t> </a:t>
            </a:r>
            <a:r>
              <a:rPr lang="en-US" sz="1200" dirty="0" err="1"/>
              <a:t>atau</a:t>
            </a:r>
            <a:r>
              <a:rPr lang="en-US" sz="1200" dirty="0"/>
              <a:t> </a:t>
            </a:r>
            <a:r>
              <a:rPr lang="en-US" sz="1200" dirty="0" err="1"/>
              <a:t>ruangan</a:t>
            </a:r>
            <a:r>
              <a:rPr lang="en-US" sz="1200" dirty="0"/>
              <a:t>”. </a:t>
            </a:r>
            <a:r>
              <a:rPr lang="en-US" sz="1200" dirty="0" err="1"/>
              <a:t>Peneliti</a:t>
            </a:r>
            <a:r>
              <a:rPr lang="en-US" sz="1200" dirty="0"/>
              <a:t> </a:t>
            </a:r>
            <a:r>
              <a:rPr lang="en-US" sz="1200" dirty="0" err="1"/>
              <a:t>secara</a:t>
            </a:r>
            <a:r>
              <a:rPr lang="en-US" sz="1200" dirty="0"/>
              <a:t> </a:t>
            </a:r>
            <a:r>
              <a:rPr lang="en-US" sz="1200" dirty="0" err="1"/>
              <a:t>langsung</a:t>
            </a:r>
            <a:r>
              <a:rPr lang="en-US" sz="1200" dirty="0"/>
              <a:t> </a:t>
            </a:r>
            <a:r>
              <a:rPr lang="en-US" sz="1200" dirty="0" err="1"/>
              <a:t>turun</a:t>
            </a:r>
            <a:r>
              <a:rPr lang="en-US" sz="1200" dirty="0"/>
              <a:t> </a:t>
            </a:r>
            <a:r>
              <a:rPr lang="en-US" sz="1200" dirty="0" err="1"/>
              <a:t>ke</a:t>
            </a:r>
            <a:r>
              <a:rPr lang="en-US" sz="1200" dirty="0"/>
              <a:t> </a:t>
            </a:r>
            <a:r>
              <a:rPr lang="en-US" sz="1200" dirty="0" err="1"/>
              <a:t>lapangan</a:t>
            </a:r>
            <a:r>
              <a:rPr lang="en-US" sz="1200" dirty="0"/>
              <a:t> </a:t>
            </a:r>
            <a:r>
              <a:rPr lang="en-US" sz="1200" dirty="0" err="1"/>
              <a:t>untuk</a:t>
            </a:r>
            <a:r>
              <a:rPr lang="en-US" sz="1200" dirty="0"/>
              <a:t> </a:t>
            </a:r>
            <a:r>
              <a:rPr lang="en-US" sz="1200" dirty="0" err="1"/>
              <a:t>melakukan</a:t>
            </a:r>
            <a:r>
              <a:rPr lang="en-US" sz="1200" dirty="0"/>
              <a:t> </a:t>
            </a:r>
            <a:r>
              <a:rPr lang="en-US" sz="1200" dirty="0" err="1"/>
              <a:t>penelitian</a:t>
            </a:r>
            <a:endParaRPr lang="en-US" sz="1200" dirty="0"/>
          </a:p>
          <a:p>
            <a:pPr marL="0" lvl="0" indent="0" algn="r" rtl="0">
              <a:spcBef>
                <a:spcPts val="600"/>
              </a:spcBef>
              <a:spcAft>
                <a:spcPts val="0"/>
              </a:spcAft>
              <a:buNone/>
            </a:pPr>
            <a:r>
              <a:rPr lang="en" dirty="0" smtClean="0"/>
              <a:t>.</a:t>
            </a:r>
            <a:endParaRPr dirty="0"/>
          </a:p>
        </p:txBody>
      </p:sp>
      <p:sp>
        <p:nvSpPr>
          <p:cNvPr id="172" name="Google Shape;172;p25"/>
          <p:cNvSpPr txBox="1">
            <a:spLocks noGrp="1"/>
          </p:cNvSpPr>
          <p:nvPr>
            <p:ph type="sldNum" idx="12"/>
          </p:nvPr>
        </p:nvSpPr>
        <p:spPr>
          <a:xfrm>
            <a:off x="8556784" y="4749851"/>
            <a:ext cx="548700" cy="393600"/>
          </a:xfrm>
          <a:prstGeom prst="rect">
            <a:avLst/>
          </a:prstGeom>
        </p:spPr>
        <p:txBody>
          <a:bodyPr spcFirstLastPara="1" wrap="square" lIns="91425" tIns="91425" rIns="91425" bIns="91425" anchor="t" anchorCtr="0">
            <a:noAutofit/>
          </a:bodyPr>
          <a:lstStyle/>
          <a:p>
            <a:pPr marL="0" lvl="0" indent="0" algn="r" rtl="0">
              <a:spcBef>
                <a:spcPts val="0"/>
              </a:spcBef>
              <a:spcAft>
                <a:spcPts val="0"/>
              </a:spcAft>
              <a:buNone/>
            </a:pPr>
            <a:fld id="{00000000-1234-1234-1234-123412341234}" type="slidenum">
              <a:rPr lang="en"/>
              <a:t>11</a:t>
            </a:fld>
            <a:endParaRPr/>
          </a:p>
        </p:txBody>
      </p:sp>
      <p:sp>
        <p:nvSpPr>
          <p:cNvPr id="2" name="Rectangle 1"/>
          <p:cNvSpPr/>
          <p:nvPr/>
        </p:nvSpPr>
        <p:spPr>
          <a:xfrm>
            <a:off x="4343400" y="1504950"/>
            <a:ext cx="3733800" cy="1569660"/>
          </a:xfrm>
          <a:prstGeom prst="rect">
            <a:avLst/>
          </a:prstGeom>
        </p:spPr>
        <p:txBody>
          <a:bodyPr wrap="square">
            <a:spAutoFit/>
          </a:bodyPr>
          <a:lstStyle/>
          <a:p>
            <a:r>
              <a:rPr lang="en-US" sz="1200" dirty="0" err="1">
                <a:latin typeface="Tinos" charset="0"/>
                <a:ea typeface="Tinos" charset="0"/>
                <a:cs typeface="Tinos" charset="0"/>
              </a:rPr>
              <a:t>penelitian</a:t>
            </a:r>
            <a:r>
              <a:rPr lang="en-US" sz="1200" dirty="0">
                <a:latin typeface="Tinos" charset="0"/>
                <a:ea typeface="Tinos" charset="0"/>
                <a:cs typeface="Tinos" charset="0"/>
              </a:rPr>
              <a:t> </a:t>
            </a:r>
            <a:r>
              <a:rPr lang="en-US" sz="1200" dirty="0" err="1">
                <a:latin typeface="Tinos" charset="0"/>
                <a:ea typeface="Tinos" charset="0"/>
                <a:cs typeface="Tinos" charset="0"/>
              </a:rPr>
              <a:t>kualitatif</a:t>
            </a:r>
            <a:r>
              <a:rPr lang="en-US" sz="1200" dirty="0">
                <a:latin typeface="Tinos" charset="0"/>
                <a:ea typeface="Tinos" charset="0"/>
                <a:cs typeface="Tinos" charset="0"/>
              </a:rPr>
              <a:t> </a:t>
            </a:r>
            <a:r>
              <a:rPr lang="en-US" sz="1200" dirty="0" err="1">
                <a:latin typeface="Tinos" charset="0"/>
                <a:ea typeface="Tinos" charset="0"/>
                <a:cs typeface="Tinos" charset="0"/>
              </a:rPr>
              <a:t>merupakan</a:t>
            </a:r>
            <a:r>
              <a:rPr lang="en-US" sz="1200" dirty="0">
                <a:latin typeface="Tinos" charset="0"/>
                <a:ea typeface="Tinos" charset="0"/>
                <a:cs typeface="Tinos" charset="0"/>
              </a:rPr>
              <a:t> </a:t>
            </a:r>
            <a:r>
              <a:rPr lang="en-US" sz="1200" dirty="0" err="1">
                <a:latin typeface="Tinos" charset="0"/>
                <a:ea typeface="Tinos" charset="0"/>
                <a:cs typeface="Tinos" charset="0"/>
              </a:rPr>
              <a:t>penelitian</a:t>
            </a:r>
            <a:r>
              <a:rPr lang="en-US" sz="1200" dirty="0">
                <a:latin typeface="Tinos" charset="0"/>
                <a:ea typeface="Tinos" charset="0"/>
                <a:cs typeface="Tinos" charset="0"/>
              </a:rPr>
              <a:t> yang </a:t>
            </a:r>
            <a:r>
              <a:rPr lang="en-US" sz="1200" dirty="0" err="1">
                <a:latin typeface="Tinos" charset="0"/>
                <a:ea typeface="Tinos" charset="0"/>
                <a:cs typeface="Tinos" charset="0"/>
              </a:rPr>
              <a:t>digunakan</a:t>
            </a:r>
            <a:r>
              <a:rPr lang="en-US" sz="1200" dirty="0">
                <a:latin typeface="Tinos" charset="0"/>
                <a:ea typeface="Tinos" charset="0"/>
                <a:cs typeface="Tinos" charset="0"/>
              </a:rPr>
              <a:t> </a:t>
            </a:r>
            <a:r>
              <a:rPr lang="en-US" sz="1200" dirty="0" err="1">
                <a:latin typeface="Tinos" charset="0"/>
                <a:ea typeface="Tinos" charset="0"/>
                <a:cs typeface="Tinos" charset="0"/>
              </a:rPr>
              <a:t>untuk</a:t>
            </a:r>
            <a:r>
              <a:rPr lang="en-US" sz="1200" dirty="0">
                <a:latin typeface="Tinos" charset="0"/>
                <a:ea typeface="Tinos" charset="0"/>
                <a:cs typeface="Tinos" charset="0"/>
              </a:rPr>
              <a:t> </a:t>
            </a:r>
            <a:r>
              <a:rPr lang="en-US" sz="1200" dirty="0" err="1">
                <a:latin typeface="Tinos" charset="0"/>
                <a:ea typeface="Tinos" charset="0"/>
                <a:cs typeface="Tinos" charset="0"/>
              </a:rPr>
              <a:t>mendapatkan</a:t>
            </a:r>
            <a:r>
              <a:rPr lang="en-US" sz="1200" dirty="0">
                <a:latin typeface="Tinos" charset="0"/>
                <a:ea typeface="Tinos" charset="0"/>
                <a:cs typeface="Tinos" charset="0"/>
              </a:rPr>
              <a:t> </a:t>
            </a:r>
            <a:r>
              <a:rPr lang="en-US" sz="1200" dirty="0" err="1">
                <a:latin typeface="Tinos" charset="0"/>
                <a:ea typeface="Tinos" charset="0"/>
                <a:cs typeface="Tinos" charset="0"/>
              </a:rPr>
              <a:t>serta</a:t>
            </a:r>
            <a:r>
              <a:rPr lang="en-US" sz="1200" dirty="0">
                <a:latin typeface="Tinos" charset="0"/>
                <a:ea typeface="Tinos" charset="0"/>
                <a:cs typeface="Tinos" charset="0"/>
              </a:rPr>
              <a:t> </a:t>
            </a:r>
            <a:r>
              <a:rPr lang="en-US" sz="1200" dirty="0" err="1">
                <a:latin typeface="Tinos" charset="0"/>
                <a:ea typeface="Tinos" charset="0"/>
                <a:cs typeface="Tinos" charset="0"/>
              </a:rPr>
              <a:t>mengumpulkan</a:t>
            </a:r>
            <a:r>
              <a:rPr lang="en-US" sz="1200" dirty="0">
                <a:latin typeface="Tinos" charset="0"/>
                <a:ea typeface="Tinos" charset="0"/>
                <a:cs typeface="Tinos" charset="0"/>
              </a:rPr>
              <a:t> data yang </a:t>
            </a:r>
            <a:r>
              <a:rPr lang="en-US" sz="1200" dirty="0" err="1">
                <a:latin typeface="Tinos" charset="0"/>
                <a:ea typeface="Tinos" charset="0"/>
                <a:cs typeface="Tinos" charset="0"/>
              </a:rPr>
              <a:t>terjadi</a:t>
            </a:r>
            <a:r>
              <a:rPr lang="en-US" sz="1200" dirty="0">
                <a:latin typeface="Tinos" charset="0"/>
                <a:ea typeface="Tinos" charset="0"/>
                <a:cs typeface="Tinos" charset="0"/>
              </a:rPr>
              <a:t> di </a:t>
            </a:r>
            <a:r>
              <a:rPr lang="en-US" sz="1200" dirty="0" err="1">
                <a:latin typeface="Tinos" charset="0"/>
                <a:ea typeface="Tinos" charset="0"/>
                <a:cs typeface="Tinos" charset="0"/>
              </a:rPr>
              <a:t>lapangan</a:t>
            </a:r>
            <a:r>
              <a:rPr lang="en-US" sz="1200" dirty="0">
                <a:latin typeface="Tinos" charset="0"/>
                <a:ea typeface="Tinos" charset="0"/>
                <a:cs typeface="Tinos" charset="0"/>
              </a:rPr>
              <a:t> </a:t>
            </a:r>
            <a:r>
              <a:rPr lang="en-US" sz="1200" dirty="0" err="1">
                <a:latin typeface="Tinos" charset="0"/>
                <a:ea typeface="Tinos" charset="0"/>
                <a:cs typeface="Tinos" charset="0"/>
              </a:rPr>
              <a:t>dan</a:t>
            </a:r>
            <a:r>
              <a:rPr lang="en-US" sz="1200" dirty="0">
                <a:latin typeface="Tinos" charset="0"/>
                <a:ea typeface="Tinos" charset="0"/>
                <a:cs typeface="Tinos" charset="0"/>
              </a:rPr>
              <a:t> </a:t>
            </a:r>
            <a:r>
              <a:rPr lang="en-US" sz="1200" dirty="0" err="1">
                <a:latin typeface="Tinos" charset="0"/>
                <a:ea typeface="Tinos" charset="0"/>
                <a:cs typeface="Tinos" charset="0"/>
              </a:rPr>
              <a:t>menggambarkan</a:t>
            </a:r>
            <a:r>
              <a:rPr lang="en-US" sz="1200" dirty="0">
                <a:latin typeface="Tinos" charset="0"/>
                <a:ea typeface="Tinos" charset="0"/>
                <a:cs typeface="Tinos" charset="0"/>
              </a:rPr>
              <a:t> </a:t>
            </a:r>
            <a:r>
              <a:rPr lang="en-US" sz="1200" dirty="0" err="1">
                <a:latin typeface="Tinos" charset="0"/>
                <a:ea typeface="Tinos" charset="0"/>
                <a:cs typeface="Tinos" charset="0"/>
              </a:rPr>
              <a:t>peristiwa</a:t>
            </a:r>
            <a:r>
              <a:rPr lang="en-US" sz="1200" dirty="0">
                <a:latin typeface="Tinos" charset="0"/>
                <a:ea typeface="Tinos" charset="0"/>
                <a:cs typeface="Tinos" charset="0"/>
              </a:rPr>
              <a:t> yang </a:t>
            </a:r>
            <a:r>
              <a:rPr lang="en-US" sz="1200" dirty="0" err="1">
                <a:latin typeface="Tinos" charset="0"/>
                <a:ea typeface="Tinos" charset="0"/>
                <a:cs typeface="Tinos" charset="0"/>
              </a:rPr>
              <a:t>terjadi</a:t>
            </a:r>
            <a:r>
              <a:rPr lang="en-US" sz="1200" dirty="0">
                <a:latin typeface="Tinos" charset="0"/>
                <a:ea typeface="Tinos" charset="0"/>
                <a:cs typeface="Tinos" charset="0"/>
              </a:rPr>
              <a:t>. </a:t>
            </a:r>
            <a:r>
              <a:rPr lang="en-US" sz="1200" dirty="0" err="1">
                <a:latin typeface="Tinos" charset="0"/>
                <a:ea typeface="Tinos" charset="0"/>
                <a:cs typeface="Tinos" charset="0"/>
              </a:rPr>
              <a:t>Penelitian</a:t>
            </a:r>
            <a:r>
              <a:rPr lang="en-US" sz="1200" dirty="0">
                <a:latin typeface="Tinos" charset="0"/>
                <a:ea typeface="Tinos" charset="0"/>
                <a:cs typeface="Tinos" charset="0"/>
              </a:rPr>
              <a:t> </a:t>
            </a:r>
            <a:r>
              <a:rPr lang="en-US" sz="1200" dirty="0" err="1">
                <a:latin typeface="Tinos" charset="0"/>
                <a:ea typeface="Tinos" charset="0"/>
                <a:cs typeface="Tinos" charset="0"/>
              </a:rPr>
              <a:t>ini</a:t>
            </a:r>
            <a:r>
              <a:rPr lang="en-US" sz="1200" dirty="0">
                <a:latin typeface="Tinos" charset="0"/>
                <a:ea typeface="Tinos" charset="0"/>
                <a:cs typeface="Tinos" charset="0"/>
              </a:rPr>
              <a:t> </a:t>
            </a:r>
            <a:r>
              <a:rPr lang="en-US" sz="1200" dirty="0" err="1">
                <a:latin typeface="Tinos" charset="0"/>
                <a:ea typeface="Tinos" charset="0"/>
                <a:cs typeface="Tinos" charset="0"/>
              </a:rPr>
              <a:t>dilakukan</a:t>
            </a:r>
            <a:r>
              <a:rPr lang="en-US" sz="1200" dirty="0">
                <a:latin typeface="Tinos" charset="0"/>
                <a:ea typeface="Tinos" charset="0"/>
                <a:cs typeface="Tinos" charset="0"/>
              </a:rPr>
              <a:t> di </a:t>
            </a:r>
            <a:r>
              <a:rPr lang="en-US" sz="1200" dirty="0" err="1">
                <a:latin typeface="Tinos" charset="0"/>
                <a:ea typeface="Tinos" charset="0"/>
                <a:cs typeface="Tinos" charset="0"/>
              </a:rPr>
              <a:t>Rumah</a:t>
            </a:r>
            <a:r>
              <a:rPr lang="en-US" sz="1200" dirty="0">
                <a:latin typeface="Tinos" charset="0"/>
                <a:ea typeface="Tinos" charset="0"/>
                <a:cs typeface="Tinos" charset="0"/>
              </a:rPr>
              <a:t> </a:t>
            </a:r>
            <a:r>
              <a:rPr lang="en-US" sz="1200" dirty="0" err="1">
                <a:latin typeface="Tinos" charset="0"/>
                <a:ea typeface="Tinos" charset="0"/>
                <a:cs typeface="Tinos" charset="0"/>
              </a:rPr>
              <a:t>Tahanan</a:t>
            </a:r>
            <a:r>
              <a:rPr lang="en-US" sz="1200" dirty="0">
                <a:latin typeface="Tinos" charset="0"/>
                <a:ea typeface="Tinos" charset="0"/>
                <a:cs typeface="Tinos" charset="0"/>
              </a:rPr>
              <a:t> </a:t>
            </a:r>
            <a:r>
              <a:rPr lang="en-US" sz="1200" dirty="0" err="1">
                <a:latin typeface="Tinos" charset="0"/>
                <a:ea typeface="Tinos" charset="0"/>
                <a:cs typeface="Tinos" charset="0"/>
              </a:rPr>
              <a:t>Kelas</a:t>
            </a:r>
            <a:r>
              <a:rPr lang="en-US" sz="1200" dirty="0">
                <a:latin typeface="Tinos" charset="0"/>
                <a:ea typeface="Tinos" charset="0"/>
                <a:cs typeface="Tinos" charset="0"/>
              </a:rPr>
              <a:t> II B </a:t>
            </a:r>
            <a:r>
              <a:rPr lang="en-US" sz="1200" dirty="0" err="1">
                <a:latin typeface="Tinos" charset="0"/>
                <a:ea typeface="Tinos" charset="0"/>
                <a:cs typeface="Tinos" charset="0"/>
              </a:rPr>
              <a:t>Batusangkar</a:t>
            </a:r>
            <a:r>
              <a:rPr lang="en-US" sz="1200" dirty="0">
                <a:latin typeface="Tinos" charset="0"/>
                <a:ea typeface="Tinos" charset="0"/>
                <a:cs typeface="Tinos" charset="0"/>
              </a:rPr>
              <a:t> </a:t>
            </a:r>
            <a:r>
              <a:rPr lang="en-US" sz="1200" dirty="0" err="1">
                <a:latin typeface="Tinos" charset="0"/>
                <a:ea typeface="Tinos" charset="0"/>
                <a:cs typeface="Tinos" charset="0"/>
              </a:rPr>
              <a:t>tentang</a:t>
            </a:r>
            <a:r>
              <a:rPr lang="en-US" sz="1200" dirty="0">
                <a:latin typeface="Tinos" charset="0"/>
                <a:ea typeface="Tinos" charset="0"/>
                <a:cs typeface="Tinos" charset="0"/>
              </a:rPr>
              <a:t> </a:t>
            </a:r>
            <a:r>
              <a:rPr lang="en-US" sz="1200" dirty="0" err="1">
                <a:latin typeface="Tinos" charset="0"/>
                <a:ea typeface="Tinos" charset="0"/>
                <a:cs typeface="Tinos" charset="0"/>
              </a:rPr>
              <a:t>keberagamaan</a:t>
            </a:r>
            <a:r>
              <a:rPr lang="en-US" sz="1200" dirty="0">
                <a:latin typeface="Tinos" charset="0"/>
                <a:ea typeface="Tinos" charset="0"/>
                <a:cs typeface="Tinos" charset="0"/>
              </a:rPr>
              <a:t> </a:t>
            </a:r>
            <a:r>
              <a:rPr lang="en-US" sz="1200" dirty="0" err="1">
                <a:latin typeface="Tinos" charset="0"/>
                <a:ea typeface="Tinos" charset="0"/>
                <a:cs typeface="Tinos" charset="0"/>
              </a:rPr>
              <a:t>narapidana</a:t>
            </a:r>
            <a:r>
              <a:rPr lang="en-US" sz="1200" dirty="0">
                <a:latin typeface="Tinos" charset="0"/>
                <a:ea typeface="Tinos" charset="0"/>
                <a:cs typeface="Tinos" charset="0"/>
              </a:rPr>
              <a:t> </a:t>
            </a:r>
            <a:r>
              <a:rPr lang="en-US" sz="1200" dirty="0" err="1">
                <a:latin typeface="Tinos" charset="0"/>
                <a:ea typeface="Tinos" charset="0"/>
                <a:cs typeface="Tinos" charset="0"/>
              </a:rPr>
              <a:t>lansia</a:t>
            </a:r>
            <a:r>
              <a:rPr lang="en-US" sz="1200" dirty="0">
                <a:latin typeface="Tinos" charset="0"/>
                <a:ea typeface="Tinos" charset="0"/>
                <a:cs typeface="Tinos" charset="0"/>
              </a:rPr>
              <a:t> </a:t>
            </a:r>
            <a:r>
              <a:rPr lang="en-US" sz="1200" dirty="0" err="1">
                <a:latin typeface="Tinos" charset="0"/>
                <a:ea typeface="Tinos" charset="0"/>
                <a:cs typeface="Tinos" charset="0"/>
              </a:rPr>
              <a:t>kasus</a:t>
            </a:r>
            <a:r>
              <a:rPr lang="en-US" sz="1200" dirty="0">
                <a:latin typeface="Tinos" charset="0"/>
                <a:ea typeface="Tinos" charset="0"/>
                <a:cs typeface="Tinos" charset="0"/>
              </a:rPr>
              <a:t> </a:t>
            </a:r>
            <a:r>
              <a:rPr lang="en-US" sz="1200" dirty="0" err="1">
                <a:latin typeface="Tinos" charset="0"/>
                <a:ea typeface="Tinos" charset="0"/>
                <a:cs typeface="Tinos" charset="0"/>
              </a:rPr>
              <a:t>pelecehan</a:t>
            </a:r>
            <a:r>
              <a:rPr lang="en-US" sz="1200" dirty="0">
                <a:latin typeface="Tinos" charset="0"/>
                <a:ea typeface="Tinos" charset="0"/>
                <a:cs typeface="Tinos" charset="0"/>
              </a:rPr>
              <a:t> </a:t>
            </a:r>
            <a:r>
              <a:rPr lang="en-US" sz="1200" dirty="0" err="1">
                <a:latin typeface="Tinos" charset="0"/>
                <a:ea typeface="Tinos" charset="0"/>
                <a:cs typeface="Tinos" charset="0"/>
              </a:rPr>
              <a:t>seksual</a:t>
            </a:r>
            <a:r>
              <a:rPr lang="en-US" sz="1200" dirty="0">
                <a:latin typeface="Tinos" charset="0"/>
                <a:ea typeface="Tinos" charset="0"/>
                <a:cs typeface="Tinos" charset="0"/>
              </a:rPr>
              <a:t> , </a:t>
            </a:r>
            <a:r>
              <a:rPr lang="en-US" sz="1200" dirty="0" err="1">
                <a:latin typeface="Tinos" charset="0"/>
                <a:ea typeface="Tinos" charset="0"/>
                <a:cs typeface="Tinos" charset="0"/>
              </a:rPr>
              <a:t>setelah</a:t>
            </a:r>
            <a:r>
              <a:rPr lang="en-US" sz="1200" dirty="0">
                <a:latin typeface="Tinos" charset="0"/>
                <a:ea typeface="Tinos" charset="0"/>
                <a:cs typeface="Tinos" charset="0"/>
              </a:rPr>
              <a:t> </a:t>
            </a:r>
            <a:r>
              <a:rPr lang="en-US" sz="1200" dirty="0" err="1">
                <a:latin typeface="Tinos" charset="0"/>
                <a:ea typeface="Tinos" charset="0"/>
                <a:cs typeface="Tinos" charset="0"/>
              </a:rPr>
              <a:t>memperoleh</a:t>
            </a:r>
            <a:r>
              <a:rPr lang="en-US" sz="1200" dirty="0">
                <a:latin typeface="Tinos" charset="0"/>
                <a:ea typeface="Tinos" charset="0"/>
                <a:cs typeface="Tinos" charset="0"/>
              </a:rPr>
              <a:t> </a:t>
            </a:r>
            <a:r>
              <a:rPr lang="en-US" sz="1200" dirty="0" err="1">
                <a:latin typeface="Tinos" charset="0"/>
                <a:ea typeface="Tinos" charset="0"/>
                <a:cs typeface="Tinos" charset="0"/>
              </a:rPr>
              <a:t>informasi</a:t>
            </a:r>
            <a:r>
              <a:rPr lang="en-US" sz="1200" dirty="0">
                <a:latin typeface="Tinos" charset="0"/>
                <a:ea typeface="Tinos" charset="0"/>
                <a:cs typeface="Tinos" charset="0"/>
              </a:rPr>
              <a:t>, </a:t>
            </a:r>
            <a:r>
              <a:rPr lang="en-US" sz="1200" dirty="0" err="1">
                <a:latin typeface="Tinos" charset="0"/>
                <a:ea typeface="Tinos" charset="0"/>
                <a:cs typeface="Tinos" charset="0"/>
              </a:rPr>
              <a:t>peneliti</a:t>
            </a:r>
            <a:r>
              <a:rPr lang="en-US" sz="1200" dirty="0">
                <a:latin typeface="Tinos" charset="0"/>
                <a:ea typeface="Tinos" charset="0"/>
                <a:cs typeface="Tinos" charset="0"/>
              </a:rPr>
              <a:t> </a:t>
            </a:r>
            <a:r>
              <a:rPr lang="en-US" sz="1200" dirty="0" err="1">
                <a:latin typeface="Tinos" charset="0"/>
                <a:ea typeface="Tinos" charset="0"/>
                <a:cs typeface="Tinos" charset="0"/>
              </a:rPr>
              <a:t>akan</a:t>
            </a:r>
            <a:r>
              <a:rPr lang="en-US" sz="1200" dirty="0">
                <a:latin typeface="Tinos" charset="0"/>
                <a:ea typeface="Tinos" charset="0"/>
                <a:cs typeface="Tinos" charset="0"/>
              </a:rPr>
              <a:t> </a:t>
            </a:r>
            <a:r>
              <a:rPr lang="en-US" sz="1200" dirty="0" err="1">
                <a:latin typeface="Tinos" charset="0"/>
                <a:ea typeface="Tinos" charset="0"/>
                <a:cs typeface="Tinos" charset="0"/>
              </a:rPr>
              <a:t>mendeskripsikan</a:t>
            </a:r>
            <a:r>
              <a:rPr lang="en-US" sz="1200" dirty="0">
                <a:latin typeface="Tinos" charset="0"/>
                <a:ea typeface="Tinos" charset="0"/>
                <a:cs typeface="Tinos" charset="0"/>
              </a:rPr>
              <a:t> </a:t>
            </a:r>
            <a:r>
              <a:rPr lang="en-US" sz="1200" dirty="0" err="1">
                <a:latin typeface="Tinos" charset="0"/>
                <a:ea typeface="Tinos" charset="0"/>
                <a:cs typeface="Tinos" charset="0"/>
              </a:rPr>
              <a:t>ke</a:t>
            </a:r>
            <a:r>
              <a:rPr lang="en-US" sz="1200" dirty="0">
                <a:latin typeface="Tinos" charset="0"/>
                <a:ea typeface="Tinos" charset="0"/>
                <a:cs typeface="Tinos" charset="0"/>
              </a:rPr>
              <a:t> </a:t>
            </a:r>
            <a:r>
              <a:rPr lang="en-US" sz="1200" dirty="0" err="1">
                <a:latin typeface="Tinos" charset="0"/>
                <a:ea typeface="Tinos" charset="0"/>
                <a:cs typeface="Tinos" charset="0"/>
              </a:rPr>
              <a:t>dalam</a:t>
            </a:r>
            <a:r>
              <a:rPr lang="en-US" sz="1200" dirty="0">
                <a:latin typeface="Tinos" charset="0"/>
                <a:ea typeface="Tinos" charset="0"/>
                <a:cs typeface="Tinos" charset="0"/>
              </a:rPr>
              <a:t> </a:t>
            </a:r>
            <a:r>
              <a:rPr lang="en-US" sz="1200" dirty="0" err="1">
                <a:latin typeface="Tinos" charset="0"/>
                <a:ea typeface="Tinos" charset="0"/>
                <a:cs typeface="Tinos" charset="0"/>
              </a:rPr>
              <a:t>bentuk</a:t>
            </a:r>
            <a:r>
              <a:rPr lang="en-US" sz="1200" dirty="0">
                <a:latin typeface="Tinos" charset="0"/>
                <a:ea typeface="Tinos" charset="0"/>
                <a:cs typeface="Tinos" charset="0"/>
              </a:rPr>
              <a:t> </a:t>
            </a:r>
            <a:r>
              <a:rPr lang="en-US" sz="1200" dirty="0" err="1">
                <a:latin typeface="Tinos" charset="0"/>
                <a:ea typeface="Tinos" charset="0"/>
                <a:cs typeface="Tinos" charset="0"/>
              </a:rPr>
              <a:t>laporan</a:t>
            </a:r>
            <a:r>
              <a:rPr lang="en-US" sz="1200" dirty="0">
                <a:latin typeface="Tinos" charset="0"/>
                <a:ea typeface="Tinos" charset="0"/>
                <a:cs typeface="Tinos" charset="0"/>
              </a:rPr>
              <a:t>.</a:t>
            </a:r>
          </a:p>
        </p:txBody>
      </p:sp>
      <p:cxnSp>
        <p:nvCxnSpPr>
          <p:cNvPr id="13" name="Elbow Connector 12"/>
          <p:cNvCxnSpPr/>
          <p:nvPr/>
        </p:nvCxnSpPr>
        <p:spPr>
          <a:xfrm rot="5400000" flipH="1" flipV="1">
            <a:off x="3368070" y="2175480"/>
            <a:ext cx="1264860" cy="533400"/>
          </a:xfrm>
          <a:prstGeom prst="bentConnector3">
            <a:avLst/>
          </a:prstGeom>
          <a:ln>
            <a:tailEnd type="arrow"/>
          </a:ln>
        </p:spPr>
        <p:style>
          <a:lnRef idx="1">
            <a:schemeClr val="accent1"/>
          </a:lnRef>
          <a:fillRef idx="0">
            <a:schemeClr val="accent1"/>
          </a:fillRef>
          <a:effectRef idx="0">
            <a:schemeClr val="accent1"/>
          </a:effectRef>
          <a:fontRef idx="minor">
            <a:schemeClr val="tx1"/>
          </a:fontRef>
        </p:style>
      </p:cxnSp>
      <p:sp>
        <p:nvSpPr>
          <p:cNvPr id="14" name="4-Point Star 13"/>
          <p:cNvSpPr/>
          <p:nvPr/>
        </p:nvSpPr>
        <p:spPr>
          <a:xfrm>
            <a:off x="190500" y="247650"/>
            <a:ext cx="838200" cy="838200"/>
          </a:xfrm>
          <a:prstGeom prst="star4">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4-Point Star 14"/>
          <p:cNvSpPr/>
          <p:nvPr/>
        </p:nvSpPr>
        <p:spPr>
          <a:xfrm>
            <a:off x="8305800" y="4171950"/>
            <a:ext cx="685800" cy="685800"/>
          </a:xfrm>
          <a:prstGeom prst="star4">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176"/>
        <p:cNvGrpSpPr/>
        <p:nvPr/>
      </p:nvGrpSpPr>
      <p:grpSpPr>
        <a:xfrm>
          <a:off x="0" y="0"/>
          <a:ext cx="0" cy="0"/>
          <a:chOff x="0" y="0"/>
          <a:chExt cx="0" cy="0"/>
        </a:xfrm>
      </p:grpSpPr>
      <p:sp>
        <p:nvSpPr>
          <p:cNvPr id="177" name="Google Shape;177;p26"/>
          <p:cNvSpPr/>
          <p:nvPr/>
        </p:nvSpPr>
        <p:spPr>
          <a:xfrm>
            <a:off x="0" y="17318"/>
            <a:ext cx="3690900" cy="2133600"/>
          </a:xfrm>
          <a:prstGeom prst="rect">
            <a:avLst/>
          </a:prstGeom>
          <a:solidFill>
            <a:srgbClr val="FFFFFF"/>
          </a:solidFill>
          <a:ln>
            <a:noFill/>
          </a:ln>
          <a:effectLst>
            <a:outerShdw dist="104775" dir="2700000" algn="bl" rotWithShape="0">
              <a:srgbClr val="20124D">
                <a:alpha val="15000"/>
              </a:srgbClr>
            </a:outerShdw>
          </a:effectLst>
        </p:spPr>
        <p:txBody>
          <a:bodyPr spcFirstLastPara="1" wrap="square" lIns="91425" tIns="91425" rIns="91425" bIns="91425" anchor="ctr" anchorCtr="0">
            <a:noAutofit/>
          </a:bodyPr>
          <a:lstStyle/>
          <a:p>
            <a:pPr lvl="0"/>
            <a:r>
              <a:rPr lang="en-US" sz="1800" b="1" dirty="0" err="1">
                <a:latin typeface="Tinos" charset="0"/>
                <a:ea typeface="Tinos" charset="0"/>
                <a:cs typeface="Tinos" charset="0"/>
              </a:rPr>
              <a:t>Tempat</a:t>
            </a:r>
            <a:r>
              <a:rPr lang="en-US" sz="1800" b="1" dirty="0">
                <a:latin typeface="Tinos" charset="0"/>
                <a:ea typeface="Tinos" charset="0"/>
                <a:cs typeface="Tinos" charset="0"/>
              </a:rPr>
              <a:t> </a:t>
            </a:r>
            <a:r>
              <a:rPr lang="en-US" sz="1800" b="1" dirty="0" err="1">
                <a:latin typeface="Tinos" charset="0"/>
                <a:ea typeface="Tinos" charset="0"/>
                <a:cs typeface="Tinos" charset="0"/>
              </a:rPr>
              <a:t>dan</a:t>
            </a:r>
            <a:r>
              <a:rPr lang="en-US" sz="1800" b="1" dirty="0">
                <a:latin typeface="Tinos" charset="0"/>
                <a:ea typeface="Tinos" charset="0"/>
                <a:cs typeface="Tinos" charset="0"/>
              </a:rPr>
              <a:t> </a:t>
            </a:r>
            <a:r>
              <a:rPr lang="en-US" sz="1800" b="1" dirty="0" err="1">
                <a:latin typeface="Tinos" charset="0"/>
                <a:ea typeface="Tinos" charset="0"/>
                <a:cs typeface="Tinos" charset="0"/>
              </a:rPr>
              <a:t>Waktu</a:t>
            </a:r>
            <a:r>
              <a:rPr lang="en-US" sz="1800" b="1" dirty="0">
                <a:latin typeface="Tinos" charset="0"/>
                <a:ea typeface="Tinos" charset="0"/>
                <a:cs typeface="Tinos" charset="0"/>
              </a:rPr>
              <a:t> </a:t>
            </a:r>
            <a:r>
              <a:rPr lang="en-US" sz="1800" b="1" dirty="0" err="1">
                <a:latin typeface="Tinos" charset="0"/>
                <a:ea typeface="Tinos" charset="0"/>
                <a:cs typeface="Tinos" charset="0"/>
              </a:rPr>
              <a:t>Penelitian</a:t>
            </a:r>
            <a:endParaRPr lang="en-US" sz="1800" dirty="0">
              <a:latin typeface="Tinos" charset="0"/>
              <a:ea typeface="Tinos" charset="0"/>
              <a:cs typeface="Tinos" charset="0"/>
            </a:endParaRPr>
          </a:p>
          <a:p>
            <a:r>
              <a:rPr lang="en-US" sz="1800" dirty="0" err="1">
                <a:latin typeface="Tinos" charset="0"/>
                <a:ea typeface="Tinos" charset="0"/>
                <a:cs typeface="Tinos" charset="0"/>
              </a:rPr>
              <a:t>Peneliti</a:t>
            </a:r>
            <a:r>
              <a:rPr lang="en-US" sz="1800" dirty="0">
                <a:latin typeface="Tinos" charset="0"/>
                <a:ea typeface="Tinos" charset="0"/>
                <a:cs typeface="Tinos" charset="0"/>
              </a:rPr>
              <a:t> </a:t>
            </a:r>
            <a:r>
              <a:rPr lang="en-US" sz="1800" dirty="0" err="1">
                <a:latin typeface="Tinos" charset="0"/>
                <a:ea typeface="Tinos" charset="0"/>
                <a:cs typeface="Tinos" charset="0"/>
              </a:rPr>
              <a:t>menetapkan</a:t>
            </a:r>
            <a:r>
              <a:rPr lang="en-US" sz="1800" dirty="0">
                <a:latin typeface="Tinos" charset="0"/>
                <a:ea typeface="Tinos" charset="0"/>
                <a:cs typeface="Tinos" charset="0"/>
              </a:rPr>
              <a:t> </a:t>
            </a:r>
            <a:r>
              <a:rPr lang="en-US" sz="1800" dirty="0" err="1">
                <a:latin typeface="Tinos" charset="0"/>
                <a:ea typeface="Tinos" charset="0"/>
                <a:cs typeface="Tinos" charset="0"/>
              </a:rPr>
              <a:t>lokasi</a:t>
            </a:r>
            <a:r>
              <a:rPr lang="en-US" sz="1800" dirty="0">
                <a:latin typeface="Tinos" charset="0"/>
                <a:ea typeface="Tinos" charset="0"/>
                <a:cs typeface="Tinos" charset="0"/>
              </a:rPr>
              <a:t> </a:t>
            </a:r>
            <a:r>
              <a:rPr lang="en-US" sz="1800" dirty="0" err="1">
                <a:latin typeface="Tinos" charset="0"/>
                <a:ea typeface="Tinos" charset="0"/>
                <a:cs typeface="Tinos" charset="0"/>
              </a:rPr>
              <a:t>penelitian</a:t>
            </a:r>
            <a:r>
              <a:rPr lang="en-US" sz="1800" dirty="0">
                <a:latin typeface="Tinos" charset="0"/>
                <a:ea typeface="Tinos" charset="0"/>
                <a:cs typeface="Tinos" charset="0"/>
              </a:rPr>
              <a:t> </a:t>
            </a:r>
            <a:r>
              <a:rPr lang="en-US" sz="1800" dirty="0" err="1">
                <a:latin typeface="Tinos" charset="0"/>
                <a:ea typeface="Tinos" charset="0"/>
                <a:cs typeface="Tinos" charset="0"/>
              </a:rPr>
              <a:t>dimana</a:t>
            </a:r>
            <a:r>
              <a:rPr lang="en-US" sz="1800" dirty="0">
                <a:latin typeface="Tinos" charset="0"/>
                <a:ea typeface="Tinos" charset="0"/>
                <a:cs typeface="Tinos" charset="0"/>
              </a:rPr>
              <a:t> </a:t>
            </a:r>
            <a:r>
              <a:rPr lang="en-US" sz="1800" dirty="0" err="1">
                <a:latin typeface="Tinos" charset="0"/>
                <a:ea typeface="Tinos" charset="0"/>
                <a:cs typeface="Tinos" charset="0"/>
              </a:rPr>
              <a:t>penelitian</a:t>
            </a:r>
            <a:r>
              <a:rPr lang="en-US" sz="1800" dirty="0">
                <a:latin typeface="Tinos" charset="0"/>
                <a:ea typeface="Tinos" charset="0"/>
                <a:cs typeface="Tinos" charset="0"/>
              </a:rPr>
              <a:t> </a:t>
            </a:r>
            <a:r>
              <a:rPr lang="en-US" sz="1800" dirty="0" err="1">
                <a:latin typeface="Tinos" charset="0"/>
                <a:ea typeface="Tinos" charset="0"/>
                <a:cs typeface="Tinos" charset="0"/>
              </a:rPr>
              <a:t>akan</a:t>
            </a:r>
            <a:r>
              <a:rPr lang="en-US" sz="1800" dirty="0">
                <a:latin typeface="Tinos" charset="0"/>
                <a:ea typeface="Tinos" charset="0"/>
                <a:cs typeface="Tinos" charset="0"/>
              </a:rPr>
              <a:t> </a:t>
            </a:r>
            <a:r>
              <a:rPr lang="en-US" sz="1800" dirty="0" err="1">
                <a:latin typeface="Tinos" charset="0"/>
                <a:ea typeface="Tinos" charset="0"/>
                <a:cs typeface="Tinos" charset="0"/>
              </a:rPr>
              <a:t>dilakukan</a:t>
            </a:r>
            <a:r>
              <a:rPr lang="en-US" sz="1800" dirty="0">
                <a:latin typeface="Tinos" charset="0"/>
                <a:ea typeface="Tinos" charset="0"/>
                <a:cs typeface="Tinos" charset="0"/>
              </a:rPr>
              <a:t> , </a:t>
            </a:r>
            <a:r>
              <a:rPr lang="en-US" sz="1800" dirty="0" err="1">
                <a:latin typeface="Tinos" charset="0"/>
                <a:ea typeface="Tinos" charset="0"/>
                <a:cs typeface="Tinos" charset="0"/>
              </a:rPr>
              <a:t>bertempat</a:t>
            </a:r>
            <a:r>
              <a:rPr lang="en-US" sz="1800" dirty="0">
                <a:latin typeface="Tinos" charset="0"/>
                <a:ea typeface="Tinos" charset="0"/>
                <a:cs typeface="Tinos" charset="0"/>
              </a:rPr>
              <a:t> di </a:t>
            </a:r>
            <a:r>
              <a:rPr lang="en-US" sz="1800" dirty="0" err="1">
                <a:latin typeface="Tinos" charset="0"/>
                <a:ea typeface="Tinos" charset="0"/>
                <a:cs typeface="Tinos" charset="0"/>
              </a:rPr>
              <a:t>Rutan</a:t>
            </a:r>
            <a:r>
              <a:rPr lang="en-US" sz="1800" dirty="0">
                <a:latin typeface="Tinos" charset="0"/>
                <a:ea typeface="Tinos" charset="0"/>
                <a:cs typeface="Tinos" charset="0"/>
              </a:rPr>
              <a:t> </a:t>
            </a:r>
            <a:r>
              <a:rPr lang="en-US" sz="1800" dirty="0" err="1">
                <a:latin typeface="Tinos" charset="0"/>
                <a:ea typeface="Tinos" charset="0"/>
                <a:cs typeface="Tinos" charset="0"/>
              </a:rPr>
              <a:t>Kelas</a:t>
            </a:r>
            <a:r>
              <a:rPr lang="en-US" sz="1800" dirty="0">
                <a:latin typeface="Tinos" charset="0"/>
                <a:ea typeface="Tinos" charset="0"/>
                <a:cs typeface="Tinos" charset="0"/>
              </a:rPr>
              <a:t> IIB </a:t>
            </a:r>
            <a:r>
              <a:rPr lang="en-US" sz="1800" dirty="0" err="1">
                <a:latin typeface="Tinos" charset="0"/>
                <a:ea typeface="Tinos" charset="0"/>
                <a:cs typeface="Tinos" charset="0"/>
              </a:rPr>
              <a:t>Batusangkar</a:t>
            </a:r>
            <a:r>
              <a:rPr lang="en-US" sz="1800" dirty="0">
                <a:latin typeface="Tinos" charset="0"/>
                <a:ea typeface="Tinos" charset="0"/>
                <a:cs typeface="Tinos" charset="0"/>
              </a:rPr>
              <a:t>. </a:t>
            </a:r>
            <a:r>
              <a:rPr lang="en-US" sz="1800" dirty="0" err="1">
                <a:latin typeface="Tinos" charset="0"/>
                <a:ea typeface="Tinos" charset="0"/>
                <a:cs typeface="Tinos" charset="0"/>
              </a:rPr>
              <a:t>Penelitian</a:t>
            </a:r>
            <a:r>
              <a:rPr lang="en-US" sz="1800" dirty="0">
                <a:latin typeface="Tinos" charset="0"/>
                <a:ea typeface="Tinos" charset="0"/>
                <a:cs typeface="Tinos" charset="0"/>
              </a:rPr>
              <a:t> </a:t>
            </a:r>
            <a:r>
              <a:rPr lang="en-US" sz="1800" dirty="0" err="1">
                <a:latin typeface="Tinos" charset="0"/>
                <a:ea typeface="Tinos" charset="0"/>
                <a:cs typeface="Tinos" charset="0"/>
              </a:rPr>
              <a:t>ini</a:t>
            </a:r>
            <a:r>
              <a:rPr lang="en-US" sz="1800" dirty="0">
                <a:latin typeface="Tinos" charset="0"/>
                <a:ea typeface="Tinos" charset="0"/>
                <a:cs typeface="Tinos" charset="0"/>
              </a:rPr>
              <a:t> </a:t>
            </a:r>
            <a:r>
              <a:rPr lang="en-US" sz="1800" dirty="0" err="1">
                <a:latin typeface="Tinos" charset="0"/>
                <a:ea typeface="Tinos" charset="0"/>
                <a:cs typeface="Tinos" charset="0"/>
              </a:rPr>
              <a:t>dilakukan</a:t>
            </a:r>
            <a:r>
              <a:rPr lang="en-US" sz="1800" dirty="0">
                <a:latin typeface="Tinos" charset="0"/>
                <a:ea typeface="Tinos" charset="0"/>
                <a:cs typeface="Tinos" charset="0"/>
              </a:rPr>
              <a:t> </a:t>
            </a:r>
            <a:r>
              <a:rPr lang="en-US" sz="1800" dirty="0" err="1">
                <a:latin typeface="Tinos" charset="0"/>
                <a:ea typeface="Tinos" charset="0"/>
                <a:cs typeface="Tinos" charset="0"/>
              </a:rPr>
              <a:t>pada</a:t>
            </a:r>
            <a:r>
              <a:rPr lang="en-US" sz="1800" dirty="0">
                <a:latin typeface="Tinos" charset="0"/>
                <a:ea typeface="Tinos" charset="0"/>
                <a:cs typeface="Tinos" charset="0"/>
              </a:rPr>
              <a:t> </a:t>
            </a:r>
            <a:r>
              <a:rPr lang="en-US" sz="1800" dirty="0" err="1">
                <a:latin typeface="Tinos" charset="0"/>
                <a:ea typeface="Tinos" charset="0"/>
                <a:cs typeface="Tinos" charset="0"/>
              </a:rPr>
              <a:t>bulan</a:t>
            </a:r>
            <a:r>
              <a:rPr lang="en-US" sz="1800" dirty="0">
                <a:latin typeface="Tinos" charset="0"/>
                <a:ea typeface="Tinos" charset="0"/>
                <a:cs typeface="Tinos" charset="0"/>
              </a:rPr>
              <a:t> </a:t>
            </a:r>
            <a:r>
              <a:rPr lang="en-US" sz="1800" dirty="0" err="1">
                <a:latin typeface="Tinos" charset="0"/>
                <a:ea typeface="Tinos" charset="0"/>
                <a:cs typeface="Tinos" charset="0"/>
              </a:rPr>
              <a:t>Oktober</a:t>
            </a:r>
            <a:r>
              <a:rPr lang="en-US" sz="1800" dirty="0">
                <a:latin typeface="Tinos" charset="0"/>
                <a:ea typeface="Tinos" charset="0"/>
                <a:cs typeface="Tinos" charset="0"/>
              </a:rPr>
              <a:t> 2020 </a:t>
            </a:r>
            <a:r>
              <a:rPr lang="en-US" sz="1800" dirty="0" err="1">
                <a:latin typeface="Tinos" charset="0"/>
                <a:ea typeface="Tinos" charset="0"/>
                <a:cs typeface="Tinos" charset="0"/>
              </a:rPr>
              <a:t>sampai</a:t>
            </a:r>
            <a:r>
              <a:rPr lang="en-US" sz="1800" dirty="0">
                <a:latin typeface="Tinos" charset="0"/>
                <a:ea typeface="Tinos" charset="0"/>
                <a:cs typeface="Tinos" charset="0"/>
              </a:rPr>
              <a:t> April 2021</a:t>
            </a:r>
            <a:endParaRPr sz="1800" b="1" i="1" dirty="0">
              <a:solidFill>
                <a:schemeClr val="accent1"/>
              </a:solidFill>
              <a:latin typeface="Tinos" charset="0"/>
              <a:ea typeface="Tinos" charset="0"/>
              <a:cs typeface="Tinos" charset="0"/>
              <a:sym typeface="Playfair Display"/>
            </a:endParaRPr>
          </a:p>
        </p:txBody>
      </p:sp>
      <p:sp>
        <p:nvSpPr>
          <p:cNvPr id="178" name="Google Shape;178;p26"/>
          <p:cNvSpPr txBox="1">
            <a:spLocks noGrp="1"/>
          </p:cNvSpPr>
          <p:nvPr>
            <p:ph type="sldNum" idx="12"/>
          </p:nvPr>
        </p:nvSpPr>
        <p:spPr>
          <a:xfrm>
            <a:off x="8556784" y="4749851"/>
            <a:ext cx="548700" cy="393600"/>
          </a:xfrm>
          <a:prstGeom prst="rect">
            <a:avLst/>
          </a:prstGeom>
        </p:spPr>
        <p:txBody>
          <a:bodyPr spcFirstLastPara="1" wrap="square" lIns="91425" tIns="91425" rIns="91425" bIns="91425" anchor="t" anchorCtr="0">
            <a:noAutofit/>
          </a:bodyPr>
          <a:lstStyle/>
          <a:p>
            <a:pPr marL="0" lvl="0" indent="0" algn="r" rtl="0">
              <a:spcBef>
                <a:spcPts val="0"/>
              </a:spcBef>
              <a:spcAft>
                <a:spcPts val="0"/>
              </a:spcAft>
              <a:buNone/>
            </a:pPr>
            <a:fld id="{00000000-1234-1234-1234-123412341234}" type="slidenum">
              <a:rPr lang="en">
                <a:solidFill>
                  <a:srgbClr val="FFFFFF"/>
                </a:solidFill>
              </a:rPr>
              <a:t>12</a:t>
            </a:fld>
            <a:endParaRPr>
              <a:solidFill>
                <a:srgbClr val="FFFFFF"/>
              </a:solidFill>
            </a:endParaRPr>
          </a:p>
        </p:txBody>
      </p:sp>
      <p:sp>
        <p:nvSpPr>
          <p:cNvPr id="5" name="Google Shape;177;p26"/>
          <p:cNvSpPr/>
          <p:nvPr/>
        </p:nvSpPr>
        <p:spPr>
          <a:xfrm>
            <a:off x="0" y="2973532"/>
            <a:ext cx="3690900" cy="2133600"/>
          </a:xfrm>
          <a:prstGeom prst="rect">
            <a:avLst/>
          </a:prstGeom>
          <a:solidFill>
            <a:srgbClr val="FFFFFF"/>
          </a:solidFill>
          <a:ln>
            <a:noFill/>
          </a:ln>
          <a:effectLst>
            <a:outerShdw dist="104775" dir="2700000" algn="bl" rotWithShape="0">
              <a:srgbClr val="20124D">
                <a:alpha val="15000"/>
              </a:srgbClr>
            </a:outerShdw>
          </a:effectLst>
        </p:spPr>
        <p:txBody>
          <a:bodyPr spcFirstLastPara="1" wrap="square" lIns="91425" tIns="91425" rIns="91425" bIns="91425" anchor="ctr" anchorCtr="0">
            <a:noAutofit/>
          </a:bodyPr>
          <a:lstStyle/>
          <a:p>
            <a:pPr lvl="0"/>
            <a:r>
              <a:rPr lang="en-US" sz="1800" b="1" dirty="0" err="1">
                <a:latin typeface="Tinos" charset="0"/>
                <a:ea typeface="Tinos" charset="0"/>
                <a:cs typeface="Tinos" charset="0"/>
              </a:rPr>
              <a:t>Subjek</a:t>
            </a:r>
            <a:r>
              <a:rPr lang="en-US" sz="1800" b="1" dirty="0">
                <a:latin typeface="Tinos" charset="0"/>
                <a:ea typeface="Tinos" charset="0"/>
                <a:cs typeface="Tinos" charset="0"/>
              </a:rPr>
              <a:t> </a:t>
            </a:r>
            <a:r>
              <a:rPr lang="en-US" sz="1800" b="1" dirty="0" err="1">
                <a:latin typeface="Tinos" charset="0"/>
                <a:ea typeface="Tinos" charset="0"/>
                <a:cs typeface="Tinos" charset="0"/>
              </a:rPr>
              <a:t>Penelitian</a:t>
            </a:r>
            <a:endParaRPr lang="en-US" sz="1800" dirty="0">
              <a:latin typeface="Tinos" charset="0"/>
              <a:ea typeface="Tinos" charset="0"/>
              <a:cs typeface="Tinos" charset="0"/>
            </a:endParaRPr>
          </a:p>
          <a:p>
            <a:r>
              <a:rPr lang="en-US" sz="1800" dirty="0" err="1">
                <a:latin typeface="Tinos" charset="0"/>
                <a:ea typeface="Tinos" charset="0"/>
                <a:cs typeface="Tinos" charset="0"/>
              </a:rPr>
              <a:t>Subjek</a:t>
            </a:r>
            <a:r>
              <a:rPr lang="en-US" sz="1800" dirty="0">
                <a:latin typeface="Tinos" charset="0"/>
                <a:ea typeface="Tinos" charset="0"/>
                <a:cs typeface="Tinos" charset="0"/>
              </a:rPr>
              <a:t> </a:t>
            </a:r>
            <a:r>
              <a:rPr lang="en-US" sz="1800" dirty="0" err="1">
                <a:latin typeface="Tinos" charset="0"/>
                <a:ea typeface="Tinos" charset="0"/>
                <a:cs typeface="Tinos" charset="0"/>
              </a:rPr>
              <a:t>dalam</a:t>
            </a:r>
            <a:r>
              <a:rPr lang="en-US" sz="1800" dirty="0">
                <a:latin typeface="Tinos" charset="0"/>
                <a:ea typeface="Tinos" charset="0"/>
                <a:cs typeface="Tinos" charset="0"/>
              </a:rPr>
              <a:t> </a:t>
            </a:r>
            <a:r>
              <a:rPr lang="en-US" sz="1800" dirty="0" err="1">
                <a:latin typeface="Tinos" charset="0"/>
                <a:ea typeface="Tinos" charset="0"/>
                <a:cs typeface="Tinos" charset="0"/>
              </a:rPr>
              <a:t>penelitian</a:t>
            </a:r>
            <a:r>
              <a:rPr lang="en-US" sz="1800" dirty="0">
                <a:latin typeface="Tinos" charset="0"/>
                <a:ea typeface="Tinos" charset="0"/>
                <a:cs typeface="Tinos" charset="0"/>
              </a:rPr>
              <a:t> </a:t>
            </a:r>
            <a:r>
              <a:rPr lang="en-US" sz="1800" dirty="0" err="1">
                <a:latin typeface="Tinos" charset="0"/>
                <a:ea typeface="Tinos" charset="0"/>
                <a:cs typeface="Tinos" charset="0"/>
              </a:rPr>
              <a:t>ini</a:t>
            </a:r>
            <a:r>
              <a:rPr lang="en-US" sz="1800" dirty="0">
                <a:latin typeface="Tinos" charset="0"/>
                <a:ea typeface="Tinos" charset="0"/>
                <a:cs typeface="Tinos" charset="0"/>
              </a:rPr>
              <a:t> </a:t>
            </a:r>
            <a:r>
              <a:rPr lang="en-US" sz="1800" dirty="0" err="1">
                <a:latin typeface="Tinos" charset="0"/>
                <a:ea typeface="Tinos" charset="0"/>
                <a:cs typeface="Tinos" charset="0"/>
              </a:rPr>
              <a:t>terdiri</a:t>
            </a:r>
            <a:r>
              <a:rPr lang="en-US" sz="1800" dirty="0">
                <a:latin typeface="Tinos" charset="0"/>
                <a:ea typeface="Tinos" charset="0"/>
                <a:cs typeface="Tinos" charset="0"/>
              </a:rPr>
              <a:t> </a:t>
            </a:r>
            <a:r>
              <a:rPr lang="en-US" sz="1800" dirty="0" err="1">
                <a:latin typeface="Tinos" charset="0"/>
                <a:ea typeface="Tinos" charset="0"/>
                <a:cs typeface="Tinos" charset="0"/>
              </a:rPr>
              <a:t>dari</a:t>
            </a:r>
            <a:r>
              <a:rPr lang="en-US" sz="1800" dirty="0">
                <a:latin typeface="Tinos" charset="0"/>
                <a:ea typeface="Tinos" charset="0"/>
                <a:cs typeface="Tinos" charset="0"/>
              </a:rPr>
              <a:t> 3 </a:t>
            </a:r>
            <a:r>
              <a:rPr lang="en-US" sz="1800" dirty="0" err="1">
                <a:latin typeface="Tinos" charset="0"/>
                <a:ea typeface="Tinos" charset="0"/>
                <a:cs typeface="Tinos" charset="0"/>
              </a:rPr>
              <a:t>narapidana</a:t>
            </a:r>
            <a:r>
              <a:rPr lang="en-US" sz="1800" dirty="0">
                <a:latin typeface="Tinos" charset="0"/>
                <a:ea typeface="Tinos" charset="0"/>
                <a:cs typeface="Tinos" charset="0"/>
              </a:rPr>
              <a:t> </a:t>
            </a:r>
            <a:r>
              <a:rPr lang="en-US" sz="1800" dirty="0" err="1">
                <a:latin typeface="Tinos" charset="0"/>
                <a:ea typeface="Tinos" charset="0"/>
                <a:cs typeface="Tinos" charset="0"/>
              </a:rPr>
              <a:t>lansia</a:t>
            </a:r>
            <a:r>
              <a:rPr lang="en-US" sz="1800" dirty="0">
                <a:latin typeface="Tinos" charset="0"/>
                <a:ea typeface="Tinos" charset="0"/>
                <a:cs typeface="Tinos" charset="0"/>
              </a:rPr>
              <a:t> </a:t>
            </a:r>
            <a:r>
              <a:rPr lang="en-US" sz="1800" dirty="0" err="1">
                <a:latin typeface="Tinos" charset="0"/>
                <a:ea typeface="Tinos" charset="0"/>
                <a:cs typeface="Tinos" charset="0"/>
              </a:rPr>
              <a:t>laki</a:t>
            </a:r>
            <a:r>
              <a:rPr lang="en-US" sz="1800" dirty="0">
                <a:latin typeface="Tinos" charset="0"/>
                <a:ea typeface="Tinos" charset="0"/>
                <a:cs typeface="Tinos" charset="0"/>
              </a:rPr>
              <a:t> yang </a:t>
            </a:r>
            <a:r>
              <a:rPr lang="en-US" sz="1800" dirty="0" err="1">
                <a:latin typeface="Tinos" charset="0"/>
                <a:ea typeface="Tinos" charset="0"/>
                <a:cs typeface="Tinos" charset="0"/>
              </a:rPr>
              <a:t>memiliki</a:t>
            </a:r>
            <a:r>
              <a:rPr lang="en-US" sz="1800" dirty="0">
                <a:latin typeface="Tinos" charset="0"/>
                <a:ea typeface="Tinos" charset="0"/>
                <a:cs typeface="Tinos" charset="0"/>
              </a:rPr>
              <a:t> </a:t>
            </a:r>
            <a:r>
              <a:rPr lang="en-US" sz="1800" dirty="0" err="1">
                <a:latin typeface="Tinos" charset="0"/>
                <a:ea typeface="Tinos" charset="0"/>
                <a:cs typeface="Tinos" charset="0"/>
              </a:rPr>
              <a:t>rentang</a:t>
            </a:r>
            <a:r>
              <a:rPr lang="en-US" sz="1800" dirty="0">
                <a:latin typeface="Tinos" charset="0"/>
                <a:ea typeface="Tinos" charset="0"/>
                <a:cs typeface="Tinos" charset="0"/>
              </a:rPr>
              <a:t> </a:t>
            </a:r>
            <a:r>
              <a:rPr lang="en-US" sz="1800" dirty="0" err="1">
                <a:latin typeface="Tinos" charset="0"/>
                <a:ea typeface="Tinos" charset="0"/>
                <a:cs typeface="Tinos" charset="0"/>
              </a:rPr>
              <a:t>umur</a:t>
            </a:r>
            <a:r>
              <a:rPr lang="en-US" sz="1800" dirty="0">
                <a:latin typeface="Tinos" charset="0"/>
                <a:ea typeface="Tinos" charset="0"/>
                <a:cs typeface="Tinos" charset="0"/>
              </a:rPr>
              <a:t> </a:t>
            </a:r>
            <a:r>
              <a:rPr lang="en-US" sz="1800" dirty="0" err="1">
                <a:latin typeface="Tinos" charset="0"/>
                <a:ea typeface="Tinos" charset="0"/>
                <a:cs typeface="Tinos" charset="0"/>
              </a:rPr>
              <a:t>dari</a:t>
            </a:r>
            <a:r>
              <a:rPr lang="en-US" sz="1800" dirty="0">
                <a:latin typeface="Tinos" charset="0"/>
                <a:ea typeface="Tinos" charset="0"/>
                <a:cs typeface="Tinos" charset="0"/>
              </a:rPr>
              <a:t> 62-65 </a:t>
            </a:r>
            <a:r>
              <a:rPr lang="en-US" sz="1800" dirty="0" err="1">
                <a:latin typeface="Tinos" charset="0"/>
                <a:ea typeface="Tinos" charset="0"/>
                <a:cs typeface="Tinos" charset="0"/>
              </a:rPr>
              <a:t>tahun</a:t>
            </a:r>
            <a:r>
              <a:rPr lang="en-US" sz="1800" dirty="0">
                <a:latin typeface="Tinos" charset="0"/>
                <a:ea typeface="Tinos" charset="0"/>
                <a:cs typeface="Tinos" charset="0"/>
              </a:rPr>
              <a:t>, yang </a:t>
            </a:r>
            <a:r>
              <a:rPr lang="en-US" sz="1800" dirty="0" err="1">
                <a:latin typeface="Tinos" charset="0"/>
                <a:ea typeface="Tinos" charset="0"/>
                <a:cs typeface="Tinos" charset="0"/>
              </a:rPr>
              <a:t>berada</a:t>
            </a:r>
            <a:r>
              <a:rPr lang="en-US" sz="1800" dirty="0">
                <a:latin typeface="Tinos" charset="0"/>
                <a:ea typeface="Tinos" charset="0"/>
                <a:cs typeface="Tinos" charset="0"/>
              </a:rPr>
              <a:t> di </a:t>
            </a:r>
            <a:r>
              <a:rPr lang="en-US" sz="1800" dirty="0" err="1">
                <a:latin typeface="Tinos" charset="0"/>
                <a:ea typeface="Tinos" charset="0"/>
                <a:cs typeface="Tinos" charset="0"/>
              </a:rPr>
              <a:t>Rutan</a:t>
            </a:r>
            <a:r>
              <a:rPr lang="en-US" sz="1800" dirty="0">
                <a:latin typeface="Tinos" charset="0"/>
                <a:ea typeface="Tinos" charset="0"/>
                <a:cs typeface="Tinos" charset="0"/>
              </a:rPr>
              <a:t> </a:t>
            </a:r>
            <a:r>
              <a:rPr lang="en-US" sz="1800" dirty="0" err="1">
                <a:latin typeface="Tinos" charset="0"/>
                <a:ea typeface="Tinos" charset="0"/>
                <a:cs typeface="Tinos" charset="0"/>
              </a:rPr>
              <a:t>Kelas</a:t>
            </a:r>
            <a:r>
              <a:rPr lang="en-US" sz="1800" dirty="0">
                <a:latin typeface="Tinos" charset="0"/>
                <a:ea typeface="Tinos" charset="0"/>
                <a:cs typeface="Tinos" charset="0"/>
              </a:rPr>
              <a:t> IIB </a:t>
            </a:r>
            <a:r>
              <a:rPr lang="en-US" sz="1800" dirty="0" err="1">
                <a:latin typeface="Tinos" charset="0"/>
                <a:ea typeface="Tinos" charset="0"/>
                <a:cs typeface="Tinos" charset="0"/>
              </a:rPr>
              <a:t>Batusangkar</a:t>
            </a:r>
            <a:r>
              <a:rPr lang="en-US" sz="1800" dirty="0">
                <a:latin typeface="Tinos" charset="0"/>
                <a:ea typeface="Tinos" charset="0"/>
                <a:cs typeface="Tinos" charset="0"/>
              </a:rPr>
              <a:t> yang </a:t>
            </a:r>
            <a:r>
              <a:rPr lang="en-US" sz="1800" dirty="0" err="1">
                <a:latin typeface="Tinos" charset="0"/>
                <a:ea typeface="Tinos" charset="0"/>
                <a:cs typeface="Tinos" charset="0"/>
              </a:rPr>
              <a:t>terjerat</a:t>
            </a:r>
            <a:r>
              <a:rPr lang="en-US" sz="1800" dirty="0">
                <a:latin typeface="Tinos" charset="0"/>
                <a:ea typeface="Tinos" charset="0"/>
                <a:cs typeface="Tinos" charset="0"/>
              </a:rPr>
              <a:t> </a:t>
            </a:r>
            <a:r>
              <a:rPr lang="en-US" sz="1800" dirty="0" err="1">
                <a:latin typeface="Tinos" charset="0"/>
                <a:ea typeface="Tinos" charset="0"/>
                <a:cs typeface="Tinos" charset="0"/>
              </a:rPr>
              <a:t>hukum</a:t>
            </a:r>
            <a:r>
              <a:rPr lang="en-US" sz="1800" dirty="0">
                <a:latin typeface="Tinos" charset="0"/>
                <a:ea typeface="Tinos" charset="0"/>
                <a:cs typeface="Tinos" charset="0"/>
              </a:rPr>
              <a:t> </a:t>
            </a:r>
            <a:r>
              <a:rPr lang="en-US" sz="1800" dirty="0" err="1">
                <a:latin typeface="Tinos" charset="0"/>
                <a:ea typeface="Tinos" charset="0"/>
                <a:cs typeface="Tinos" charset="0"/>
              </a:rPr>
              <a:t>karena</a:t>
            </a:r>
            <a:r>
              <a:rPr lang="en-US" sz="1800" dirty="0">
                <a:latin typeface="Tinos" charset="0"/>
                <a:ea typeface="Tinos" charset="0"/>
                <a:cs typeface="Tinos" charset="0"/>
              </a:rPr>
              <a:t>  </a:t>
            </a:r>
            <a:r>
              <a:rPr lang="en-US" sz="1800" dirty="0" err="1">
                <a:latin typeface="Tinos" charset="0"/>
                <a:ea typeface="Tinos" charset="0"/>
                <a:cs typeface="Tinos" charset="0"/>
              </a:rPr>
              <a:t>kasus</a:t>
            </a:r>
            <a:r>
              <a:rPr lang="en-US" sz="1800" dirty="0">
                <a:latin typeface="Tinos" charset="0"/>
                <a:ea typeface="Tinos" charset="0"/>
                <a:cs typeface="Tinos" charset="0"/>
              </a:rPr>
              <a:t> </a:t>
            </a:r>
            <a:r>
              <a:rPr lang="en-US" sz="1800" dirty="0" err="1">
                <a:latin typeface="Tinos" charset="0"/>
                <a:ea typeface="Tinos" charset="0"/>
                <a:cs typeface="Tinos" charset="0"/>
              </a:rPr>
              <a:t>pelecehan</a:t>
            </a:r>
            <a:r>
              <a:rPr lang="en-US" sz="1800" dirty="0">
                <a:latin typeface="Tinos" charset="0"/>
                <a:ea typeface="Tinos" charset="0"/>
                <a:cs typeface="Tinos" charset="0"/>
              </a:rPr>
              <a:t> </a:t>
            </a:r>
            <a:r>
              <a:rPr lang="en-US" sz="1800" dirty="0" err="1">
                <a:latin typeface="Tinos" charset="0"/>
                <a:ea typeface="Tinos" charset="0"/>
                <a:cs typeface="Tinos" charset="0"/>
              </a:rPr>
              <a:t>seksual</a:t>
            </a:r>
            <a:endParaRPr lang="en-US" sz="1800" dirty="0">
              <a:latin typeface="Tinos" charset="0"/>
              <a:ea typeface="Tinos" charset="0"/>
              <a:cs typeface="Tinos" charset="0"/>
            </a:endParaRPr>
          </a:p>
        </p:txBody>
      </p:sp>
      <p:sp>
        <p:nvSpPr>
          <p:cNvPr id="6" name="Google Shape;177;p26"/>
          <p:cNvSpPr/>
          <p:nvPr/>
        </p:nvSpPr>
        <p:spPr>
          <a:xfrm>
            <a:off x="5105400" y="1977737"/>
            <a:ext cx="3352800" cy="3150177"/>
          </a:xfrm>
          <a:prstGeom prst="rect">
            <a:avLst/>
          </a:prstGeom>
          <a:solidFill>
            <a:srgbClr val="FFFFFF"/>
          </a:solidFill>
          <a:ln>
            <a:noFill/>
          </a:ln>
          <a:effectLst>
            <a:outerShdw dist="104775" dir="2700000" algn="bl" rotWithShape="0">
              <a:srgbClr val="20124D">
                <a:alpha val="15000"/>
              </a:srgbClr>
            </a:outerShdw>
          </a:effectLst>
        </p:spPr>
        <p:txBody>
          <a:bodyPr spcFirstLastPara="1" wrap="square" lIns="91425" tIns="91425" rIns="91425" bIns="91425" anchor="ctr" anchorCtr="0">
            <a:noAutofit/>
          </a:bodyPr>
          <a:lstStyle/>
          <a:p>
            <a:pPr algn="just"/>
            <a:r>
              <a:rPr lang="en-US" sz="1800" b="1" dirty="0" smtClean="0">
                <a:latin typeface="Tinos" charset="0"/>
                <a:ea typeface="Tinos" charset="0"/>
                <a:cs typeface="Tinos" charset="0"/>
              </a:rPr>
              <a:t>INSTRUMENT PENELITIAN</a:t>
            </a:r>
          </a:p>
          <a:p>
            <a:pPr algn="just"/>
            <a:r>
              <a:rPr lang="en-US" sz="1800" dirty="0" err="1" smtClean="0">
                <a:latin typeface="Tinos" charset="0"/>
                <a:ea typeface="Tinos" charset="0"/>
                <a:cs typeface="Tinos" charset="0"/>
              </a:rPr>
              <a:t>Instrumen</a:t>
            </a:r>
            <a:r>
              <a:rPr lang="en-US" sz="1800" dirty="0" smtClean="0">
                <a:latin typeface="Tinos" charset="0"/>
                <a:ea typeface="Tinos" charset="0"/>
                <a:cs typeface="Tinos" charset="0"/>
              </a:rPr>
              <a:t> </a:t>
            </a:r>
            <a:r>
              <a:rPr lang="en-US" sz="1800" dirty="0" err="1">
                <a:latin typeface="Tinos" charset="0"/>
                <a:ea typeface="Tinos" charset="0"/>
                <a:cs typeface="Tinos" charset="0"/>
              </a:rPr>
              <a:t>pengumpulan</a:t>
            </a:r>
            <a:r>
              <a:rPr lang="en-US" sz="1800" dirty="0">
                <a:latin typeface="Tinos" charset="0"/>
                <a:ea typeface="Tinos" charset="0"/>
                <a:cs typeface="Tinos" charset="0"/>
              </a:rPr>
              <a:t> data yang </a:t>
            </a:r>
            <a:r>
              <a:rPr lang="en-US" sz="1800" dirty="0" err="1">
                <a:latin typeface="Tinos" charset="0"/>
                <a:ea typeface="Tinos" charset="0"/>
                <a:cs typeface="Tinos" charset="0"/>
              </a:rPr>
              <a:t>digunakan</a:t>
            </a:r>
            <a:r>
              <a:rPr lang="en-US" sz="1800" dirty="0">
                <a:latin typeface="Tinos" charset="0"/>
                <a:ea typeface="Tinos" charset="0"/>
                <a:cs typeface="Tinos" charset="0"/>
              </a:rPr>
              <a:t> </a:t>
            </a:r>
            <a:r>
              <a:rPr lang="en-US" sz="1800" dirty="0" err="1">
                <a:latin typeface="Tinos" charset="0"/>
                <a:ea typeface="Tinos" charset="0"/>
                <a:cs typeface="Tinos" charset="0"/>
              </a:rPr>
              <a:t>peneliti</a:t>
            </a:r>
            <a:r>
              <a:rPr lang="en-US" sz="1800" dirty="0">
                <a:latin typeface="Tinos" charset="0"/>
                <a:ea typeface="Tinos" charset="0"/>
                <a:cs typeface="Tinos" charset="0"/>
              </a:rPr>
              <a:t> </a:t>
            </a:r>
            <a:r>
              <a:rPr lang="en-US" sz="1800" dirty="0" err="1">
                <a:latin typeface="Tinos" charset="0"/>
                <a:ea typeface="Tinos" charset="0"/>
                <a:cs typeface="Tinos" charset="0"/>
              </a:rPr>
              <a:t>dalam</a:t>
            </a:r>
            <a:r>
              <a:rPr lang="en-US" sz="1800" dirty="0">
                <a:latin typeface="Tinos" charset="0"/>
                <a:ea typeface="Tinos" charset="0"/>
                <a:cs typeface="Tinos" charset="0"/>
              </a:rPr>
              <a:t> </a:t>
            </a:r>
            <a:r>
              <a:rPr lang="en-US" sz="1800" dirty="0" err="1">
                <a:latin typeface="Tinos" charset="0"/>
                <a:ea typeface="Tinos" charset="0"/>
                <a:cs typeface="Tinos" charset="0"/>
              </a:rPr>
              <a:t>penelitian</a:t>
            </a:r>
            <a:r>
              <a:rPr lang="en-US" sz="1800" dirty="0">
                <a:latin typeface="Tinos" charset="0"/>
                <a:ea typeface="Tinos" charset="0"/>
                <a:cs typeface="Tinos" charset="0"/>
              </a:rPr>
              <a:t> </a:t>
            </a:r>
            <a:r>
              <a:rPr lang="en-US" sz="1800" dirty="0" err="1">
                <a:latin typeface="Tinos" charset="0"/>
                <a:ea typeface="Tinos" charset="0"/>
                <a:cs typeface="Tinos" charset="0"/>
              </a:rPr>
              <a:t>ini</a:t>
            </a:r>
            <a:r>
              <a:rPr lang="en-US" sz="1800" dirty="0">
                <a:latin typeface="Tinos" charset="0"/>
                <a:ea typeface="Tinos" charset="0"/>
                <a:cs typeface="Tinos" charset="0"/>
              </a:rPr>
              <a:t> </a:t>
            </a:r>
            <a:r>
              <a:rPr lang="en-US" sz="1800" dirty="0" err="1">
                <a:latin typeface="Tinos" charset="0"/>
                <a:ea typeface="Tinos" charset="0"/>
                <a:cs typeface="Tinos" charset="0"/>
              </a:rPr>
              <a:t>berupa</a:t>
            </a:r>
            <a:r>
              <a:rPr lang="en-US" sz="1800" dirty="0">
                <a:latin typeface="Tinos" charset="0"/>
                <a:ea typeface="Tinos" charset="0"/>
                <a:cs typeface="Tinos" charset="0"/>
              </a:rPr>
              <a:t> </a:t>
            </a:r>
            <a:r>
              <a:rPr lang="en-US" sz="1800" dirty="0" err="1">
                <a:latin typeface="Tinos" charset="0"/>
                <a:ea typeface="Tinos" charset="0"/>
                <a:cs typeface="Tinos" charset="0"/>
              </a:rPr>
              <a:t>pedoman</a:t>
            </a:r>
            <a:r>
              <a:rPr lang="en-US" sz="1800" dirty="0">
                <a:latin typeface="Tinos" charset="0"/>
                <a:ea typeface="Tinos" charset="0"/>
                <a:cs typeface="Tinos" charset="0"/>
              </a:rPr>
              <a:t> </a:t>
            </a:r>
            <a:r>
              <a:rPr lang="en-US" sz="1800" dirty="0" err="1">
                <a:latin typeface="Tinos" charset="0"/>
                <a:ea typeface="Tinos" charset="0"/>
                <a:cs typeface="Tinos" charset="0"/>
              </a:rPr>
              <a:t>observasi</a:t>
            </a:r>
            <a:r>
              <a:rPr lang="en-US" sz="1800" dirty="0">
                <a:latin typeface="Tinos" charset="0"/>
                <a:ea typeface="Tinos" charset="0"/>
                <a:cs typeface="Tinos" charset="0"/>
              </a:rPr>
              <a:t> </a:t>
            </a:r>
            <a:r>
              <a:rPr lang="en-US" sz="1800" dirty="0" err="1">
                <a:latin typeface="Tinos" charset="0"/>
                <a:ea typeface="Tinos" charset="0"/>
                <a:cs typeface="Tinos" charset="0"/>
              </a:rPr>
              <a:t>dan</a:t>
            </a:r>
            <a:r>
              <a:rPr lang="en-US" sz="1800" dirty="0">
                <a:latin typeface="Tinos" charset="0"/>
                <a:ea typeface="Tinos" charset="0"/>
                <a:cs typeface="Tinos" charset="0"/>
              </a:rPr>
              <a:t> </a:t>
            </a:r>
            <a:r>
              <a:rPr lang="en-US" sz="1800" dirty="0" err="1">
                <a:latin typeface="Tinos" charset="0"/>
                <a:ea typeface="Tinos" charset="0"/>
                <a:cs typeface="Tinos" charset="0"/>
              </a:rPr>
              <a:t>pedoman</a:t>
            </a:r>
            <a:r>
              <a:rPr lang="en-US" sz="1800" dirty="0">
                <a:latin typeface="Tinos" charset="0"/>
                <a:ea typeface="Tinos" charset="0"/>
                <a:cs typeface="Tinos" charset="0"/>
              </a:rPr>
              <a:t> </a:t>
            </a:r>
            <a:r>
              <a:rPr lang="en-US" sz="1800" dirty="0" err="1">
                <a:latin typeface="Tinos" charset="0"/>
                <a:ea typeface="Tinos" charset="0"/>
                <a:cs typeface="Tinos" charset="0"/>
              </a:rPr>
              <a:t>wawancara</a:t>
            </a:r>
            <a:r>
              <a:rPr lang="en-US" sz="1800" dirty="0">
                <a:latin typeface="Tinos" charset="0"/>
                <a:ea typeface="Tinos" charset="0"/>
                <a:cs typeface="Tinos" charset="0"/>
              </a:rPr>
              <a:t>, </a:t>
            </a:r>
            <a:r>
              <a:rPr lang="en-US" sz="1800" dirty="0" err="1">
                <a:latin typeface="Tinos" charset="0"/>
                <a:ea typeface="Tinos" charset="0"/>
                <a:cs typeface="Tinos" charset="0"/>
              </a:rPr>
              <a:t>dimana</a:t>
            </a:r>
            <a:r>
              <a:rPr lang="en-US" sz="1800" dirty="0">
                <a:latin typeface="Tinos" charset="0"/>
                <a:ea typeface="Tinos" charset="0"/>
                <a:cs typeface="Tinos" charset="0"/>
              </a:rPr>
              <a:t> </a:t>
            </a:r>
            <a:r>
              <a:rPr lang="en-US" sz="1800" dirty="0" err="1">
                <a:latin typeface="Tinos" charset="0"/>
                <a:ea typeface="Tinos" charset="0"/>
                <a:cs typeface="Tinos" charset="0"/>
              </a:rPr>
              <a:t>kedua</a:t>
            </a:r>
            <a:r>
              <a:rPr lang="en-US" sz="1800" dirty="0">
                <a:latin typeface="Tinos" charset="0"/>
                <a:ea typeface="Tinos" charset="0"/>
                <a:cs typeface="Tinos" charset="0"/>
              </a:rPr>
              <a:t> </a:t>
            </a:r>
            <a:r>
              <a:rPr lang="en-US" sz="1800" dirty="0" err="1">
                <a:latin typeface="Tinos" charset="0"/>
                <a:ea typeface="Tinos" charset="0"/>
                <a:cs typeface="Tinos" charset="0"/>
              </a:rPr>
              <a:t>pedoman</a:t>
            </a:r>
            <a:r>
              <a:rPr lang="en-US" sz="1800" dirty="0">
                <a:latin typeface="Tinos" charset="0"/>
                <a:ea typeface="Tinos" charset="0"/>
                <a:cs typeface="Tinos" charset="0"/>
              </a:rPr>
              <a:t> </a:t>
            </a:r>
            <a:r>
              <a:rPr lang="en-US" sz="1800" dirty="0" err="1">
                <a:latin typeface="Tinos" charset="0"/>
                <a:ea typeface="Tinos" charset="0"/>
                <a:cs typeface="Tinos" charset="0"/>
              </a:rPr>
              <a:t>tersebut</a:t>
            </a:r>
            <a:r>
              <a:rPr lang="en-US" sz="1800" dirty="0">
                <a:latin typeface="Tinos" charset="0"/>
                <a:ea typeface="Tinos" charset="0"/>
                <a:cs typeface="Tinos" charset="0"/>
              </a:rPr>
              <a:t> </a:t>
            </a:r>
            <a:r>
              <a:rPr lang="en-US" sz="1800" dirty="0" err="1">
                <a:latin typeface="Tinos" charset="0"/>
                <a:ea typeface="Tinos" charset="0"/>
                <a:cs typeface="Tinos" charset="0"/>
              </a:rPr>
              <a:t>akan</a:t>
            </a:r>
            <a:r>
              <a:rPr lang="en-US" sz="1800" dirty="0">
                <a:latin typeface="Tinos" charset="0"/>
                <a:ea typeface="Tinos" charset="0"/>
                <a:cs typeface="Tinos" charset="0"/>
              </a:rPr>
              <a:t> </a:t>
            </a:r>
            <a:r>
              <a:rPr lang="en-US" sz="1800" dirty="0" err="1">
                <a:latin typeface="Tinos" charset="0"/>
                <a:ea typeface="Tinos" charset="0"/>
                <a:cs typeface="Tinos" charset="0"/>
              </a:rPr>
              <a:t>digunakan</a:t>
            </a:r>
            <a:r>
              <a:rPr lang="en-US" sz="1800" dirty="0">
                <a:latin typeface="Tinos" charset="0"/>
                <a:ea typeface="Tinos" charset="0"/>
                <a:cs typeface="Tinos" charset="0"/>
              </a:rPr>
              <a:t> </a:t>
            </a:r>
            <a:r>
              <a:rPr lang="en-US" sz="1800" dirty="0" err="1">
                <a:latin typeface="Tinos" charset="0"/>
                <a:ea typeface="Tinos" charset="0"/>
                <a:cs typeface="Tinos" charset="0"/>
              </a:rPr>
              <a:t>ketika</a:t>
            </a:r>
            <a:r>
              <a:rPr lang="en-US" sz="1800" dirty="0">
                <a:latin typeface="Tinos" charset="0"/>
                <a:ea typeface="Tinos" charset="0"/>
                <a:cs typeface="Tinos" charset="0"/>
              </a:rPr>
              <a:t> </a:t>
            </a:r>
            <a:r>
              <a:rPr lang="en-US" sz="1800" dirty="0" err="1">
                <a:latin typeface="Tinos" charset="0"/>
                <a:ea typeface="Tinos" charset="0"/>
                <a:cs typeface="Tinos" charset="0"/>
              </a:rPr>
              <a:t>melakukan</a:t>
            </a:r>
            <a:r>
              <a:rPr lang="en-US" sz="1800" dirty="0">
                <a:latin typeface="Tinos" charset="0"/>
                <a:ea typeface="Tinos" charset="0"/>
                <a:cs typeface="Tinos" charset="0"/>
              </a:rPr>
              <a:t> </a:t>
            </a:r>
            <a:r>
              <a:rPr lang="en-US" sz="1800" dirty="0" err="1">
                <a:latin typeface="Tinos" charset="0"/>
                <a:ea typeface="Tinos" charset="0"/>
                <a:cs typeface="Tinos" charset="0"/>
              </a:rPr>
              <a:t>penelitian</a:t>
            </a:r>
            <a:r>
              <a:rPr lang="en-US" sz="1800" dirty="0">
                <a:latin typeface="Tinos" charset="0"/>
                <a:ea typeface="Tinos" charset="0"/>
                <a:cs typeface="Tinos" charset="0"/>
              </a:rPr>
              <a:t> </a:t>
            </a:r>
            <a:r>
              <a:rPr lang="en-US" sz="1800" dirty="0" err="1">
                <a:latin typeface="Tinos" charset="0"/>
                <a:ea typeface="Tinos" charset="0"/>
                <a:cs typeface="Tinos" charset="0"/>
              </a:rPr>
              <a:t>kepada</a:t>
            </a:r>
            <a:r>
              <a:rPr lang="en-US" sz="1800" dirty="0">
                <a:latin typeface="Tinos" charset="0"/>
                <a:ea typeface="Tinos" charset="0"/>
                <a:cs typeface="Tinos" charset="0"/>
              </a:rPr>
              <a:t> </a:t>
            </a:r>
            <a:r>
              <a:rPr lang="en-US" sz="1800" dirty="0" err="1">
                <a:latin typeface="Tinos" charset="0"/>
                <a:ea typeface="Tinos" charset="0"/>
                <a:cs typeface="Tinos" charset="0"/>
              </a:rPr>
              <a:t>narapidana</a:t>
            </a:r>
            <a:r>
              <a:rPr lang="en-US" sz="1800" dirty="0">
                <a:latin typeface="Tinos" charset="0"/>
                <a:ea typeface="Tinos" charset="0"/>
                <a:cs typeface="Tinos" charset="0"/>
              </a:rPr>
              <a:t> </a:t>
            </a:r>
            <a:r>
              <a:rPr lang="en-US" sz="1800" dirty="0" err="1">
                <a:latin typeface="Tinos" charset="0"/>
                <a:ea typeface="Tinos" charset="0"/>
                <a:cs typeface="Tinos" charset="0"/>
              </a:rPr>
              <a:t>lansia</a:t>
            </a:r>
            <a:r>
              <a:rPr lang="en-US" sz="1800" dirty="0">
                <a:latin typeface="Tinos" charset="0"/>
                <a:ea typeface="Tinos" charset="0"/>
                <a:cs typeface="Tinos" charset="0"/>
              </a:rPr>
              <a:t> </a:t>
            </a:r>
            <a:r>
              <a:rPr lang="en-US" sz="1800" dirty="0" err="1">
                <a:latin typeface="Tinos" charset="0"/>
                <a:ea typeface="Tinos" charset="0"/>
                <a:cs typeface="Tinos" charset="0"/>
              </a:rPr>
              <a:t>kasus</a:t>
            </a:r>
            <a:r>
              <a:rPr lang="en-US" sz="1800" dirty="0">
                <a:latin typeface="Tinos" charset="0"/>
                <a:ea typeface="Tinos" charset="0"/>
                <a:cs typeface="Tinos" charset="0"/>
              </a:rPr>
              <a:t> </a:t>
            </a:r>
            <a:r>
              <a:rPr lang="en-US" sz="1800" dirty="0" err="1">
                <a:latin typeface="Tinos" charset="0"/>
                <a:ea typeface="Tinos" charset="0"/>
                <a:cs typeface="Tinos" charset="0"/>
              </a:rPr>
              <a:t>pelecehan</a:t>
            </a:r>
            <a:r>
              <a:rPr lang="en-US" sz="1800" dirty="0">
                <a:latin typeface="Tinos" charset="0"/>
                <a:ea typeface="Tinos" charset="0"/>
                <a:cs typeface="Tinos" charset="0"/>
              </a:rPr>
              <a:t> </a:t>
            </a:r>
            <a:r>
              <a:rPr lang="en-US" sz="1800" dirty="0" err="1">
                <a:latin typeface="Tinos" charset="0"/>
                <a:ea typeface="Tinos" charset="0"/>
                <a:cs typeface="Tinos" charset="0"/>
              </a:rPr>
              <a:t>seksual</a:t>
            </a:r>
            <a:r>
              <a:rPr lang="en-US" sz="1800" dirty="0">
                <a:latin typeface="Tinos" charset="0"/>
                <a:ea typeface="Tinos" charset="0"/>
                <a:cs typeface="Tinos" charset="0"/>
              </a:rPr>
              <a:t> di </a:t>
            </a:r>
            <a:r>
              <a:rPr lang="en-US" sz="1800" dirty="0" err="1">
                <a:latin typeface="Tinos" charset="0"/>
                <a:ea typeface="Tinos" charset="0"/>
                <a:cs typeface="Tinos" charset="0"/>
              </a:rPr>
              <a:t>Rutan</a:t>
            </a:r>
            <a:r>
              <a:rPr lang="en-US" sz="1800" dirty="0">
                <a:latin typeface="Tinos" charset="0"/>
                <a:ea typeface="Tinos" charset="0"/>
                <a:cs typeface="Tinos" charset="0"/>
              </a:rPr>
              <a:t> </a:t>
            </a:r>
            <a:r>
              <a:rPr lang="en-US" sz="1800" dirty="0" err="1">
                <a:latin typeface="Tinos" charset="0"/>
                <a:ea typeface="Tinos" charset="0"/>
                <a:cs typeface="Tinos" charset="0"/>
              </a:rPr>
              <a:t>Kelas</a:t>
            </a:r>
            <a:r>
              <a:rPr lang="en-US" sz="1800" dirty="0">
                <a:latin typeface="Tinos" charset="0"/>
                <a:ea typeface="Tinos" charset="0"/>
                <a:cs typeface="Tinos" charset="0"/>
              </a:rPr>
              <a:t> IIB </a:t>
            </a:r>
            <a:r>
              <a:rPr lang="en-US" sz="1800" dirty="0" err="1">
                <a:latin typeface="Tinos" charset="0"/>
                <a:ea typeface="Tinos" charset="0"/>
                <a:cs typeface="Tinos" charset="0"/>
              </a:rPr>
              <a:t>Batusangkar</a:t>
            </a:r>
            <a:endParaRPr lang="en-US" sz="1800" dirty="0">
              <a:latin typeface="Tinos" charset="0"/>
              <a:ea typeface="Tinos" charset="0"/>
              <a:cs typeface="Tinos" charset="0"/>
            </a:endParaRPr>
          </a:p>
        </p:txBody>
      </p:sp>
      <p:sp>
        <p:nvSpPr>
          <p:cNvPr id="2" name="Down Arrow 1"/>
          <p:cNvSpPr/>
          <p:nvPr/>
        </p:nvSpPr>
        <p:spPr>
          <a:xfrm>
            <a:off x="1447800" y="2266950"/>
            <a:ext cx="304800" cy="457200"/>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Bent Arrow 3"/>
          <p:cNvSpPr/>
          <p:nvPr/>
        </p:nvSpPr>
        <p:spPr>
          <a:xfrm>
            <a:off x="4191000" y="2579976"/>
            <a:ext cx="685800" cy="858116"/>
          </a:xfrm>
          <a:prstGeom prst="ben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idx="1"/>
          </p:nvPr>
        </p:nvSpPr>
        <p:spPr>
          <a:xfrm>
            <a:off x="1493850" y="1657350"/>
            <a:ext cx="6156300" cy="2514600"/>
          </a:xfrm>
        </p:spPr>
        <p:txBody>
          <a:bodyPr/>
          <a:lstStyle/>
          <a:p>
            <a:pPr marL="76200" indent="0" algn="just">
              <a:buNone/>
            </a:pPr>
            <a:r>
              <a:rPr lang="en-US" sz="1400" dirty="0" smtClean="0"/>
              <a:t>SUMBER DATA </a:t>
            </a:r>
          </a:p>
          <a:p>
            <a:pPr marL="76200" indent="0" algn="just">
              <a:buNone/>
            </a:pPr>
            <a:r>
              <a:rPr lang="en-US" sz="1400" dirty="0" err="1"/>
              <a:t>Sumber</a:t>
            </a:r>
            <a:r>
              <a:rPr lang="en-US" sz="1400" dirty="0"/>
              <a:t> data </a:t>
            </a:r>
            <a:r>
              <a:rPr lang="en-US" sz="1400" dirty="0" err="1"/>
              <a:t>adalah</a:t>
            </a:r>
            <a:r>
              <a:rPr lang="en-US" sz="1400" dirty="0"/>
              <a:t> </a:t>
            </a:r>
            <a:r>
              <a:rPr lang="en-US" sz="1400" dirty="0" err="1"/>
              <a:t>tempat</a:t>
            </a:r>
            <a:r>
              <a:rPr lang="en-US" sz="1400" dirty="0"/>
              <a:t> </a:t>
            </a:r>
            <a:r>
              <a:rPr lang="en-US" sz="1400" dirty="0" err="1"/>
              <a:t>atau</a:t>
            </a:r>
            <a:r>
              <a:rPr lang="en-US" sz="1400" dirty="0"/>
              <a:t> </a:t>
            </a:r>
            <a:r>
              <a:rPr lang="en-US" sz="1400" dirty="0" err="1"/>
              <a:t>sumber</a:t>
            </a:r>
            <a:r>
              <a:rPr lang="en-US" sz="1400" dirty="0"/>
              <a:t> </a:t>
            </a:r>
            <a:r>
              <a:rPr lang="en-US" sz="1400" dirty="0" err="1"/>
              <a:t>informasi</a:t>
            </a:r>
            <a:r>
              <a:rPr lang="en-US" sz="1400" dirty="0"/>
              <a:t> </a:t>
            </a:r>
            <a:r>
              <a:rPr lang="en-US" sz="1400" dirty="0" err="1"/>
              <a:t>untuk</a:t>
            </a:r>
            <a:r>
              <a:rPr lang="en-US" sz="1400" dirty="0"/>
              <a:t> </a:t>
            </a:r>
            <a:r>
              <a:rPr lang="en-US" sz="1400" dirty="0" err="1"/>
              <a:t>menggali</a:t>
            </a:r>
            <a:r>
              <a:rPr lang="en-US" sz="1400" dirty="0"/>
              <a:t> </a:t>
            </a:r>
            <a:r>
              <a:rPr lang="en-US" sz="1400" dirty="0" err="1"/>
              <a:t>informasi</a:t>
            </a:r>
            <a:r>
              <a:rPr lang="en-US" sz="1400" dirty="0"/>
              <a:t> </a:t>
            </a:r>
            <a:r>
              <a:rPr lang="en-US" sz="1400" dirty="0" err="1"/>
              <a:t>sebanyak</a:t>
            </a:r>
            <a:r>
              <a:rPr lang="en-US" sz="1400" dirty="0"/>
              <a:t> </a:t>
            </a:r>
            <a:r>
              <a:rPr lang="en-US" sz="1400" dirty="0" err="1"/>
              <a:t>mungkin</a:t>
            </a:r>
            <a:r>
              <a:rPr lang="en-US" sz="1400" dirty="0"/>
              <a:t>, </a:t>
            </a:r>
            <a:r>
              <a:rPr lang="en-US" sz="1400" dirty="0" err="1"/>
              <a:t>sesuai</a:t>
            </a:r>
            <a:r>
              <a:rPr lang="en-US" sz="1400" dirty="0"/>
              <a:t> </a:t>
            </a:r>
            <a:r>
              <a:rPr lang="en-US" sz="1400" dirty="0" err="1"/>
              <a:t>dengan</a:t>
            </a:r>
            <a:r>
              <a:rPr lang="en-US" sz="1400" dirty="0"/>
              <a:t> </a:t>
            </a:r>
            <a:r>
              <a:rPr lang="en-US" sz="1400" dirty="0" err="1"/>
              <a:t>fokus</a:t>
            </a:r>
            <a:r>
              <a:rPr lang="en-US" sz="1400" dirty="0"/>
              <a:t> </a:t>
            </a:r>
            <a:r>
              <a:rPr lang="en-US" sz="1400" dirty="0" err="1" smtClean="0"/>
              <a:t>penelitian</a:t>
            </a:r>
            <a:r>
              <a:rPr lang="en-US" sz="1400" dirty="0" smtClean="0"/>
              <a:t>, </a:t>
            </a:r>
            <a:r>
              <a:rPr lang="en-US" sz="1400" dirty="0" err="1"/>
              <a:t>dalam</a:t>
            </a:r>
            <a:r>
              <a:rPr lang="en-US" sz="1400" dirty="0"/>
              <a:t> </a:t>
            </a:r>
            <a:r>
              <a:rPr lang="en-US" sz="1400" dirty="0" err="1"/>
              <a:t>penelitian</a:t>
            </a:r>
            <a:r>
              <a:rPr lang="en-US" sz="1400" dirty="0"/>
              <a:t> </a:t>
            </a:r>
            <a:r>
              <a:rPr lang="en-US" sz="1400" dirty="0" err="1"/>
              <a:t>ini</a:t>
            </a:r>
            <a:r>
              <a:rPr lang="en-US" sz="1400" dirty="0"/>
              <a:t> </a:t>
            </a:r>
            <a:r>
              <a:rPr lang="en-US" sz="1400" dirty="0" err="1"/>
              <a:t>peneliti</a:t>
            </a:r>
            <a:r>
              <a:rPr lang="en-US" sz="1400" dirty="0"/>
              <a:t> </a:t>
            </a:r>
            <a:r>
              <a:rPr lang="en-US" sz="1400" dirty="0" err="1"/>
              <a:t>menggunakan</a:t>
            </a:r>
            <a:r>
              <a:rPr lang="en-US" sz="1400" dirty="0"/>
              <a:t> </a:t>
            </a:r>
            <a:r>
              <a:rPr lang="en-US" sz="1400" dirty="0" err="1"/>
              <a:t>sumber</a:t>
            </a:r>
            <a:r>
              <a:rPr lang="en-US" sz="1400" dirty="0"/>
              <a:t> data primer, </a:t>
            </a:r>
            <a:r>
              <a:rPr lang="en-US" sz="1400" dirty="0" err="1"/>
              <a:t>karena</a:t>
            </a:r>
            <a:r>
              <a:rPr lang="en-US" sz="1400" dirty="0"/>
              <a:t> </a:t>
            </a:r>
            <a:r>
              <a:rPr lang="en-US" sz="1400" dirty="0" err="1"/>
              <a:t>peneliti</a:t>
            </a:r>
            <a:r>
              <a:rPr lang="en-US" sz="1400" dirty="0"/>
              <a:t> </a:t>
            </a:r>
            <a:r>
              <a:rPr lang="en-US" sz="1400" dirty="0" err="1"/>
              <a:t>melakukan</a:t>
            </a:r>
            <a:r>
              <a:rPr lang="en-US" sz="1400" dirty="0"/>
              <a:t> </a:t>
            </a:r>
            <a:r>
              <a:rPr lang="en-US" sz="1400" dirty="0" err="1"/>
              <a:t>wawancara</a:t>
            </a:r>
            <a:r>
              <a:rPr lang="en-US" sz="1400" dirty="0"/>
              <a:t> </a:t>
            </a:r>
            <a:r>
              <a:rPr lang="en-US" sz="1400" dirty="0" err="1"/>
              <a:t>langsung</a:t>
            </a:r>
            <a:r>
              <a:rPr lang="en-US" sz="1400" dirty="0"/>
              <a:t> </a:t>
            </a:r>
            <a:r>
              <a:rPr lang="en-US" sz="1400" dirty="0" err="1"/>
              <a:t>dengan</a:t>
            </a:r>
            <a:r>
              <a:rPr lang="en-US" sz="1400" dirty="0"/>
              <a:t> </a:t>
            </a:r>
            <a:r>
              <a:rPr lang="en-US" sz="1400" dirty="0" err="1"/>
              <a:t>narapidana</a:t>
            </a:r>
            <a:r>
              <a:rPr lang="en-US" sz="1400" dirty="0"/>
              <a:t> </a:t>
            </a:r>
            <a:r>
              <a:rPr lang="en-US" sz="1400" dirty="0" err="1"/>
              <a:t>lansia</a:t>
            </a:r>
            <a:r>
              <a:rPr lang="en-US" sz="1400" dirty="0"/>
              <a:t> </a:t>
            </a:r>
            <a:r>
              <a:rPr lang="en-US" sz="1400" dirty="0" err="1"/>
              <a:t>kasus</a:t>
            </a:r>
            <a:r>
              <a:rPr lang="en-US" sz="1400" dirty="0"/>
              <a:t> </a:t>
            </a:r>
            <a:r>
              <a:rPr lang="en-US" sz="1400" dirty="0" err="1"/>
              <a:t>pelecehan</a:t>
            </a:r>
            <a:r>
              <a:rPr lang="en-US" sz="1400" dirty="0"/>
              <a:t> </a:t>
            </a:r>
            <a:r>
              <a:rPr lang="en-US" sz="1400" dirty="0" err="1"/>
              <a:t>seksual</a:t>
            </a:r>
            <a:r>
              <a:rPr lang="en-US" sz="1400" dirty="0"/>
              <a:t>  yang </a:t>
            </a:r>
            <a:r>
              <a:rPr lang="en-US" sz="1400" dirty="0" err="1"/>
              <a:t>ada</a:t>
            </a:r>
            <a:r>
              <a:rPr lang="en-US" sz="1400" dirty="0"/>
              <a:t> di </a:t>
            </a:r>
            <a:r>
              <a:rPr lang="en-US" sz="1400" dirty="0" err="1"/>
              <a:t>Rumah</a:t>
            </a:r>
            <a:r>
              <a:rPr lang="en-US" sz="1400" dirty="0"/>
              <a:t> </a:t>
            </a:r>
            <a:r>
              <a:rPr lang="en-US" sz="1400" dirty="0" err="1"/>
              <a:t>Tahanan</a:t>
            </a:r>
            <a:r>
              <a:rPr lang="en-US" sz="1400" dirty="0"/>
              <a:t> </a:t>
            </a:r>
            <a:r>
              <a:rPr lang="en-US" sz="1400" dirty="0" err="1"/>
              <a:t>Kelas</a:t>
            </a:r>
            <a:r>
              <a:rPr lang="en-US" sz="1400" dirty="0"/>
              <a:t> IIB </a:t>
            </a:r>
            <a:r>
              <a:rPr lang="en-US" sz="1400" dirty="0" err="1"/>
              <a:t>Batusangkar</a:t>
            </a:r>
            <a:r>
              <a:rPr lang="en-US" sz="1400" dirty="0"/>
              <a:t>. </a:t>
            </a:r>
          </a:p>
          <a:p>
            <a:pPr marL="76200" indent="0" algn="just">
              <a:buNone/>
            </a:pPr>
            <a:endParaRPr lang="en-US" sz="1400" dirty="0" smtClean="0"/>
          </a:p>
          <a:p>
            <a:pPr marL="76200" indent="0">
              <a:buNone/>
            </a:pPr>
            <a:endParaRPr lang="en-US" dirty="0"/>
          </a:p>
        </p:txBody>
      </p:sp>
      <p:sp>
        <p:nvSpPr>
          <p:cNvPr id="3" name="Slide Number Placeholder 2"/>
          <p:cNvSpPr>
            <a:spLocks noGrp="1"/>
          </p:cNvSpPr>
          <p:nvPr>
            <p:ph type="sldNum" idx="12"/>
          </p:nvPr>
        </p:nvSpPr>
        <p:spPr/>
        <p:txBody>
          <a:bodyPr/>
          <a:lstStyle/>
          <a:p>
            <a:pPr marL="0" lvl="0" indent="0" algn="ctr" rtl="0">
              <a:spcBef>
                <a:spcPts val="0"/>
              </a:spcBef>
              <a:spcAft>
                <a:spcPts val="0"/>
              </a:spcAft>
              <a:buNone/>
            </a:pPr>
            <a:fld id="{00000000-1234-1234-1234-123412341234}" type="slidenum">
              <a:rPr lang="en" smtClean="0"/>
              <a:t>13</a:t>
            </a:fld>
            <a:endParaRPr lang="en" dirty="0"/>
          </a:p>
        </p:txBody>
      </p:sp>
    </p:spTree>
    <p:extLst>
      <p:ext uri="{BB962C8B-B14F-4D97-AF65-F5344CB8AC3E}">
        <p14:creationId xmlns:p14="http://schemas.microsoft.com/office/powerpoint/2010/main" val="402870451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idx="1"/>
          </p:nvPr>
        </p:nvSpPr>
        <p:spPr>
          <a:xfrm>
            <a:off x="1493850" y="1733550"/>
            <a:ext cx="6156300" cy="2667000"/>
          </a:xfrm>
        </p:spPr>
        <p:txBody>
          <a:bodyPr/>
          <a:lstStyle/>
          <a:p>
            <a:pPr marL="76200" indent="0" algn="just">
              <a:buNone/>
            </a:pPr>
            <a:r>
              <a:rPr lang="en-US" sz="1200" dirty="0" smtClean="0">
                <a:latin typeface="Tinos" charset="0"/>
                <a:ea typeface="Tinos" charset="0"/>
                <a:cs typeface="Tinos" charset="0"/>
              </a:rPr>
              <a:t>TEK NIK PENGUMPULAN  DATA </a:t>
            </a:r>
          </a:p>
          <a:p>
            <a:pPr marL="76200" indent="0" algn="just">
              <a:buNone/>
            </a:pPr>
            <a:r>
              <a:rPr lang="en-US" sz="1200" dirty="0" err="1">
                <a:latin typeface="Tinos" charset="0"/>
                <a:ea typeface="Tinos" charset="0"/>
                <a:cs typeface="Tinos" charset="0"/>
              </a:rPr>
              <a:t>T</a:t>
            </a:r>
            <a:r>
              <a:rPr lang="en-US" sz="1400" dirty="0" err="1">
                <a:latin typeface="Tinos" charset="0"/>
                <a:ea typeface="Tinos" charset="0"/>
                <a:cs typeface="Tinos" charset="0"/>
              </a:rPr>
              <a:t>eknik</a:t>
            </a:r>
            <a:r>
              <a:rPr lang="en-US" sz="1400" dirty="0">
                <a:latin typeface="Tinos" charset="0"/>
                <a:ea typeface="Tinos" charset="0"/>
                <a:cs typeface="Tinos" charset="0"/>
              </a:rPr>
              <a:t> </a:t>
            </a:r>
            <a:r>
              <a:rPr lang="en-US" sz="1400" dirty="0" err="1">
                <a:latin typeface="Tinos" charset="0"/>
                <a:ea typeface="Tinos" charset="0"/>
                <a:cs typeface="Tinos" charset="0"/>
              </a:rPr>
              <a:t>pengumpulan</a:t>
            </a:r>
            <a:r>
              <a:rPr lang="en-US" sz="1400" dirty="0">
                <a:latin typeface="Tinos" charset="0"/>
                <a:ea typeface="Tinos" charset="0"/>
                <a:cs typeface="Tinos" charset="0"/>
              </a:rPr>
              <a:t> data </a:t>
            </a:r>
            <a:r>
              <a:rPr lang="en-US" sz="1400" dirty="0" err="1">
                <a:latin typeface="Tinos" charset="0"/>
                <a:ea typeface="Tinos" charset="0"/>
                <a:cs typeface="Tinos" charset="0"/>
              </a:rPr>
              <a:t>merupakan</a:t>
            </a:r>
            <a:r>
              <a:rPr lang="en-US" sz="1400" dirty="0">
                <a:latin typeface="Tinos" charset="0"/>
                <a:ea typeface="Tinos" charset="0"/>
                <a:cs typeface="Tinos" charset="0"/>
              </a:rPr>
              <a:t> </a:t>
            </a:r>
            <a:r>
              <a:rPr lang="en-US" sz="1400" dirty="0" err="1">
                <a:latin typeface="Tinos" charset="0"/>
                <a:ea typeface="Tinos" charset="0"/>
                <a:cs typeface="Tinos" charset="0"/>
              </a:rPr>
              <a:t>cara</a:t>
            </a:r>
            <a:r>
              <a:rPr lang="en-US" sz="1400" dirty="0">
                <a:latin typeface="Tinos" charset="0"/>
                <a:ea typeface="Tinos" charset="0"/>
                <a:cs typeface="Tinos" charset="0"/>
              </a:rPr>
              <a:t> yang </a:t>
            </a:r>
            <a:r>
              <a:rPr lang="en-US" sz="1400" dirty="0" err="1">
                <a:latin typeface="Tinos" charset="0"/>
                <a:ea typeface="Tinos" charset="0"/>
                <a:cs typeface="Tinos" charset="0"/>
              </a:rPr>
              <a:t>digunakan</a:t>
            </a:r>
            <a:r>
              <a:rPr lang="en-US" sz="1400" dirty="0">
                <a:latin typeface="Tinos" charset="0"/>
                <a:ea typeface="Tinos" charset="0"/>
                <a:cs typeface="Tinos" charset="0"/>
              </a:rPr>
              <a:t> </a:t>
            </a:r>
            <a:r>
              <a:rPr lang="en-US" sz="1400" dirty="0" err="1">
                <a:latin typeface="Tinos" charset="0"/>
                <a:ea typeface="Tinos" charset="0"/>
                <a:cs typeface="Tinos" charset="0"/>
              </a:rPr>
              <a:t>oleh</a:t>
            </a:r>
            <a:r>
              <a:rPr lang="en-US" sz="1400" dirty="0">
                <a:latin typeface="Tinos" charset="0"/>
                <a:ea typeface="Tinos" charset="0"/>
                <a:cs typeface="Tinos" charset="0"/>
              </a:rPr>
              <a:t> </a:t>
            </a:r>
            <a:r>
              <a:rPr lang="en-US" sz="1400" dirty="0" err="1">
                <a:latin typeface="Tinos" charset="0"/>
                <a:ea typeface="Tinos" charset="0"/>
                <a:cs typeface="Tinos" charset="0"/>
              </a:rPr>
              <a:t>peneliti</a:t>
            </a:r>
            <a:r>
              <a:rPr lang="en-US" sz="1400" dirty="0">
                <a:latin typeface="Tinos" charset="0"/>
                <a:ea typeface="Tinos" charset="0"/>
                <a:cs typeface="Tinos" charset="0"/>
              </a:rPr>
              <a:t> </a:t>
            </a:r>
            <a:r>
              <a:rPr lang="en-US" sz="1400" dirty="0" err="1">
                <a:latin typeface="Tinos" charset="0"/>
                <a:ea typeface="Tinos" charset="0"/>
                <a:cs typeface="Tinos" charset="0"/>
              </a:rPr>
              <a:t>untuk</a:t>
            </a:r>
            <a:r>
              <a:rPr lang="en-US" sz="1400" dirty="0">
                <a:latin typeface="Tinos" charset="0"/>
                <a:ea typeface="Tinos" charset="0"/>
                <a:cs typeface="Tinos" charset="0"/>
              </a:rPr>
              <a:t> </a:t>
            </a:r>
            <a:r>
              <a:rPr lang="en-US" sz="1400" dirty="0" err="1">
                <a:latin typeface="Tinos" charset="0"/>
                <a:ea typeface="Tinos" charset="0"/>
                <a:cs typeface="Tinos" charset="0"/>
              </a:rPr>
              <a:t>mengumpulkan</a:t>
            </a:r>
            <a:r>
              <a:rPr lang="en-US" sz="1400" dirty="0">
                <a:latin typeface="Tinos" charset="0"/>
                <a:ea typeface="Tinos" charset="0"/>
                <a:cs typeface="Tinos" charset="0"/>
              </a:rPr>
              <a:t> data-data </a:t>
            </a:r>
            <a:r>
              <a:rPr lang="en-US" sz="1400" dirty="0" err="1">
                <a:latin typeface="Tinos" charset="0"/>
                <a:ea typeface="Tinos" charset="0"/>
                <a:cs typeface="Tinos" charset="0"/>
              </a:rPr>
              <a:t>penelitian</a:t>
            </a:r>
            <a:r>
              <a:rPr lang="en-US" sz="1400" dirty="0">
                <a:latin typeface="Tinos" charset="0"/>
                <a:ea typeface="Tinos" charset="0"/>
                <a:cs typeface="Tinos" charset="0"/>
              </a:rPr>
              <a:t> </a:t>
            </a:r>
            <a:r>
              <a:rPr lang="en-US" sz="1400" dirty="0" err="1">
                <a:latin typeface="Tinos" charset="0"/>
                <a:ea typeface="Tinos" charset="0"/>
                <a:cs typeface="Tinos" charset="0"/>
              </a:rPr>
              <a:t>dari</a:t>
            </a:r>
            <a:r>
              <a:rPr lang="en-US" sz="1400" dirty="0">
                <a:latin typeface="Tinos" charset="0"/>
                <a:ea typeface="Tinos" charset="0"/>
                <a:cs typeface="Tinos" charset="0"/>
              </a:rPr>
              <a:t> </a:t>
            </a:r>
            <a:r>
              <a:rPr lang="en-US" sz="1400" dirty="0" err="1">
                <a:latin typeface="Tinos" charset="0"/>
                <a:ea typeface="Tinos" charset="0"/>
                <a:cs typeface="Tinos" charset="0"/>
              </a:rPr>
              <a:t>sumber</a:t>
            </a:r>
            <a:r>
              <a:rPr lang="en-US" sz="1400" dirty="0">
                <a:latin typeface="Tinos" charset="0"/>
                <a:ea typeface="Tinos" charset="0"/>
                <a:cs typeface="Tinos" charset="0"/>
              </a:rPr>
              <a:t> data (</a:t>
            </a:r>
            <a:r>
              <a:rPr lang="en-US" sz="1400" dirty="0" err="1">
                <a:latin typeface="Tinos" charset="0"/>
                <a:ea typeface="Tinos" charset="0"/>
                <a:cs typeface="Tinos" charset="0"/>
              </a:rPr>
              <a:t>subyek</a:t>
            </a:r>
            <a:r>
              <a:rPr lang="en-US" sz="1400" dirty="0">
                <a:latin typeface="Tinos" charset="0"/>
                <a:ea typeface="Tinos" charset="0"/>
                <a:cs typeface="Tinos" charset="0"/>
              </a:rPr>
              <a:t> </a:t>
            </a:r>
            <a:r>
              <a:rPr lang="en-US" sz="1400" dirty="0" err="1">
                <a:latin typeface="Tinos" charset="0"/>
                <a:ea typeface="Tinos" charset="0"/>
                <a:cs typeface="Tinos" charset="0"/>
              </a:rPr>
              <a:t>maupun</a:t>
            </a:r>
            <a:r>
              <a:rPr lang="en-US" sz="1400" dirty="0">
                <a:latin typeface="Tinos" charset="0"/>
                <a:ea typeface="Tinos" charset="0"/>
                <a:cs typeface="Tinos" charset="0"/>
              </a:rPr>
              <a:t> </a:t>
            </a:r>
            <a:r>
              <a:rPr lang="en-US" sz="1400" dirty="0" err="1">
                <a:latin typeface="Tinos" charset="0"/>
                <a:ea typeface="Tinos" charset="0"/>
                <a:cs typeface="Tinos" charset="0"/>
              </a:rPr>
              <a:t>sampel</a:t>
            </a:r>
            <a:r>
              <a:rPr lang="en-US" sz="1400" dirty="0">
                <a:latin typeface="Tinos" charset="0"/>
                <a:ea typeface="Tinos" charset="0"/>
                <a:cs typeface="Tinos" charset="0"/>
              </a:rPr>
              <a:t> </a:t>
            </a:r>
            <a:r>
              <a:rPr lang="en-US" sz="1400" dirty="0" err="1">
                <a:latin typeface="Tinos" charset="0"/>
                <a:ea typeface="Tinos" charset="0"/>
                <a:cs typeface="Tinos" charset="0"/>
              </a:rPr>
              <a:t>penelitian</a:t>
            </a:r>
            <a:r>
              <a:rPr lang="en-US" sz="1400" dirty="0" smtClean="0">
                <a:latin typeface="Tinos" charset="0"/>
                <a:ea typeface="Tinos" charset="0"/>
                <a:cs typeface="Tinos" charset="0"/>
              </a:rPr>
              <a:t>). </a:t>
            </a:r>
            <a:r>
              <a:rPr lang="en-US" sz="1400" dirty="0" err="1">
                <a:latin typeface="Tinos" charset="0"/>
                <a:ea typeface="Tinos" charset="0"/>
                <a:cs typeface="Tinos" charset="0"/>
              </a:rPr>
              <a:t>peneliti</a:t>
            </a:r>
            <a:r>
              <a:rPr lang="en-US" sz="1400" dirty="0">
                <a:latin typeface="Tinos" charset="0"/>
                <a:ea typeface="Tinos" charset="0"/>
                <a:cs typeface="Tinos" charset="0"/>
              </a:rPr>
              <a:t> </a:t>
            </a:r>
            <a:r>
              <a:rPr lang="en-US" sz="1400" dirty="0" err="1">
                <a:latin typeface="Tinos" charset="0"/>
                <a:ea typeface="Tinos" charset="0"/>
                <a:cs typeface="Tinos" charset="0"/>
              </a:rPr>
              <a:t>menggunakan</a:t>
            </a:r>
            <a:r>
              <a:rPr lang="en-US" sz="1400" dirty="0">
                <a:latin typeface="Tinos" charset="0"/>
                <a:ea typeface="Tinos" charset="0"/>
                <a:cs typeface="Tinos" charset="0"/>
              </a:rPr>
              <a:t> </a:t>
            </a:r>
            <a:r>
              <a:rPr lang="en-US" sz="1400" dirty="0" err="1">
                <a:latin typeface="Tinos" charset="0"/>
                <a:ea typeface="Tinos" charset="0"/>
                <a:cs typeface="Tinos" charset="0"/>
              </a:rPr>
              <a:t>wawancara</a:t>
            </a:r>
            <a:r>
              <a:rPr lang="en-US" sz="1400" dirty="0">
                <a:latin typeface="Tinos" charset="0"/>
                <a:ea typeface="Tinos" charset="0"/>
                <a:cs typeface="Tinos" charset="0"/>
              </a:rPr>
              <a:t> </a:t>
            </a:r>
            <a:r>
              <a:rPr lang="en-US" sz="1400" dirty="0" err="1">
                <a:latin typeface="Tinos" charset="0"/>
                <a:ea typeface="Tinos" charset="0"/>
                <a:cs typeface="Tinos" charset="0"/>
              </a:rPr>
              <a:t>semiterstruktur</a:t>
            </a:r>
            <a:r>
              <a:rPr lang="en-US" sz="1400" dirty="0">
                <a:latin typeface="Tinos" charset="0"/>
                <a:ea typeface="Tinos" charset="0"/>
                <a:cs typeface="Tinos" charset="0"/>
              </a:rPr>
              <a:t> </a:t>
            </a:r>
            <a:r>
              <a:rPr lang="en-US" sz="1400" dirty="0" err="1">
                <a:latin typeface="Tinos" charset="0"/>
                <a:ea typeface="Tinos" charset="0"/>
                <a:cs typeface="Tinos" charset="0"/>
              </a:rPr>
              <a:t>saat</a:t>
            </a:r>
            <a:r>
              <a:rPr lang="en-US" sz="1400" dirty="0">
                <a:latin typeface="Tinos" charset="0"/>
                <a:ea typeface="Tinos" charset="0"/>
                <a:cs typeface="Tinos" charset="0"/>
              </a:rPr>
              <a:t> </a:t>
            </a:r>
            <a:r>
              <a:rPr lang="en-US" sz="1400" dirty="0" err="1">
                <a:latin typeface="Tinos" charset="0"/>
                <a:ea typeface="Tinos" charset="0"/>
                <a:cs typeface="Tinos" charset="0"/>
              </a:rPr>
              <a:t>melakukan</a:t>
            </a:r>
            <a:r>
              <a:rPr lang="en-US" sz="1400" dirty="0">
                <a:latin typeface="Tinos" charset="0"/>
                <a:ea typeface="Tinos" charset="0"/>
                <a:cs typeface="Tinos" charset="0"/>
              </a:rPr>
              <a:t> </a:t>
            </a:r>
            <a:r>
              <a:rPr lang="en-US" sz="1400" dirty="0" err="1">
                <a:latin typeface="Tinos" charset="0"/>
                <a:ea typeface="Tinos" charset="0"/>
                <a:cs typeface="Tinos" charset="0"/>
              </a:rPr>
              <a:t>wawancara</a:t>
            </a:r>
            <a:r>
              <a:rPr lang="en-US" sz="1400" dirty="0">
                <a:latin typeface="Tinos" charset="0"/>
                <a:ea typeface="Tinos" charset="0"/>
                <a:cs typeface="Tinos" charset="0"/>
              </a:rPr>
              <a:t> </a:t>
            </a:r>
            <a:r>
              <a:rPr lang="en-US" sz="1400" dirty="0" err="1">
                <a:latin typeface="Tinos" charset="0"/>
                <a:ea typeface="Tinos" charset="0"/>
                <a:cs typeface="Tinos" charset="0"/>
              </a:rPr>
              <a:t>dengan</a:t>
            </a:r>
            <a:r>
              <a:rPr lang="en-US" sz="1400" dirty="0">
                <a:latin typeface="Tinos" charset="0"/>
                <a:ea typeface="Tinos" charset="0"/>
                <a:cs typeface="Tinos" charset="0"/>
              </a:rPr>
              <a:t> </a:t>
            </a:r>
            <a:r>
              <a:rPr lang="en-US" sz="1400" dirty="0" err="1">
                <a:latin typeface="Tinos" charset="0"/>
                <a:ea typeface="Tinos" charset="0"/>
                <a:cs typeface="Tinos" charset="0"/>
              </a:rPr>
              <a:t>narapidana</a:t>
            </a:r>
            <a:r>
              <a:rPr lang="en-US" sz="1400" dirty="0">
                <a:latin typeface="Tinos" charset="0"/>
                <a:ea typeface="Tinos" charset="0"/>
                <a:cs typeface="Tinos" charset="0"/>
              </a:rPr>
              <a:t> </a:t>
            </a:r>
            <a:r>
              <a:rPr lang="en-US" sz="1400" dirty="0" err="1">
                <a:latin typeface="Tinos" charset="0"/>
                <a:ea typeface="Tinos" charset="0"/>
                <a:cs typeface="Tinos" charset="0"/>
              </a:rPr>
              <a:t>lansia</a:t>
            </a:r>
            <a:r>
              <a:rPr lang="en-US" sz="1400" dirty="0">
                <a:latin typeface="Tinos" charset="0"/>
                <a:ea typeface="Tinos" charset="0"/>
                <a:cs typeface="Tinos" charset="0"/>
              </a:rPr>
              <a:t> </a:t>
            </a:r>
            <a:r>
              <a:rPr lang="en-US" sz="1400" dirty="0" err="1">
                <a:latin typeface="Tinos" charset="0"/>
                <a:ea typeface="Tinos" charset="0"/>
                <a:cs typeface="Tinos" charset="0"/>
              </a:rPr>
              <a:t>kasus</a:t>
            </a:r>
            <a:r>
              <a:rPr lang="en-US" sz="1400" dirty="0">
                <a:latin typeface="Tinos" charset="0"/>
                <a:ea typeface="Tinos" charset="0"/>
                <a:cs typeface="Tinos" charset="0"/>
              </a:rPr>
              <a:t> </a:t>
            </a:r>
            <a:r>
              <a:rPr lang="en-US" sz="1400" dirty="0" err="1">
                <a:latin typeface="Tinos" charset="0"/>
                <a:ea typeface="Tinos" charset="0"/>
                <a:cs typeface="Tinos" charset="0"/>
              </a:rPr>
              <a:t>pelecehan</a:t>
            </a:r>
            <a:r>
              <a:rPr lang="en-US" sz="1400" dirty="0">
                <a:latin typeface="Tinos" charset="0"/>
                <a:ea typeface="Tinos" charset="0"/>
                <a:cs typeface="Tinos" charset="0"/>
              </a:rPr>
              <a:t> </a:t>
            </a:r>
            <a:r>
              <a:rPr lang="en-US" sz="1400" dirty="0" err="1">
                <a:latin typeface="Tinos" charset="0"/>
                <a:ea typeface="Tinos" charset="0"/>
                <a:cs typeface="Tinos" charset="0"/>
              </a:rPr>
              <a:t>seksual</a:t>
            </a:r>
            <a:r>
              <a:rPr lang="en-US" sz="1400" dirty="0">
                <a:latin typeface="Tinos" charset="0"/>
                <a:ea typeface="Tinos" charset="0"/>
                <a:cs typeface="Tinos" charset="0"/>
              </a:rPr>
              <a:t>  di </a:t>
            </a:r>
            <a:r>
              <a:rPr lang="en-US" sz="1400" dirty="0" err="1">
                <a:latin typeface="Tinos" charset="0"/>
                <a:ea typeface="Tinos" charset="0"/>
                <a:cs typeface="Tinos" charset="0"/>
              </a:rPr>
              <a:t>Rumah</a:t>
            </a:r>
            <a:r>
              <a:rPr lang="en-US" sz="1400" dirty="0">
                <a:latin typeface="Tinos" charset="0"/>
                <a:ea typeface="Tinos" charset="0"/>
                <a:cs typeface="Tinos" charset="0"/>
              </a:rPr>
              <a:t> </a:t>
            </a:r>
            <a:r>
              <a:rPr lang="en-US" sz="1400" dirty="0" err="1">
                <a:latin typeface="Tinos" charset="0"/>
                <a:ea typeface="Tinos" charset="0"/>
                <a:cs typeface="Tinos" charset="0"/>
              </a:rPr>
              <a:t>Tahanan</a:t>
            </a:r>
            <a:r>
              <a:rPr lang="en-US" sz="1400" dirty="0">
                <a:latin typeface="Tinos" charset="0"/>
                <a:ea typeface="Tinos" charset="0"/>
                <a:cs typeface="Tinos" charset="0"/>
              </a:rPr>
              <a:t> </a:t>
            </a:r>
            <a:r>
              <a:rPr lang="en-US" sz="1400" dirty="0" err="1">
                <a:latin typeface="Tinos" charset="0"/>
                <a:ea typeface="Tinos" charset="0"/>
                <a:cs typeface="Tinos" charset="0"/>
              </a:rPr>
              <a:t>Kelas</a:t>
            </a:r>
            <a:r>
              <a:rPr lang="en-US" sz="1400" dirty="0">
                <a:latin typeface="Tinos" charset="0"/>
                <a:ea typeface="Tinos" charset="0"/>
                <a:cs typeface="Tinos" charset="0"/>
              </a:rPr>
              <a:t> IIB </a:t>
            </a:r>
            <a:r>
              <a:rPr lang="en-US" sz="1400" dirty="0" err="1">
                <a:latin typeface="Tinos" charset="0"/>
                <a:ea typeface="Tinos" charset="0"/>
                <a:cs typeface="Tinos" charset="0"/>
              </a:rPr>
              <a:t>Batusangkar</a:t>
            </a:r>
            <a:r>
              <a:rPr lang="en-US" sz="1400" dirty="0">
                <a:latin typeface="Tinos" charset="0"/>
                <a:ea typeface="Tinos" charset="0"/>
                <a:cs typeface="Tinos" charset="0"/>
              </a:rPr>
              <a:t>. </a:t>
            </a:r>
            <a:r>
              <a:rPr lang="en-US" sz="1400" dirty="0" err="1">
                <a:latin typeface="Tinos" charset="0"/>
                <a:ea typeface="Tinos" charset="0"/>
                <a:cs typeface="Tinos" charset="0"/>
              </a:rPr>
              <a:t>Peneliti</a:t>
            </a:r>
            <a:r>
              <a:rPr lang="en-US" sz="1400" dirty="0">
                <a:latin typeface="Tinos" charset="0"/>
                <a:ea typeface="Tinos" charset="0"/>
                <a:cs typeface="Tinos" charset="0"/>
              </a:rPr>
              <a:t> </a:t>
            </a:r>
            <a:r>
              <a:rPr lang="en-US" sz="1400" dirty="0" err="1">
                <a:latin typeface="Tinos" charset="0"/>
                <a:ea typeface="Tinos" charset="0"/>
                <a:cs typeface="Tinos" charset="0"/>
              </a:rPr>
              <a:t>akan</a:t>
            </a:r>
            <a:r>
              <a:rPr lang="en-US" sz="1400" dirty="0">
                <a:latin typeface="Tinos" charset="0"/>
                <a:ea typeface="Tinos" charset="0"/>
                <a:cs typeface="Tinos" charset="0"/>
              </a:rPr>
              <a:t> </a:t>
            </a:r>
            <a:r>
              <a:rPr lang="en-US" sz="1400" dirty="0" err="1">
                <a:latin typeface="Tinos" charset="0"/>
                <a:ea typeface="Tinos" charset="0"/>
                <a:cs typeface="Tinos" charset="0"/>
              </a:rPr>
              <a:t>menyusun</a:t>
            </a:r>
            <a:r>
              <a:rPr lang="en-US" sz="1400" dirty="0">
                <a:latin typeface="Tinos" charset="0"/>
                <a:ea typeface="Tinos" charset="0"/>
                <a:cs typeface="Tinos" charset="0"/>
              </a:rPr>
              <a:t> </a:t>
            </a:r>
            <a:r>
              <a:rPr lang="en-US" sz="1400" dirty="0" err="1">
                <a:latin typeface="Tinos" charset="0"/>
                <a:ea typeface="Tinos" charset="0"/>
                <a:cs typeface="Tinos" charset="0"/>
              </a:rPr>
              <a:t>pedoman</a:t>
            </a:r>
            <a:r>
              <a:rPr lang="en-US" sz="1400" dirty="0">
                <a:latin typeface="Tinos" charset="0"/>
                <a:ea typeface="Tinos" charset="0"/>
                <a:cs typeface="Tinos" charset="0"/>
              </a:rPr>
              <a:t> </a:t>
            </a:r>
            <a:r>
              <a:rPr lang="en-US" sz="1400" dirty="0" err="1">
                <a:latin typeface="Tinos" charset="0"/>
                <a:ea typeface="Tinos" charset="0"/>
                <a:cs typeface="Tinos" charset="0"/>
              </a:rPr>
              <a:t>wawancara</a:t>
            </a:r>
            <a:r>
              <a:rPr lang="en-US" sz="1400" dirty="0">
                <a:latin typeface="Tinos" charset="0"/>
                <a:ea typeface="Tinos" charset="0"/>
                <a:cs typeface="Tinos" charset="0"/>
              </a:rPr>
              <a:t> </a:t>
            </a:r>
            <a:r>
              <a:rPr lang="en-US" sz="1400" dirty="0" err="1">
                <a:latin typeface="Tinos" charset="0"/>
                <a:ea typeface="Tinos" charset="0"/>
                <a:cs typeface="Tinos" charset="0"/>
              </a:rPr>
              <a:t>untuk</a:t>
            </a:r>
            <a:r>
              <a:rPr lang="en-US" sz="1400" dirty="0">
                <a:latin typeface="Tinos" charset="0"/>
                <a:ea typeface="Tinos" charset="0"/>
                <a:cs typeface="Tinos" charset="0"/>
              </a:rPr>
              <a:t> di </a:t>
            </a:r>
            <a:r>
              <a:rPr lang="en-US" sz="1400" dirty="0" err="1">
                <a:latin typeface="Tinos" charset="0"/>
                <a:ea typeface="Tinos" charset="0"/>
                <a:cs typeface="Tinos" charset="0"/>
              </a:rPr>
              <a:t>ajukan</a:t>
            </a:r>
            <a:r>
              <a:rPr lang="en-US" sz="1400" dirty="0">
                <a:latin typeface="Tinos" charset="0"/>
                <a:ea typeface="Tinos" charset="0"/>
                <a:cs typeface="Tinos" charset="0"/>
              </a:rPr>
              <a:t> </a:t>
            </a:r>
            <a:r>
              <a:rPr lang="en-US" sz="1400" dirty="0" err="1">
                <a:latin typeface="Tinos" charset="0"/>
                <a:ea typeface="Tinos" charset="0"/>
                <a:cs typeface="Tinos" charset="0"/>
              </a:rPr>
              <a:t>saat</a:t>
            </a:r>
            <a:r>
              <a:rPr lang="en-US" sz="1400" dirty="0">
                <a:latin typeface="Tinos" charset="0"/>
                <a:ea typeface="Tinos" charset="0"/>
                <a:cs typeface="Tinos" charset="0"/>
              </a:rPr>
              <a:t> </a:t>
            </a:r>
            <a:r>
              <a:rPr lang="en-US" sz="1400" dirty="0" err="1">
                <a:latin typeface="Tinos" charset="0"/>
                <a:ea typeface="Tinos" charset="0"/>
                <a:cs typeface="Tinos" charset="0"/>
              </a:rPr>
              <a:t>wawancara</a:t>
            </a:r>
            <a:r>
              <a:rPr lang="en-US" sz="1400" dirty="0">
                <a:latin typeface="Tinos" charset="0"/>
                <a:ea typeface="Tinos" charset="0"/>
                <a:cs typeface="Tinos" charset="0"/>
              </a:rPr>
              <a:t> </a:t>
            </a:r>
            <a:r>
              <a:rPr lang="en-US" sz="1400" dirty="0" err="1">
                <a:latin typeface="Tinos" charset="0"/>
                <a:ea typeface="Tinos" charset="0"/>
                <a:cs typeface="Tinos" charset="0"/>
              </a:rPr>
              <a:t>berlangsung</a:t>
            </a:r>
            <a:r>
              <a:rPr lang="en-US" sz="1400" dirty="0">
                <a:latin typeface="Tinos" charset="0"/>
                <a:ea typeface="Tinos" charset="0"/>
                <a:cs typeface="Tinos" charset="0"/>
              </a:rPr>
              <a:t>, </a:t>
            </a:r>
            <a:r>
              <a:rPr lang="en-US" sz="1400" dirty="0" err="1">
                <a:latin typeface="Tinos" charset="0"/>
                <a:ea typeface="Tinos" charset="0"/>
                <a:cs typeface="Tinos" charset="0"/>
              </a:rPr>
              <a:t>dan</a:t>
            </a:r>
            <a:r>
              <a:rPr lang="en-US" sz="1400" dirty="0">
                <a:latin typeface="Tinos" charset="0"/>
                <a:ea typeface="Tinos" charset="0"/>
                <a:cs typeface="Tinos" charset="0"/>
              </a:rPr>
              <a:t> </a:t>
            </a:r>
            <a:r>
              <a:rPr lang="en-US" sz="1400" dirty="0" err="1">
                <a:latin typeface="Tinos" charset="0"/>
                <a:ea typeface="Tinos" charset="0"/>
                <a:cs typeface="Tinos" charset="0"/>
              </a:rPr>
              <a:t>dalam</a:t>
            </a:r>
            <a:r>
              <a:rPr lang="en-US" sz="1400" dirty="0">
                <a:latin typeface="Tinos" charset="0"/>
                <a:ea typeface="Tinos" charset="0"/>
                <a:cs typeface="Tinos" charset="0"/>
              </a:rPr>
              <a:t> </a:t>
            </a:r>
            <a:r>
              <a:rPr lang="en-US" sz="1400" dirty="0" err="1">
                <a:latin typeface="Tinos" charset="0"/>
                <a:ea typeface="Tinos" charset="0"/>
                <a:cs typeface="Tinos" charset="0"/>
              </a:rPr>
              <a:t>melakukan</a:t>
            </a:r>
            <a:r>
              <a:rPr lang="en-US" sz="1400" dirty="0">
                <a:latin typeface="Tinos" charset="0"/>
                <a:ea typeface="Tinos" charset="0"/>
                <a:cs typeface="Tinos" charset="0"/>
              </a:rPr>
              <a:t> </a:t>
            </a:r>
            <a:r>
              <a:rPr lang="en-US" sz="1400" dirty="0" err="1">
                <a:latin typeface="Tinos" charset="0"/>
                <a:ea typeface="Tinos" charset="0"/>
                <a:cs typeface="Tinos" charset="0"/>
              </a:rPr>
              <a:t>wawancara</a:t>
            </a:r>
            <a:r>
              <a:rPr lang="en-US" sz="1400" dirty="0">
                <a:latin typeface="Tinos" charset="0"/>
                <a:ea typeface="Tinos" charset="0"/>
                <a:cs typeface="Tinos" charset="0"/>
              </a:rPr>
              <a:t> </a:t>
            </a:r>
            <a:r>
              <a:rPr lang="en-US" sz="1400" dirty="0" err="1">
                <a:latin typeface="Tinos" charset="0"/>
                <a:ea typeface="Tinos" charset="0"/>
                <a:cs typeface="Tinos" charset="0"/>
              </a:rPr>
              <a:t>ini</a:t>
            </a:r>
            <a:r>
              <a:rPr lang="en-US" sz="1400" dirty="0">
                <a:latin typeface="Tinos" charset="0"/>
                <a:ea typeface="Tinos" charset="0"/>
                <a:cs typeface="Tinos" charset="0"/>
              </a:rPr>
              <a:t> </a:t>
            </a:r>
            <a:r>
              <a:rPr lang="en-US" sz="1400" dirty="0" err="1">
                <a:latin typeface="Tinos" charset="0"/>
                <a:ea typeface="Tinos" charset="0"/>
                <a:cs typeface="Tinos" charset="0"/>
              </a:rPr>
              <a:t>peneliti</a:t>
            </a:r>
            <a:r>
              <a:rPr lang="en-US" sz="1400" dirty="0">
                <a:latin typeface="Tinos" charset="0"/>
                <a:ea typeface="Tinos" charset="0"/>
                <a:cs typeface="Tinos" charset="0"/>
              </a:rPr>
              <a:t> </a:t>
            </a:r>
            <a:r>
              <a:rPr lang="en-US" sz="1400" dirty="0" err="1">
                <a:latin typeface="Tinos" charset="0"/>
                <a:ea typeface="Tinos" charset="0"/>
                <a:cs typeface="Tinos" charset="0"/>
              </a:rPr>
              <a:t>menggunakan</a:t>
            </a:r>
            <a:r>
              <a:rPr lang="en-US" sz="1400" dirty="0">
                <a:latin typeface="Tinos" charset="0"/>
                <a:ea typeface="Tinos" charset="0"/>
                <a:cs typeface="Tinos" charset="0"/>
              </a:rPr>
              <a:t> </a:t>
            </a:r>
            <a:r>
              <a:rPr lang="en-US" sz="1400" dirty="0" err="1">
                <a:latin typeface="Tinos" charset="0"/>
                <a:ea typeface="Tinos" charset="0"/>
                <a:cs typeface="Tinos" charset="0"/>
              </a:rPr>
              <a:t>alat</a:t>
            </a:r>
            <a:r>
              <a:rPr lang="en-US" sz="1400" dirty="0">
                <a:latin typeface="Tinos" charset="0"/>
                <a:ea typeface="Tinos" charset="0"/>
                <a:cs typeface="Tinos" charset="0"/>
              </a:rPr>
              <a:t> bantu </a:t>
            </a:r>
            <a:r>
              <a:rPr lang="en-US" sz="1400" dirty="0" err="1">
                <a:latin typeface="Tinos" charset="0"/>
                <a:ea typeface="Tinos" charset="0"/>
                <a:cs typeface="Tinos" charset="0"/>
              </a:rPr>
              <a:t>seperti</a:t>
            </a:r>
            <a:r>
              <a:rPr lang="en-US" sz="1400" dirty="0">
                <a:latin typeface="Tinos" charset="0"/>
                <a:ea typeface="Tinos" charset="0"/>
                <a:cs typeface="Tinos" charset="0"/>
              </a:rPr>
              <a:t> </a:t>
            </a:r>
            <a:r>
              <a:rPr lang="en-US" sz="1400" dirty="0" err="1">
                <a:latin typeface="Tinos" charset="0"/>
                <a:ea typeface="Tinos" charset="0"/>
                <a:cs typeface="Tinos" charset="0"/>
              </a:rPr>
              <a:t>buku</a:t>
            </a:r>
            <a:r>
              <a:rPr lang="en-US" sz="1400" dirty="0">
                <a:latin typeface="Tinos" charset="0"/>
                <a:ea typeface="Tinos" charset="0"/>
                <a:cs typeface="Tinos" charset="0"/>
              </a:rPr>
              <a:t> </a:t>
            </a:r>
            <a:r>
              <a:rPr lang="en-US" sz="1400" dirty="0" err="1">
                <a:latin typeface="Tinos" charset="0"/>
                <a:ea typeface="Tinos" charset="0"/>
                <a:cs typeface="Tinos" charset="0"/>
              </a:rPr>
              <a:t>catatan</a:t>
            </a:r>
            <a:r>
              <a:rPr lang="en-US" sz="1400" dirty="0">
                <a:latin typeface="Tinos" charset="0"/>
                <a:ea typeface="Tinos" charset="0"/>
                <a:cs typeface="Tinos" charset="0"/>
              </a:rPr>
              <a:t>, tape recorder </a:t>
            </a:r>
            <a:r>
              <a:rPr lang="en-US" sz="1400" dirty="0" err="1">
                <a:latin typeface="Tinos" charset="0"/>
                <a:ea typeface="Tinos" charset="0"/>
                <a:cs typeface="Tinos" charset="0"/>
              </a:rPr>
              <a:t>atau</a:t>
            </a:r>
            <a:r>
              <a:rPr lang="en-US" sz="1400" dirty="0">
                <a:latin typeface="Tinos" charset="0"/>
                <a:ea typeface="Tinos" charset="0"/>
                <a:cs typeface="Tinos" charset="0"/>
              </a:rPr>
              <a:t> </a:t>
            </a:r>
            <a:r>
              <a:rPr lang="en-US" sz="1400" dirty="0" err="1">
                <a:latin typeface="Tinos" charset="0"/>
                <a:ea typeface="Tinos" charset="0"/>
                <a:cs typeface="Tinos" charset="0"/>
              </a:rPr>
              <a:t>alat</a:t>
            </a:r>
            <a:r>
              <a:rPr lang="en-US" sz="1400" dirty="0">
                <a:latin typeface="Tinos" charset="0"/>
                <a:ea typeface="Tinos" charset="0"/>
                <a:cs typeface="Tinos" charset="0"/>
              </a:rPr>
              <a:t> </a:t>
            </a:r>
            <a:r>
              <a:rPr lang="en-US" sz="1400" dirty="0" err="1">
                <a:latin typeface="Tinos" charset="0"/>
                <a:ea typeface="Tinos" charset="0"/>
                <a:cs typeface="Tinos" charset="0"/>
              </a:rPr>
              <a:t>perekam</a:t>
            </a:r>
            <a:r>
              <a:rPr lang="en-US" sz="1400" dirty="0">
                <a:latin typeface="Tinos" charset="0"/>
                <a:ea typeface="Tinos" charset="0"/>
                <a:cs typeface="Tinos" charset="0"/>
              </a:rPr>
              <a:t>, </a:t>
            </a:r>
            <a:r>
              <a:rPr lang="en-US" sz="1400" dirty="0" err="1">
                <a:latin typeface="Tinos" charset="0"/>
                <a:ea typeface="Tinos" charset="0"/>
                <a:cs typeface="Tinos" charset="0"/>
              </a:rPr>
              <a:t>dan</a:t>
            </a:r>
            <a:r>
              <a:rPr lang="en-US" sz="1400" dirty="0">
                <a:latin typeface="Tinos" charset="0"/>
                <a:ea typeface="Tinos" charset="0"/>
                <a:cs typeface="Tinos" charset="0"/>
              </a:rPr>
              <a:t> </a:t>
            </a:r>
            <a:r>
              <a:rPr lang="en-US" sz="1400" dirty="0" err="1">
                <a:latin typeface="Tinos" charset="0"/>
                <a:ea typeface="Tinos" charset="0"/>
                <a:cs typeface="Tinos" charset="0"/>
              </a:rPr>
              <a:t>kamera</a:t>
            </a:r>
            <a:r>
              <a:rPr lang="en-US" sz="1400" dirty="0">
                <a:latin typeface="Tinos" charset="0"/>
                <a:ea typeface="Tinos" charset="0"/>
                <a:cs typeface="Tinos" charset="0"/>
              </a:rPr>
              <a:t>.</a:t>
            </a:r>
          </a:p>
          <a:p>
            <a:pPr marL="76200" indent="0" algn="just">
              <a:buNone/>
            </a:pPr>
            <a:endParaRPr lang="en-US" sz="1200" dirty="0">
              <a:latin typeface="Tinos" charset="0"/>
              <a:ea typeface="Tinos" charset="0"/>
              <a:cs typeface="Tinos" charset="0"/>
            </a:endParaRPr>
          </a:p>
        </p:txBody>
      </p:sp>
      <p:sp>
        <p:nvSpPr>
          <p:cNvPr id="3" name="Slide Number Placeholder 2"/>
          <p:cNvSpPr>
            <a:spLocks noGrp="1"/>
          </p:cNvSpPr>
          <p:nvPr>
            <p:ph type="sldNum" idx="12"/>
          </p:nvPr>
        </p:nvSpPr>
        <p:spPr/>
        <p:txBody>
          <a:bodyPr/>
          <a:lstStyle/>
          <a:p>
            <a:pPr marL="0" lvl="0" indent="0" algn="ctr" rtl="0">
              <a:spcBef>
                <a:spcPts val="0"/>
              </a:spcBef>
              <a:spcAft>
                <a:spcPts val="0"/>
              </a:spcAft>
              <a:buNone/>
            </a:pPr>
            <a:fld id="{00000000-1234-1234-1234-123412341234}" type="slidenum">
              <a:rPr lang="en" smtClean="0"/>
              <a:t>14</a:t>
            </a:fld>
            <a:endParaRPr lang="en"/>
          </a:p>
        </p:txBody>
      </p:sp>
    </p:spTree>
    <p:extLst>
      <p:ext uri="{BB962C8B-B14F-4D97-AF65-F5344CB8AC3E}">
        <p14:creationId xmlns:p14="http://schemas.microsoft.com/office/powerpoint/2010/main" val="183502654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idx="1"/>
          </p:nvPr>
        </p:nvSpPr>
        <p:spPr>
          <a:xfrm>
            <a:off x="1493850" y="1933200"/>
            <a:ext cx="6156300" cy="2010150"/>
          </a:xfrm>
        </p:spPr>
        <p:txBody>
          <a:bodyPr/>
          <a:lstStyle/>
          <a:p>
            <a:pPr marL="76200" indent="0" algn="just">
              <a:buNone/>
            </a:pPr>
            <a:r>
              <a:rPr lang="en-US" sz="1200" dirty="0" smtClean="0"/>
              <a:t>TEKNIK ANALISIS DATA</a:t>
            </a:r>
          </a:p>
          <a:p>
            <a:pPr marL="76200" indent="0" algn="just">
              <a:buNone/>
            </a:pPr>
            <a:r>
              <a:rPr lang="en-US" sz="1200" dirty="0" err="1"/>
              <a:t>Teknik</a:t>
            </a:r>
            <a:r>
              <a:rPr lang="en-US" sz="1200" dirty="0"/>
              <a:t> </a:t>
            </a:r>
            <a:r>
              <a:rPr lang="en-US" sz="1200" dirty="0" err="1"/>
              <a:t>analisis</a:t>
            </a:r>
            <a:r>
              <a:rPr lang="en-US" sz="1200" dirty="0"/>
              <a:t> data yang </a:t>
            </a:r>
            <a:r>
              <a:rPr lang="en-US" sz="1200" dirty="0" err="1"/>
              <a:t>akan</a:t>
            </a:r>
            <a:r>
              <a:rPr lang="en-US" sz="1200" dirty="0"/>
              <a:t> </a:t>
            </a:r>
            <a:r>
              <a:rPr lang="en-US" sz="1200" dirty="0" err="1"/>
              <a:t>peneliti</a:t>
            </a:r>
            <a:r>
              <a:rPr lang="en-US" sz="1200" dirty="0"/>
              <a:t> </a:t>
            </a:r>
            <a:r>
              <a:rPr lang="en-US" sz="1200" dirty="0" err="1"/>
              <a:t>gunakan</a:t>
            </a:r>
            <a:r>
              <a:rPr lang="en-US" sz="1200" dirty="0"/>
              <a:t> </a:t>
            </a:r>
            <a:r>
              <a:rPr lang="en-US" sz="1200" dirty="0" err="1"/>
              <a:t>dalam</a:t>
            </a:r>
            <a:r>
              <a:rPr lang="en-US" sz="1200" dirty="0"/>
              <a:t> </a:t>
            </a:r>
            <a:r>
              <a:rPr lang="en-US" sz="1200" dirty="0" err="1"/>
              <a:t>penelitian</a:t>
            </a:r>
            <a:r>
              <a:rPr lang="en-US" sz="1200" dirty="0"/>
              <a:t> </a:t>
            </a:r>
            <a:r>
              <a:rPr lang="en-US" sz="1200" dirty="0" err="1"/>
              <a:t>ini</a:t>
            </a:r>
            <a:r>
              <a:rPr lang="en-US" sz="1200" dirty="0"/>
              <a:t> </a:t>
            </a:r>
            <a:r>
              <a:rPr lang="en-US" sz="1200" dirty="0" err="1"/>
              <a:t>adalah</a:t>
            </a:r>
            <a:r>
              <a:rPr lang="en-US" sz="1200" dirty="0"/>
              <a:t> </a:t>
            </a:r>
            <a:r>
              <a:rPr lang="en-US" sz="1200" dirty="0" err="1"/>
              <a:t>teknik</a:t>
            </a:r>
            <a:r>
              <a:rPr lang="en-US" sz="1200" dirty="0"/>
              <a:t> </a:t>
            </a:r>
            <a:r>
              <a:rPr lang="en-US" sz="1200" dirty="0" err="1"/>
              <a:t>analisis</a:t>
            </a:r>
            <a:r>
              <a:rPr lang="en-US" sz="1200" dirty="0"/>
              <a:t> data </a:t>
            </a:r>
            <a:r>
              <a:rPr lang="en-US" sz="1200" dirty="0" err="1"/>
              <a:t>deskriptif</a:t>
            </a:r>
            <a:r>
              <a:rPr lang="en-US" sz="1200" dirty="0"/>
              <a:t>, </a:t>
            </a:r>
            <a:r>
              <a:rPr lang="en-US" sz="1200" dirty="0" err="1"/>
              <a:t>yaitu</a:t>
            </a:r>
            <a:r>
              <a:rPr lang="en-US" sz="1200" dirty="0"/>
              <a:t> </a:t>
            </a:r>
            <a:r>
              <a:rPr lang="en-US" sz="1200" dirty="0" err="1"/>
              <a:t>dengan</a:t>
            </a:r>
            <a:r>
              <a:rPr lang="en-US" sz="1200" dirty="0"/>
              <a:t> </a:t>
            </a:r>
            <a:r>
              <a:rPr lang="en-US" sz="1200" dirty="0" err="1"/>
              <a:t>cara</a:t>
            </a:r>
            <a:r>
              <a:rPr lang="en-US" sz="1200" dirty="0"/>
              <a:t> </a:t>
            </a:r>
            <a:r>
              <a:rPr lang="en-US" sz="1200" dirty="0" err="1"/>
              <a:t>menghimpun</a:t>
            </a:r>
            <a:r>
              <a:rPr lang="en-US" sz="1200" dirty="0"/>
              <a:t> data-data </a:t>
            </a:r>
            <a:r>
              <a:rPr lang="en-US" sz="1200" dirty="0" err="1"/>
              <a:t>faktual</a:t>
            </a:r>
            <a:r>
              <a:rPr lang="en-US" sz="1200" dirty="0"/>
              <a:t> </a:t>
            </a:r>
            <a:r>
              <a:rPr lang="en-US" sz="1200" dirty="0" err="1"/>
              <a:t>dan</a:t>
            </a:r>
            <a:r>
              <a:rPr lang="en-US" sz="1200" dirty="0"/>
              <a:t> </a:t>
            </a:r>
            <a:r>
              <a:rPr lang="en-US" sz="1200" dirty="0" err="1"/>
              <a:t>mendeskripsikan</a:t>
            </a:r>
            <a:r>
              <a:rPr lang="en-US" sz="1200" dirty="0"/>
              <a:t> data </a:t>
            </a:r>
            <a:r>
              <a:rPr lang="en-US" sz="1200" dirty="0" err="1"/>
              <a:t>berasal</a:t>
            </a:r>
            <a:r>
              <a:rPr lang="en-US" sz="1200" dirty="0"/>
              <a:t> </a:t>
            </a:r>
            <a:r>
              <a:rPr lang="en-US" sz="1200" dirty="0" err="1"/>
              <a:t>dari</a:t>
            </a:r>
            <a:r>
              <a:rPr lang="en-US" sz="1200" dirty="0"/>
              <a:t> </a:t>
            </a:r>
            <a:r>
              <a:rPr lang="en-US" sz="1200" dirty="0" err="1"/>
              <a:t>seluruh</a:t>
            </a:r>
            <a:r>
              <a:rPr lang="en-US" sz="1200" dirty="0"/>
              <a:t> </a:t>
            </a:r>
            <a:r>
              <a:rPr lang="en-US" sz="1200" dirty="0" err="1"/>
              <a:t>informasi</a:t>
            </a:r>
            <a:r>
              <a:rPr lang="en-US" sz="1200" dirty="0"/>
              <a:t> yang </a:t>
            </a:r>
            <a:r>
              <a:rPr lang="en-US" sz="1200" dirty="0" err="1"/>
              <a:t>diperoleh</a:t>
            </a:r>
            <a:r>
              <a:rPr lang="en-US" sz="1200" dirty="0"/>
              <a:t> </a:t>
            </a:r>
            <a:r>
              <a:rPr lang="en-US" sz="1200" dirty="0" err="1"/>
              <a:t>dari</a:t>
            </a:r>
            <a:r>
              <a:rPr lang="en-US" sz="1200" dirty="0"/>
              <a:t> </a:t>
            </a:r>
            <a:r>
              <a:rPr lang="en-US" sz="1200" dirty="0" err="1"/>
              <a:t>hasil</a:t>
            </a:r>
            <a:r>
              <a:rPr lang="en-US" sz="1200" dirty="0"/>
              <a:t> </a:t>
            </a:r>
            <a:r>
              <a:rPr lang="en-US" sz="1200" dirty="0" err="1"/>
              <a:t>wawancara</a:t>
            </a:r>
            <a:r>
              <a:rPr lang="en-US" sz="1200" dirty="0"/>
              <a:t> </a:t>
            </a:r>
            <a:r>
              <a:rPr lang="en-US" sz="1200" dirty="0" err="1"/>
              <a:t>terhadap</a:t>
            </a:r>
            <a:r>
              <a:rPr lang="en-US" sz="1200" dirty="0"/>
              <a:t> </a:t>
            </a:r>
            <a:r>
              <a:rPr lang="en-US" sz="1200" dirty="0" err="1"/>
              <a:t>narapidana</a:t>
            </a:r>
            <a:r>
              <a:rPr lang="en-US" sz="1200" dirty="0"/>
              <a:t> </a:t>
            </a:r>
            <a:r>
              <a:rPr lang="en-US" sz="1200" dirty="0" err="1"/>
              <a:t>lansia</a:t>
            </a:r>
            <a:r>
              <a:rPr lang="en-US" sz="1200" dirty="0"/>
              <a:t> </a:t>
            </a:r>
            <a:r>
              <a:rPr lang="en-US" sz="1200" dirty="0" err="1"/>
              <a:t>kasus</a:t>
            </a:r>
            <a:r>
              <a:rPr lang="en-US" sz="1200" dirty="0"/>
              <a:t> </a:t>
            </a:r>
            <a:r>
              <a:rPr lang="en-US" sz="1200" dirty="0" err="1"/>
              <a:t>pelecehan</a:t>
            </a:r>
            <a:r>
              <a:rPr lang="en-US" sz="1200" dirty="0"/>
              <a:t> </a:t>
            </a:r>
            <a:r>
              <a:rPr lang="en-US" sz="1200" dirty="0" err="1"/>
              <a:t>seksual</a:t>
            </a:r>
            <a:r>
              <a:rPr lang="en-US" sz="1200" dirty="0"/>
              <a:t>  di </a:t>
            </a:r>
            <a:r>
              <a:rPr lang="en-US" sz="1200" dirty="0" err="1"/>
              <a:t>Rutan</a:t>
            </a:r>
            <a:r>
              <a:rPr lang="en-US" sz="1200" dirty="0"/>
              <a:t> </a:t>
            </a:r>
            <a:r>
              <a:rPr lang="en-US" sz="1200" dirty="0" err="1"/>
              <a:t>Kelas</a:t>
            </a:r>
            <a:r>
              <a:rPr lang="en-US" sz="1200" dirty="0"/>
              <a:t> IIB </a:t>
            </a:r>
            <a:r>
              <a:rPr lang="en-US" sz="1200" dirty="0" err="1"/>
              <a:t>Batusangkar</a:t>
            </a:r>
            <a:endParaRPr lang="en-US" sz="1200" dirty="0" smtClean="0"/>
          </a:p>
          <a:p>
            <a:pPr marL="76200" indent="0">
              <a:buNone/>
            </a:pPr>
            <a:endParaRPr lang="en-US" sz="1200" dirty="0"/>
          </a:p>
        </p:txBody>
      </p:sp>
      <p:sp>
        <p:nvSpPr>
          <p:cNvPr id="3" name="Slide Number Placeholder 2"/>
          <p:cNvSpPr>
            <a:spLocks noGrp="1"/>
          </p:cNvSpPr>
          <p:nvPr>
            <p:ph type="sldNum" idx="12"/>
          </p:nvPr>
        </p:nvSpPr>
        <p:spPr/>
        <p:txBody>
          <a:bodyPr/>
          <a:lstStyle/>
          <a:p>
            <a:pPr marL="0" lvl="0" indent="0" algn="ctr" rtl="0">
              <a:spcBef>
                <a:spcPts val="0"/>
              </a:spcBef>
              <a:spcAft>
                <a:spcPts val="0"/>
              </a:spcAft>
              <a:buNone/>
            </a:pPr>
            <a:fld id="{00000000-1234-1234-1234-123412341234}" type="slidenum">
              <a:rPr lang="en" smtClean="0"/>
              <a:t>15</a:t>
            </a:fld>
            <a:endParaRPr lang="en"/>
          </a:p>
        </p:txBody>
      </p:sp>
    </p:spTree>
    <p:extLst>
      <p:ext uri="{BB962C8B-B14F-4D97-AF65-F5344CB8AC3E}">
        <p14:creationId xmlns:p14="http://schemas.microsoft.com/office/powerpoint/2010/main" val="325962395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idx="1"/>
          </p:nvPr>
        </p:nvSpPr>
        <p:spPr>
          <a:xfrm>
            <a:off x="1493850" y="1933200"/>
            <a:ext cx="6156300" cy="1705350"/>
          </a:xfrm>
        </p:spPr>
        <p:txBody>
          <a:bodyPr/>
          <a:lstStyle/>
          <a:p>
            <a:pPr marL="76200" indent="0" algn="just">
              <a:buNone/>
            </a:pPr>
            <a:r>
              <a:rPr lang="en-US" sz="1200" dirty="0" smtClean="0">
                <a:latin typeface="Tinos" charset="0"/>
                <a:ea typeface="Tinos" charset="0"/>
                <a:cs typeface="Tinos" charset="0"/>
              </a:rPr>
              <a:t>TEKNIK PENJAMIN KEABSAHAN DATA </a:t>
            </a:r>
          </a:p>
          <a:p>
            <a:pPr marL="76200" indent="0" algn="just">
              <a:buNone/>
            </a:pPr>
            <a:r>
              <a:rPr lang="en-US" sz="1200" dirty="0" err="1" smtClean="0"/>
              <a:t>dalam</a:t>
            </a:r>
            <a:r>
              <a:rPr lang="en-US" sz="1200" dirty="0" smtClean="0"/>
              <a:t> </a:t>
            </a:r>
            <a:r>
              <a:rPr lang="en-US" sz="1200" dirty="0" err="1"/>
              <a:t>penelitian</a:t>
            </a:r>
            <a:r>
              <a:rPr lang="en-US" sz="1200" dirty="0"/>
              <a:t> </a:t>
            </a:r>
            <a:r>
              <a:rPr lang="en-US" sz="1200" dirty="0" err="1"/>
              <a:t>ini</a:t>
            </a:r>
            <a:r>
              <a:rPr lang="en-US" sz="1200" dirty="0"/>
              <a:t> </a:t>
            </a:r>
            <a:r>
              <a:rPr lang="en-US" sz="1200" dirty="0" err="1"/>
              <a:t>peneliti</a:t>
            </a:r>
            <a:r>
              <a:rPr lang="en-US" sz="1200" dirty="0"/>
              <a:t> </a:t>
            </a:r>
            <a:r>
              <a:rPr lang="en-US" sz="1200" dirty="0" err="1"/>
              <a:t>menggunakan</a:t>
            </a:r>
            <a:r>
              <a:rPr lang="en-US" sz="1200" dirty="0"/>
              <a:t> </a:t>
            </a:r>
            <a:r>
              <a:rPr lang="en-US" sz="1200" dirty="0" err="1"/>
              <a:t>triangulasi</a:t>
            </a:r>
            <a:r>
              <a:rPr lang="en-US" sz="1200" dirty="0"/>
              <a:t> </a:t>
            </a:r>
            <a:r>
              <a:rPr lang="en-US" sz="1200" dirty="0" err="1"/>
              <a:t>waktu</a:t>
            </a:r>
            <a:r>
              <a:rPr lang="en-US" sz="1200" dirty="0"/>
              <a:t> </a:t>
            </a:r>
            <a:r>
              <a:rPr lang="en-US" sz="1200" dirty="0" err="1"/>
              <a:t>sebagai</a:t>
            </a:r>
            <a:r>
              <a:rPr lang="en-US" sz="1200" dirty="0"/>
              <a:t> </a:t>
            </a:r>
            <a:r>
              <a:rPr lang="en-US" sz="1200" dirty="0" err="1"/>
              <a:t>validasi</a:t>
            </a:r>
            <a:r>
              <a:rPr lang="en-US" sz="1200" dirty="0"/>
              <a:t> data, yang </a:t>
            </a:r>
            <a:r>
              <a:rPr lang="en-US" sz="1200" dirty="0" err="1"/>
              <a:t>mana</a:t>
            </a:r>
            <a:r>
              <a:rPr lang="en-US" sz="1200" dirty="0"/>
              <a:t> </a:t>
            </a:r>
            <a:r>
              <a:rPr lang="en-US" sz="1200" dirty="0" err="1"/>
              <a:t>triangulasi</a:t>
            </a:r>
            <a:r>
              <a:rPr lang="en-US" sz="1200" dirty="0"/>
              <a:t> </a:t>
            </a:r>
            <a:r>
              <a:rPr lang="en-US" sz="1200" dirty="0" err="1"/>
              <a:t>waktu</a:t>
            </a:r>
            <a:r>
              <a:rPr lang="en-US" sz="1200" dirty="0"/>
              <a:t> </a:t>
            </a:r>
            <a:r>
              <a:rPr lang="en-US" sz="1200" dirty="0" err="1"/>
              <a:t>ini</a:t>
            </a:r>
            <a:r>
              <a:rPr lang="en-US" sz="1200" dirty="0"/>
              <a:t> </a:t>
            </a:r>
            <a:r>
              <a:rPr lang="en-US" sz="1200" dirty="0" err="1"/>
              <a:t>bertujuan</a:t>
            </a:r>
            <a:r>
              <a:rPr lang="en-US" sz="1200" dirty="0"/>
              <a:t> </a:t>
            </a:r>
            <a:r>
              <a:rPr lang="en-US" sz="1200" dirty="0" err="1"/>
              <a:t>untuk</a:t>
            </a:r>
            <a:r>
              <a:rPr lang="en-US" sz="1200" dirty="0"/>
              <a:t> </a:t>
            </a:r>
            <a:r>
              <a:rPr lang="en-US" sz="1200" dirty="0" err="1"/>
              <a:t>menguji</a:t>
            </a:r>
            <a:r>
              <a:rPr lang="en-US" sz="1200" dirty="0"/>
              <a:t>  </a:t>
            </a:r>
            <a:r>
              <a:rPr lang="en-US" sz="1200" dirty="0" err="1"/>
              <a:t>keabsahan</a:t>
            </a:r>
            <a:r>
              <a:rPr lang="en-US" sz="1200" dirty="0"/>
              <a:t> data yang </a:t>
            </a:r>
            <a:r>
              <a:rPr lang="en-US" sz="1200" dirty="0" err="1"/>
              <a:t>dilakukan</a:t>
            </a:r>
            <a:r>
              <a:rPr lang="en-US" sz="1200" dirty="0"/>
              <a:t> </a:t>
            </a:r>
            <a:r>
              <a:rPr lang="en-US" sz="1200" dirty="0" err="1"/>
              <a:t>dengan</a:t>
            </a:r>
            <a:r>
              <a:rPr lang="en-US" sz="1200" dirty="0"/>
              <a:t> </a:t>
            </a:r>
            <a:r>
              <a:rPr lang="en-US" sz="1200" dirty="0" err="1"/>
              <a:t>cara</a:t>
            </a:r>
            <a:r>
              <a:rPr lang="en-US" sz="1200" dirty="0"/>
              <a:t> </a:t>
            </a:r>
            <a:r>
              <a:rPr lang="en-US" sz="1200" dirty="0" err="1"/>
              <a:t>mengecek</a:t>
            </a:r>
            <a:r>
              <a:rPr lang="en-US" sz="1200" dirty="0"/>
              <a:t> data yang </a:t>
            </a:r>
            <a:r>
              <a:rPr lang="en-US" sz="1200" dirty="0" err="1"/>
              <a:t>dilakukan</a:t>
            </a:r>
            <a:r>
              <a:rPr lang="en-US" sz="1200" dirty="0"/>
              <a:t> </a:t>
            </a:r>
            <a:r>
              <a:rPr lang="en-US" sz="1200" dirty="0" err="1"/>
              <a:t>dengan</a:t>
            </a:r>
            <a:r>
              <a:rPr lang="en-US" sz="1200" dirty="0"/>
              <a:t> </a:t>
            </a:r>
            <a:r>
              <a:rPr lang="en-US" sz="1200" dirty="0" err="1"/>
              <a:t>waktu</a:t>
            </a:r>
            <a:r>
              <a:rPr lang="en-US" sz="1200" dirty="0"/>
              <a:t> </a:t>
            </a:r>
            <a:r>
              <a:rPr lang="en-US" sz="1200" dirty="0" err="1"/>
              <a:t>dan</a:t>
            </a:r>
            <a:r>
              <a:rPr lang="en-US" sz="1200" dirty="0"/>
              <a:t> </a:t>
            </a:r>
            <a:r>
              <a:rPr lang="en-US" sz="1200" dirty="0" err="1"/>
              <a:t>situasi</a:t>
            </a:r>
            <a:r>
              <a:rPr lang="en-US" sz="1200" dirty="0"/>
              <a:t> yang </a:t>
            </a:r>
            <a:r>
              <a:rPr lang="en-US" sz="1200" dirty="0" err="1" smtClean="0"/>
              <a:t>berbeda</a:t>
            </a:r>
            <a:r>
              <a:rPr lang="en-US" sz="1200" dirty="0"/>
              <a:t> </a:t>
            </a:r>
            <a:r>
              <a:rPr lang="en-US" sz="1200" dirty="0" smtClean="0"/>
              <a:t>.</a:t>
            </a:r>
            <a:endParaRPr lang="en-US" sz="1200" dirty="0"/>
          </a:p>
          <a:p>
            <a:pPr marL="76200" indent="0" algn="just">
              <a:buNone/>
            </a:pPr>
            <a:endParaRPr lang="en-US" sz="1200" dirty="0"/>
          </a:p>
        </p:txBody>
      </p:sp>
      <p:sp>
        <p:nvSpPr>
          <p:cNvPr id="3" name="Slide Number Placeholder 2"/>
          <p:cNvSpPr>
            <a:spLocks noGrp="1"/>
          </p:cNvSpPr>
          <p:nvPr>
            <p:ph type="sldNum" idx="12"/>
          </p:nvPr>
        </p:nvSpPr>
        <p:spPr/>
        <p:txBody>
          <a:bodyPr/>
          <a:lstStyle/>
          <a:p>
            <a:pPr marL="0" lvl="0" indent="0" algn="ctr" rtl="0">
              <a:spcBef>
                <a:spcPts val="0"/>
              </a:spcBef>
              <a:spcAft>
                <a:spcPts val="0"/>
              </a:spcAft>
              <a:buNone/>
            </a:pPr>
            <a:fld id="{00000000-1234-1234-1234-123412341234}" type="slidenum">
              <a:rPr lang="en" smtClean="0"/>
              <a:t>16</a:t>
            </a:fld>
            <a:endParaRPr lang="en"/>
          </a:p>
        </p:txBody>
      </p:sp>
    </p:spTree>
    <p:extLst>
      <p:ext uri="{BB962C8B-B14F-4D97-AF65-F5344CB8AC3E}">
        <p14:creationId xmlns:p14="http://schemas.microsoft.com/office/powerpoint/2010/main" val="292541107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2286000" y="1581150"/>
            <a:ext cx="4347600" cy="2286000"/>
          </a:xfrm>
        </p:spPr>
        <p:txBody>
          <a:bodyPr/>
          <a:lstStyle/>
          <a:p>
            <a:pPr algn="just"/>
            <a:r>
              <a:rPr lang="en-US" sz="1400" dirty="0" err="1"/>
              <a:t>Kaitan</a:t>
            </a:r>
            <a:r>
              <a:rPr lang="en-US" sz="1400" dirty="0"/>
              <a:t> </a:t>
            </a:r>
            <a:r>
              <a:rPr lang="en-US" sz="1400" dirty="0" err="1"/>
              <a:t>aspek</a:t>
            </a:r>
            <a:r>
              <a:rPr lang="en-US" sz="1400" dirty="0"/>
              <a:t> </a:t>
            </a:r>
            <a:r>
              <a:rPr lang="en-US" sz="1400" dirty="0" err="1"/>
              <a:t>keberagamaan</a:t>
            </a:r>
            <a:r>
              <a:rPr lang="en-US" sz="1400" dirty="0"/>
              <a:t> </a:t>
            </a:r>
            <a:r>
              <a:rPr lang="en-US" sz="1400" dirty="0" err="1"/>
              <a:t>dengan</a:t>
            </a:r>
            <a:r>
              <a:rPr lang="en-US" sz="1400" dirty="0"/>
              <a:t> </a:t>
            </a:r>
            <a:r>
              <a:rPr lang="en-US" sz="1400" dirty="0" err="1"/>
              <a:t>ilmu</a:t>
            </a:r>
            <a:r>
              <a:rPr lang="en-US" sz="1400" dirty="0"/>
              <a:t> </a:t>
            </a:r>
            <a:r>
              <a:rPr lang="en-US" sz="1400" dirty="0" err="1"/>
              <a:t>psikologi</a:t>
            </a:r>
            <a:r>
              <a:rPr lang="en-US" sz="1400" dirty="0"/>
              <a:t> </a:t>
            </a:r>
            <a:r>
              <a:rPr lang="en-US" sz="1400" dirty="0" err="1"/>
              <a:t>adalah</a:t>
            </a:r>
            <a:r>
              <a:rPr lang="en-US" sz="1400" dirty="0"/>
              <a:t> </a:t>
            </a:r>
            <a:r>
              <a:rPr lang="en-US" sz="1400" dirty="0" err="1"/>
              <a:t>suatu</a:t>
            </a:r>
            <a:r>
              <a:rPr lang="en-US" sz="1400" dirty="0"/>
              <a:t> </a:t>
            </a:r>
            <a:r>
              <a:rPr lang="en-US" sz="1400" dirty="0" err="1"/>
              <a:t>hal</a:t>
            </a:r>
            <a:r>
              <a:rPr lang="en-US" sz="1400" dirty="0"/>
              <a:t> yang </a:t>
            </a:r>
            <a:r>
              <a:rPr lang="en-US" sz="1400" dirty="0" err="1"/>
              <a:t>kompleks</a:t>
            </a:r>
            <a:r>
              <a:rPr lang="en-US" sz="1400" dirty="0"/>
              <a:t>, </a:t>
            </a:r>
            <a:r>
              <a:rPr lang="en-US" sz="1400" dirty="0" err="1"/>
              <a:t>karena</a:t>
            </a:r>
            <a:r>
              <a:rPr lang="en-US" sz="1400" dirty="0"/>
              <a:t> </a:t>
            </a:r>
            <a:r>
              <a:rPr lang="en-US" sz="1400" dirty="0" err="1"/>
              <a:t>setiap</a:t>
            </a:r>
            <a:r>
              <a:rPr lang="en-US" sz="1400" dirty="0"/>
              <a:t> </a:t>
            </a:r>
            <a:r>
              <a:rPr lang="en-US" sz="1400" dirty="0" err="1"/>
              <a:t>jiwa</a:t>
            </a:r>
            <a:r>
              <a:rPr lang="en-US" sz="1400" dirty="0"/>
              <a:t> </a:t>
            </a:r>
            <a:r>
              <a:rPr lang="en-US" sz="1400" dirty="0" err="1"/>
              <a:t>manusia</a:t>
            </a:r>
            <a:r>
              <a:rPr lang="en-US" sz="1400" dirty="0"/>
              <a:t> </a:t>
            </a:r>
            <a:r>
              <a:rPr lang="en-US" sz="1400" dirty="0" err="1"/>
              <a:t>akan</a:t>
            </a:r>
            <a:r>
              <a:rPr lang="en-US" sz="1400" dirty="0"/>
              <a:t> </a:t>
            </a:r>
            <a:r>
              <a:rPr lang="en-US" sz="1400" dirty="0" err="1"/>
              <a:t>selalu</a:t>
            </a:r>
            <a:r>
              <a:rPr lang="en-US" sz="1400" dirty="0"/>
              <a:t> </a:t>
            </a:r>
            <a:r>
              <a:rPr lang="en-US" sz="1400" dirty="0" err="1"/>
              <a:t>membutuhkan</a:t>
            </a:r>
            <a:r>
              <a:rPr lang="en-US" sz="1400" dirty="0"/>
              <a:t> </a:t>
            </a:r>
            <a:r>
              <a:rPr lang="en-US" sz="1400" dirty="0" err="1"/>
              <a:t>sentuhan-sentuhan</a:t>
            </a:r>
            <a:r>
              <a:rPr lang="en-US" sz="1400" dirty="0"/>
              <a:t> yang </a:t>
            </a:r>
            <a:r>
              <a:rPr lang="en-US" sz="1400" dirty="0" err="1"/>
              <a:t>bersifat</a:t>
            </a:r>
            <a:r>
              <a:rPr lang="en-US" sz="1400" dirty="0"/>
              <a:t> spiritual </a:t>
            </a:r>
            <a:r>
              <a:rPr lang="en-US" sz="1400" dirty="0" err="1"/>
              <a:t>dimana</a:t>
            </a:r>
            <a:r>
              <a:rPr lang="en-US" sz="1400" dirty="0"/>
              <a:t> </a:t>
            </a:r>
            <a:r>
              <a:rPr lang="en-US" sz="1400" dirty="0" err="1"/>
              <a:t>jika</a:t>
            </a:r>
            <a:r>
              <a:rPr lang="en-US" sz="1400" dirty="0"/>
              <a:t> </a:t>
            </a:r>
            <a:r>
              <a:rPr lang="en-US" sz="1400" dirty="0" err="1"/>
              <a:t>seseorang</a:t>
            </a:r>
            <a:r>
              <a:rPr lang="en-US" sz="1400" dirty="0"/>
              <a:t> </a:t>
            </a:r>
            <a:r>
              <a:rPr lang="en-US" sz="1400" dirty="0" err="1"/>
              <a:t>memiliki</a:t>
            </a:r>
            <a:r>
              <a:rPr lang="en-US" sz="1400" dirty="0"/>
              <a:t> </a:t>
            </a:r>
            <a:r>
              <a:rPr lang="en-US" sz="1400" dirty="0" err="1"/>
              <a:t>masalah</a:t>
            </a:r>
            <a:r>
              <a:rPr lang="en-US" sz="1400" dirty="0"/>
              <a:t> </a:t>
            </a:r>
            <a:r>
              <a:rPr lang="en-US" sz="1400" dirty="0" err="1"/>
              <a:t>ia</a:t>
            </a:r>
            <a:r>
              <a:rPr lang="en-US" sz="1400" dirty="0"/>
              <a:t> </a:t>
            </a:r>
            <a:r>
              <a:rPr lang="en-US" sz="1400" dirty="0" err="1"/>
              <a:t>akan</a:t>
            </a:r>
            <a:r>
              <a:rPr lang="en-US" sz="1400" dirty="0"/>
              <a:t> </a:t>
            </a:r>
            <a:r>
              <a:rPr lang="en-US" sz="1400" dirty="0" err="1"/>
              <a:t>melakukan</a:t>
            </a:r>
            <a:r>
              <a:rPr lang="en-US" sz="1400" dirty="0"/>
              <a:t> </a:t>
            </a:r>
            <a:r>
              <a:rPr lang="en-US" sz="1400" dirty="0" err="1"/>
              <a:t>shalat</a:t>
            </a:r>
            <a:r>
              <a:rPr lang="en-US" sz="1400" dirty="0"/>
              <a:t> </a:t>
            </a:r>
            <a:r>
              <a:rPr lang="en-US" sz="1400" dirty="0" err="1"/>
              <a:t>atau</a:t>
            </a:r>
            <a:r>
              <a:rPr lang="en-US" sz="1400" dirty="0"/>
              <a:t> </a:t>
            </a:r>
            <a:r>
              <a:rPr lang="en-US" sz="1400" dirty="0" err="1"/>
              <a:t>berzikir</a:t>
            </a:r>
            <a:r>
              <a:rPr lang="en-US" sz="1400" dirty="0"/>
              <a:t> yang </a:t>
            </a:r>
            <a:r>
              <a:rPr lang="en-US" sz="1400" dirty="0" err="1"/>
              <a:t>mana</a:t>
            </a:r>
            <a:r>
              <a:rPr lang="en-US" sz="1400" dirty="0"/>
              <a:t> </a:t>
            </a:r>
            <a:r>
              <a:rPr lang="en-US" sz="1400" dirty="0" err="1"/>
              <a:t>hal</a:t>
            </a:r>
            <a:r>
              <a:rPr lang="en-US" sz="1400" dirty="0"/>
              <a:t> </a:t>
            </a:r>
            <a:r>
              <a:rPr lang="en-US" sz="1400" dirty="0" err="1"/>
              <a:t>tersebut</a:t>
            </a:r>
            <a:r>
              <a:rPr lang="en-US" sz="1400" dirty="0"/>
              <a:t> </a:t>
            </a:r>
            <a:r>
              <a:rPr lang="en-US" sz="1400" dirty="0" err="1"/>
              <a:t>membuat</a:t>
            </a:r>
            <a:r>
              <a:rPr lang="en-US" sz="1400" dirty="0"/>
              <a:t> </a:t>
            </a:r>
            <a:r>
              <a:rPr lang="en-US" sz="1400" dirty="0" err="1"/>
              <a:t>hatinya</a:t>
            </a:r>
            <a:r>
              <a:rPr lang="en-US" sz="1400" dirty="0"/>
              <a:t> </a:t>
            </a:r>
            <a:r>
              <a:rPr lang="en-US" sz="1400" dirty="0" err="1"/>
              <a:t>tenang</a:t>
            </a:r>
            <a:r>
              <a:rPr lang="en-US" sz="1400" dirty="0"/>
              <a:t> </a:t>
            </a:r>
            <a:r>
              <a:rPr lang="en-US" sz="1400" dirty="0" err="1"/>
              <a:t>dan</a:t>
            </a:r>
            <a:r>
              <a:rPr lang="en-US" sz="1400" dirty="0"/>
              <a:t> </a:t>
            </a:r>
            <a:r>
              <a:rPr lang="en-US" sz="1400" dirty="0" err="1"/>
              <a:t>mendapatkan</a:t>
            </a:r>
            <a:r>
              <a:rPr lang="en-US" sz="1400" dirty="0"/>
              <a:t> </a:t>
            </a:r>
            <a:r>
              <a:rPr lang="en-US" sz="1400" dirty="0" err="1"/>
              <a:t>solusi</a:t>
            </a:r>
            <a:r>
              <a:rPr lang="en-US" sz="1400" dirty="0"/>
              <a:t> </a:t>
            </a:r>
            <a:r>
              <a:rPr lang="en-US" sz="1400" dirty="0" err="1"/>
              <a:t>untuk</a:t>
            </a:r>
            <a:r>
              <a:rPr lang="en-US" sz="1400" dirty="0"/>
              <a:t> </a:t>
            </a:r>
            <a:r>
              <a:rPr lang="en-US" sz="1400" dirty="0" err="1"/>
              <a:t>permasalahanya</a:t>
            </a:r>
            <a:r>
              <a:rPr lang="en-US" sz="1400" dirty="0"/>
              <a:t>. </a:t>
            </a:r>
            <a:r>
              <a:rPr lang="en-US" sz="1000" dirty="0"/>
              <a:t/>
            </a:r>
            <a:br>
              <a:rPr lang="en-US" sz="1000" dirty="0"/>
            </a:br>
            <a:r>
              <a:rPr lang="en-US" sz="1000" dirty="0"/>
              <a:t/>
            </a:r>
            <a:br>
              <a:rPr lang="en-US" sz="1000" dirty="0"/>
            </a:br>
            <a:endParaRPr lang="en-US" sz="1000" dirty="0"/>
          </a:p>
        </p:txBody>
      </p:sp>
    </p:spTree>
    <p:extLst>
      <p:ext uri="{BB962C8B-B14F-4D97-AF65-F5344CB8AC3E}">
        <p14:creationId xmlns:p14="http://schemas.microsoft.com/office/powerpoint/2010/main" val="152631032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296"/>
        <p:cNvGrpSpPr/>
        <p:nvPr/>
      </p:nvGrpSpPr>
      <p:grpSpPr>
        <a:xfrm>
          <a:off x="0" y="0"/>
          <a:ext cx="0" cy="0"/>
          <a:chOff x="0" y="0"/>
          <a:chExt cx="0" cy="0"/>
        </a:xfrm>
      </p:grpSpPr>
      <p:sp>
        <p:nvSpPr>
          <p:cNvPr id="297" name="Google Shape;297;p36"/>
          <p:cNvSpPr/>
          <p:nvPr/>
        </p:nvSpPr>
        <p:spPr>
          <a:xfrm>
            <a:off x="459300" y="1807925"/>
            <a:ext cx="8225400" cy="1361100"/>
          </a:xfrm>
          <a:prstGeom prst="rect">
            <a:avLst/>
          </a:prstGeom>
          <a:solidFill>
            <a:schemeClr val="accent1"/>
          </a:solidFill>
          <a:ln>
            <a:noFill/>
          </a:ln>
          <a:effectLst>
            <a:outerShdw dist="104775" dir="2700000" algn="bl" rotWithShape="0">
              <a:srgbClr val="20124D">
                <a:alpha val="15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8" name="Google Shape;298;p36"/>
          <p:cNvSpPr txBox="1">
            <a:spLocks noGrp="1"/>
          </p:cNvSpPr>
          <p:nvPr>
            <p:ph type="body" idx="4294967295"/>
          </p:nvPr>
        </p:nvSpPr>
        <p:spPr>
          <a:xfrm>
            <a:off x="685800" y="0"/>
            <a:ext cx="4536600" cy="3656892"/>
          </a:xfrm>
          <a:prstGeom prst="rect">
            <a:avLst/>
          </a:prstGeom>
        </p:spPr>
        <p:txBody>
          <a:bodyPr spcFirstLastPara="1" wrap="square" lIns="91425" tIns="91425" rIns="91425" bIns="91425" anchor="ctr" anchorCtr="0">
            <a:noAutofit/>
          </a:bodyPr>
          <a:lstStyle/>
          <a:p>
            <a:pPr marL="0" lvl="0" indent="0" algn="just" rtl="0">
              <a:spcBef>
                <a:spcPts val="600"/>
              </a:spcBef>
              <a:spcAft>
                <a:spcPts val="0"/>
              </a:spcAft>
              <a:buNone/>
            </a:pPr>
            <a:r>
              <a:rPr lang="en-US" sz="1800" b="1" i="1" dirty="0" smtClean="0">
                <a:solidFill>
                  <a:srgbClr val="FFFFFF"/>
                </a:solidFill>
                <a:latin typeface="Playfair Display"/>
                <a:ea typeface="Playfair Display"/>
                <a:cs typeface="Playfair Display"/>
                <a:sym typeface="Playfair Display"/>
              </a:rPr>
              <a:t>B</a:t>
            </a:r>
            <a:r>
              <a:rPr lang="en" sz="1800" b="1" i="1" dirty="0" smtClean="0">
                <a:solidFill>
                  <a:srgbClr val="FFFFFF"/>
                </a:solidFill>
                <a:latin typeface="Playfair Display"/>
                <a:ea typeface="Playfair Display"/>
                <a:cs typeface="Playfair Display"/>
                <a:sym typeface="Playfair Display"/>
              </a:rPr>
              <a:t>AB V</a:t>
            </a:r>
          </a:p>
          <a:p>
            <a:pPr marL="0" lvl="0" indent="0" algn="just" rtl="0">
              <a:spcBef>
                <a:spcPts val="600"/>
              </a:spcBef>
              <a:spcAft>
                <a:spcPts val="0"/>
              </a:spcAft>
              <a:buNone/>
            </a:pPr>
            <a:r>
              <a:rPr lang="en-US" sz="1800" b="1" i="1" dirty="0" smtClean="0">
                <a:solidFill>
                  <a:srgbClr val="FFFFFF"/>
                </a:solidFill>
                <a:latin typeface="Playfair Display"/>
                <a:ea typeface="Playfair Display"/>
                <a:cs typeface="Playfair Display"/>
                <a:sym typeface="Playfair Display"/>
              </a:rPr>
              <a:t>KESIMPULAN </a:t>
            </a:r>
          </a:p>
          <a:p>
            <a:pPr marL="0" lvl="0" indent="0" algn="just" rtl="0">
              <a:spcBef>
                <a:spcPts val="600"/>
              </a:spcBef>
              <a:spcAft>
                <a:spcPts val="0"/>
              </a:spcAft>
              <a:buNone/>
            </a:pPr>
            <a:endParaRPr lang="en-US" sz="1800" b="1" i="1" dirty="0" smtClean="0">
              <a:solidFill>
                <a:srgbClr val="FFFFFF"/>
              </a:solidFill>
              <a:latin typeface="Playfair Display"/>
              <a:ea typeface="Playfair Display"/>
              <a:cs typeface="Playfair Display"/>
              <a:sym typeface="Playfair Display"/>
            </a:endParaRPr>
          </a:p>
          <a:p>
            <a:pPr marL="0" lvl="0" indent="0" algn="just">
              <a:buNone/>
            </a:pPr>
            <a:r>
              <a:rPr lang="en-US" sz="1100" dirty="0" err="1">
                <a:solidFill>
                  <a:schemeClr val="tx1">
                    <a:lumMod val="75000"/>
                  </a:schemeClr>
                </a:solidFill>
              </a:rPr>
              <a:t>dapat</a:t>
            </a:r>
            <a:r>
              <a:rPr lang="en-US" sz="1100" dirty="0">
                <a:solidFill>
                  <a:schemeClr val="tx1">
                    <a:lumMod val="75000"/>
                  </a:schemeClr>
                </a:solidFill>
              </a:rPr>
              <a:t> </a:t>
            </a:r>
            <a:r>
              <a:rPr lang="en-US" sz="1100" dirty="0" err="1">
                <a:solidFill>
                  <a:schemeClr val="tx1">
                    <a:lumMod val="75000"/>
                  </a:schemeClr>
                </a:solidFill>
              </a:rPr>
              <a:t>disimpulkan</a:t>
            </a:r>
            <a:r>
              <a:rPr lang="en-US" sz="1100" dirty="0">
                <a:solidFill>
                  <a:schemeClr val="tx1">
                    <a:lumMod val="75000"/>
                  </a:schemeClr>
                </a:solidFill>
              </a:rPr>
              <a:t> </a:t>
            </a:r>
            <a:r>
              <a:rPr lang="en-US" sz="1100" dirty="0" err="1">
                <a:solidFill>
                  <a:schemeClr val="tx1">
                    <a:lumMod val="75000"/>
                  </a:schemeClr>
                </a:solidFill>
              </a:rPr>
              <a:t>bahwa</a:t>
            </a:r>
            <a:r>
              <a:rPr lang="en-US" sz="1100" dirty="0">
                <a:solidFill>
                  <a:schemeClr val="tx1">
                    <a:lumMod val="75000"/>
                  </a:schemeClr>
                </a:solidFill>
              </a:rPr>
              <a:t> </a:t>
            </a:r>
            <a:r>
              <a:rPr lang="en-US" sz="1100" dirty="0" err="1">
                <a:solidFill>
                  <a:schemeClr val="tx1">
                    <a:lumMod val="75000"/>
                  </a:schemeClr>
                </a:solidFill>
              </a:rPr>
              <a:t>keberagamaan</a:t>
            </a:r>
            <a:r>
              <a:rPr lang="en-US" sz="1100" dirty="0">
                <a:solidFill>
                  <a:schemeClr val="tx1">
                    <a:lumMod val="75000"/>
                  </a:schemeClr>
                </a:solidFill>
              </a:rPr>
              <a:t> yang </a:t>
            </a:r>
            <a:r>
              <a:rPr lang="en-US" sz="1100" dirty="0" err="1">
                <a:solidFill>
                  <a:schemeClr val="tx1">
                    <a:lumMod val="75000"/>
                  </a:schemeClr>
                </a:solidFill>
              </a:rPr>
              <a:t>dimiliki</a:t>
            </a:r>
            <a:r>
              <a:rPr lang="en-US" sz="1100" dirty="0">
                <a:solidFill>
                  <a:schemeClr val="tx1">
                    <a:lumMod val="75000"/>
                  </a:schemeClr>
                </a:solidFill>
              </a:rPr>
              <a:t> </a:t>
            </a:r>
            <a:r>
              <a:rPr lang="en-US" sz="1100" dirty="0" err="1">
                <a:solidFill>
                  <a:schemeClr val="tx1">
                    <a:lumMod val="75000"/>
                  </a:schemeClr>
                </a:solidFill>
              </a:rPr>
              <a:t>lansia</a:t>
            </a:r>
            <a:r>
              <a:rPr lang="en-US" sz="1100" dirty="0">
                <a:solidFill>
                  <a:schemeClr val="tx1">
                    <a:lumMod val="75000"/>
                  </a:schemeClr>
                </a:solidFill>
              </a:rPr>
              <a:t> </a:t>
            </a:r>
            <a:r>
              <a:rPr lang="en-US" sz="1100" dirty="0" err="1">
                <a:solidFill>
                  <a:schemeClr val="tx1">
                    <a:lumMod val="75000"/>
                  </a:schemeClr>
                </a:solidFill>
              </a:rPr>
              <a:t>tersebut</a:t>
            </a:r>
            <a:r>
              <a:rPr lang="en-US" sz="1100" dirty="0">
                <a:solidFill>
                  <a:schemeClr val="tx1">
                    <a:lumMod val="75000"/>
                  </a:schemeClr>
                </a:solidFill>
              </a:rPr>
              <a:t>  </a:t>
            </a:r>
            <a:r>
              <a:rPr lang="en-US" sz="1100" dirty="0" err="1">
                <a:solidFill>
                  <a:schemeClr val="tx1">
                    <a:lumMod val="75000"/>
                  </a:schemeClr>
                </a:solidFill>
              </a:rPr>
              <a:t>dapat</a:t>
            </a:r>
            <a:r>
              <a:rPr lang="en-US" sz="1100" dirty="0">
                <a:solidFill>
                  <a:schemeClr val="tx1">
                    <a:lumMod val="75000"/>
                  </a:schemeClr>
                </a:solidFill>
              </a:rPr>
              <a:t> </a:t>
            </a:r>
            <a:r>
              <a:rPr lang="en-US" sz="1100" dirty="0" err="1">
                <a:solidFill>
                  <a:schemeClr val="tx1">
                    <a:lumMod val="75000"/>
                  </a:schemeClr>
                </a:solidFill>
              </a:rPr>
              <a:t>dilihat</a:t>
            </a:r>
            <a:r>
              <a:rPr lang="en-US" sz="1100" dirty="0">
                <a:solidFill>
                  <a:schemeClr val="tx1">
                    <a:lumMod val="75000"/>
                  </a:schemeClr>
                </a:solidFill>
              </a:rPr>
              <a:t> </a:t>
            </a:r>
            <a:r>
              <a:rPr lang="en-US" sz="1100" dirty="0" err="1">
                <a:solidFill>
                  <a:schemeClr val="tx1">
                    <a:lumMod val="75000"/>
                  </a:schemeClr>
                </a:solidFill>
              </a:rPr>
              <a:t>dari</a:t>
            </a:r>
            <a:r>
              <a:rPr lang="en-US" sz="1100" dirty="0">
                <a:solidFill>
                  <a:schemeClr val="tx1">
                    <a:lumMod val="75000"/>
                  </a:schemeClr>
                </a:solidFill>
              </a:rPr>
              <a:t> </a:t>
            </a:r>
            <a:r>
              <a:rPr lang="en-US" sz="1100" dirty="0" err="1">
                <a:solidFill>
                  <a:schemeClr val="tx1">
                    <a:lumMod val="75000"/>
                  </a:schemeClr>
                </a:solidFill>
              </a:rPr>
              <a:t>aspek-aspek</a:t>
            </a:r>
            <a:r>
              <a:rPr lang="en-US" sz="1100" dirty="0">
                <a:solidFill>
                  <a:schemeClr val="tx1">
                    <a:lumMod val="75000"/>
                  </a:schemeClr>
                </a:solidFill>
              </a:rPr>
              <a:t> </a:t>
            </a:r>
            <a:r>
              <a:rPr lang="en-US" sz="1100" dirty="0" err="1">
                <a:solidFill>
                  <a:schemeClr val="tx1">
                    <a:lumMod val="75000"/>
                  </a:schemeClr>
                </a:solidFill>
              </a:rPr>
              <a:t>keberagamaan</a:t>
            </a:r>
            <a:r>
              <a:rPr lang="en-US" sz="1100" dirty="0">
                <a:solidFill>
                  <a:schemeClr val="tx1">
                    <a:lumMod val="75000"/>
                  </a:schemeClr>
                </a:solidFill>
              </a:rPr>
              <a:t>, </a:t>
            </a:r>
            <a:r>
              <a:rPr lang="en-US" sz="1100" dirty="0" err="1">
                <a:solidFill>
                  <a:schemeClr val="tx1">
                    <a:lumMod val="75000"/>
                  </a:schemeClr>
                </a:solidFill>
              </a:rPr>
              <a:t>terdapat</a:t>
            </a:r>
            <a:r>
              <a:rPr lang="en-US" sz="1100" dirty="0">
                <a:solidFill>
                  <a:schemeClr val="tx1">
                    <a:lumMod val="75000"/>
                  </a:schemeClr>
                </a:solidFill>
              </a:rPr>
              <a:t> </a:t>
            </a:r>
            <a:r>
              <a:rPr lang="en-US" sz="1100" dirty="0" err="1">
                <a:solidFill>
                  <a:schemeClr val="tx1">
                    <a:lumMod val="75000"/>
                  </a:schemeClr>
                </a:solidFill>
              </a:rPr>
              <a:t>dua</a:t>
            </a:r>
            <a:r>
              <a:rPr lang="en-US" sz="1100" dirty="0">
                <a:solidFill>
                  <a:schemeClr val="tx1">
                    <a:lumMod val="75000"/>
                  </a:schemeClr>
                </a:solidFill>
              </a:rPr>
              <a:t> </a:t>
            </a:r>
            <a:r>
              <a:rPr lang="en-US" sz="1100" dirty="0" err="1">
                <a:solidFill>
                  <a:schemeClr val="tx1">
                    <a:lumMod val="75000"/>
                  </a:schemeClr>
                </a:solidFill>
              </a:rPr>
              <a:t>responden</a:t>
            </a:r>
            <a:r>
              <a:rPr lang="en-US" sz="1100" dirty="0">
                <a:solidFill>
                  <a:schemeClr val="tx1">
                    <a:lumMod val="75000"/>
                  </a:schemeClr>
                </a:solidFill>
              </a:rPr>
              <a:t> yang </a:t>
            </a:r>
            <a:r>
              <a:rPr lang="en-US" sz="1100" dirty="0" err="1">
                <a:solidFill>
                  <a:schemeClr val="tx1">
                    <a:lumMod val="75000"/>
                  </a:schemeClr>
                </a:solidFill>
              </a:rPr>
              <a:t>memiliki</a:t>
            </a:r>
            <a:r>
              <a:rPr lang="en-US" sz="1100" dirty="0">
                <a:solidFill>
                  <a:schemeClr val="tx1">
                    <a:lumMod val="75000"/>
                  </a:schemeClr>
                </a:solidFill>
              </a:rPr>
              <a:t> </a:t>
            </a:r>
            <a:r>
              <a:rPr lang="en-US" sz="1100" dirty="0" err="1">
                <a:solidFill>
                  <a:schemeClr val="tx1">
                    <a:lumMod val="75000"/>
                  </a:schemeClr>
                </a:solidFill>
              </a:rPr>
              <a:t>keberagamaan</a:t>
            </a:r>
            <a:r>
              <a:rPr lang="en-US" sz="1100" dirty="0">
                <a:solidFill>
                  <a:schemeClr val="tx1">
                    <a:lumMod val="75000"/>
                  </a:schemeClr>
                </a:solidFill>
              </a:rPr>
              <a:t> yang </a:t>
            </a:r>
            <a:r>
              <a:rPr lang="en-US" sz="1100" dirty="0" err="1">
                <a:solidFill>
                  <a:schemeClr val="tx1">
                    <a:lumMod val="75000"/>
                  </a:schemeClr>
                </a:solidFill>
              </a:rPr>
              <a:t>lebih</a:t>
            </a:r>
            <a:r>
              <a:rPr lang="en-US" sz="1100" dirty="0">
                <a:solidFill>
                  <a:schemeClr val="tx1">
                    <a:lumMod val="75000"/>
                  </a:schemeClr>
                </a:solidFill>
              </a:rPr>
              <a:t> </a:t>
            </a:r>
            <a:r>
              <a:rPr lang="en-US" sz="1100" dirty="0" err="1">
                <a:solidFill>
                  <a:schemeClr val="tx1">
                    <a:lumMod val="75000"/>
                  </a:schemeClr>
                </a:solidFill>
              </a:rPr>
              <a:t>baik</a:t>
            </a:r>
            <a:r>
              <a:rPr lang="en-US" sz="1100" dirty="0">
                <a:solidFill>
                  <a:schemeClr val="tx1">
                    <a:lumMod val="75000"/>
                  </a:schemeClr>
                </a:solidFill>
              </a:rPr>
              <a:t> </a:t>
            </a:r>
            <a:r>
              <a:rPr lang="en-US" sz="1100" dirty="0" err="1">
                <a:solidFill>
                  <a:schemeClr val="tx1">
                    <a:lumMod val="75000"/>
                  </a:schemeClr>
                </a:solidFill>
              </a:rPr>
              <a:t>dari</a:t>
            </a:r>
            <a:r>
              <a:rPr lang="en-US" sz="1100" dirty="0">
                <a:solidFill>
                  <a:schemeClr val="tx1">
                    <a:lumMod val="75000"/>
                  </a:schemeClr>
                </a:solidFill>
              </a:rPr>
              <a:t> </a:t>
            </a:r>
            <a:r>
              <a:rPr lang="en-US" sz="1100" dirty="0" err="1">
                <a:solidFill>
                  <a:schemeClr val="tx1">
                    <a:lumMod val="75000"/>
                  </a:schemeClr>
                </a:solidFill>
              </a:rPr>
              <a:t>pada</a:t>
            </a:r>
            <a:r>
              <a:rPr lang="en-US" sz="1100" dirty="0">
                <a:solidFill>
                  <a:schemeClr val="tx1">
                    <a:lumMod val="75000"/>
                  </a:schemeClr>
                </a:solidFill>
              </a:rPr>
              <a:t> </a:t>
            </a:r>
            <a:r>
              <a:rPr lang="en-US" sz="1100" dirty="0" err="1">
                <a:solidFill>
                  <a:schemeClr val="tx1">
                    <a:lumMod val="75000"/>
                  </a:schemeClr>
                </a:solidFill>
              </a:rPr>
              <a:t>sebelum</a:t>
            </a:r>
            <a:r>
              <a:rPr lang="en-US" sz="1100" dirty="0">
                <a:solidFill>
                  <a:schemeClr val="tx1">
                    <a:lumMod val="75000"/>
                  </a:schemeClr>
                </a:solidFill>
              </a:rPr>
              <a:t> </a:t>
            </a:r>
            <a:r>
              <a:rPr lang="en-US" sz="1100" dirty="0" err="1">
                <a:solidFill>
                  <a:schemeClr val="tx1">
                    <a:lumMod val="75000"/>
                  </a:schemeClr>
                </a:solidFill>
              </a:rPr>
              <a:t>memasuki</a:t>
            </a:r>
            <a:r>
              <a:rPr lang="en-US" sz="1100" dirty="0">
                <a:solidFill>
                  <a:schemeClr val="tx1">
                    <a:lumMod val="75000"/>
                  </a:schemeClr>
                </a:solidFill>
              </a:rPr>
              <a:t> </a:t>
            </a:r>
            <a:r>
              <a:rPr lang="en-US" sz="1100" dirty="0" err="1">
                <a:solidFill>
                  <a:schemeClr val="tx1">
                    <a:lumMod val="75000"/>
                  </a:schemeClr>
                </a:solidFill>
              </a:rPr>
              <a:t>rumah</a:t>
            </a:r>
            <a:r>
              <a:rPr lang="en-US" sz="1100" dirty="0">
                <a:solidFill>
                  <a:schemeClr val="tx1">
                    <a:lumMod val="75000"/>
                  </a:schemeClr>
                </a:solidFill>
              </a:rPr>
              <a:t> </a:t>
            </a:r>
            <a:r>
              <a:rPr lang="en-US" sz="1100" dirty="0" err="1">
                <a:solidFill>
                  <a:schemeClr val="tx1">
                    <a:lumMod val="75000"/>
                  </a:schemeClr>
                </a:solidFill>
              </a:rPr>
              <a:t>tahanan</a:t>
            </a:r>
            <a:r>
              <a:rPr lang="en-US" sz="1100" dirty="0">
                <a:solidFill>
                  <a:schemeClr val="tx1">
                    <a:lumMod val="75000"/>
                  </a:schemeClr>
                </a:solidFill>
              </a:rPr>
              <a:t> </a:t>
            </a:r>
            <a:r>
              <a:rPr lang="en-US" sz="1100" dirty="0" err="1">
                <a:solidFill>
                  <a:schemeClr val="tx1">
                    <a:lumMod val="75000"/>
                  </a:schemeClr>
                </a:solidFill>
              </a:rPr>
              <a:t>namun</a:t>
            </a:r>
            <a:r>
              <a:rPr lang="en-US" sz="1100" dirty="0">
                <a:solidFill>
                  <a:schemeClr val="tx1">
                    <a:lumMod val="75000"/>
                  </a:schemeClr>
                </a:solidFill>
              </a:rPr>
              <a:t> </a:t>
            </a:r>
            <a:r>
              <a:rPr lang="en-US" sz="1100" dirty="0" err="1">
                <a:solidFill>
                  <a:schemeClr val="tx1">
                    <a:lumMod val="75000"/>
                  </a:schemeClr>
                </a:solidFill>
              </a:rPr>
              <a:t>ada</a:t>
            </a:r>
            <a:r>
              <a:rPr lang="en-US" sz="1100" dirty="0">
                <a:solidFill>
                  <a:schemeClr val="tx1">
                    <a:lumMod val="75000"/>
                  </a:schemeClr>
                </a:solidFill>
              </a:rPr>
              <a:t> </a:t>
            </a:r>
            <a:r>
              <a:rPr lang="en-US" sz="1100" dirty="0" err="1">
                <a:solidFill>
                  <a:schemeClr val="tx1">
                    <a:lumMod val="75000"/>
                  </a:schemeClr>
                </a:solidFill>
              </a:rPr>
              <a:t>satu</a:t>
            </a:r>
            <a:r>
              <a:rPr lang="en-US" sz="1100" dirty="0">
                <a:solidFill>
                  <a:schemeClr val="tx1">
                    <a:lumMod val="75000"/>
                  </a:schemeClr>
                </a:solidFill>
              </a:rPr>
              <a:t> </a:t>
            </a:r>
            <a:r>
              <a:rPr lang="en-US" sz="1100" dirty="0" err="1">
                <a:solidFill>
                  <a:schemeClr val="tx1">
                    <a:lumMod val="75000"/>
                  </a:schemeClr>
                </a:solidFill>
              </a:rPr>
              <a:t>responden</a:t>
            </a:r>
            <a:r>
              <a:rPr lang="en-US" sz="1100" dirty="0">
                <a:solidFill>
                  <a:schemeClr val="tx1">
                    <a:lumMod val="75000"/>
                  </a:schemeClr>
                </a:solidFill>
              </a:rPr>
              <a:t> yang </a:t>
            </a:r>
            <a:r>
              <a:rPr lang="en-US" sz="1100" dirty="0" err="1">
                <a:solidFill>
                  <a:schemeClr val="tx1">
                    <a:lumMod val="75000"/>
                  </a:schemeClr>
                </a:solidFill>
              </a:rPr>
              <a:t>keberagamaanya</a:t>
            </a:r>
            <a:r>
              <a:rPr lang="en-US" sz="1100" dirty="0">
                <a:solidFill>
                  <a:schemeClr val="tx1">
                    <a:lumMod val="75000"/>
                  </a:schemeClr>
                </a:solidFill>
              </a:rPr>
              <a:t> </a:t>
            </a:r>
            <a:r>
              <a:rPr lang="en-US" sz="1100" dirty="0" err="1">
                <a:solidFill>
                  <a:schemeClr val="tx1">
                    <a:lumMod val="75000"/>
                  </a:schemeClr>
                </a:solidFill>
              </a:rPr>
              <a:t>masih</a:t>
            </a:r>
            <a:r>
              <a:rPr lang="en-US" sz="1100" dirty="0">
                <a:solidFill>
                  <a:schemeClr val="tx1">
                    <a:lumMod val="75000"/>
                  </a:schemeClr>
                </a:solidFill>
              </a:rPr>
              <a:t> </a:t>
            </a:r>
            <a:r>
              <a:rPr lang="en-US" sz="1100" dirty="0" err="1">
                <a:solidFill>
                  <a:schemeClr val="tx1">
                    <a:lumMod val="75000"/>
                  </a:schemeClr>
                </a:solidFill>
              </a:rPr>
              <a:t>kurang</a:t>
            </a:r>
            <a:r>
              <a:rPr lang="en-US" sz="1100" dirty="0">
                <a:solidFill>
                  <a:schemeClr val="tx1">
                    <a:lumMod val="75000"/>
                  </a:schemeClr>
                </a:solidFill>
              </a:rPr>
              <a:t> </a:t>
            </a:r>
            <a:r>
              <a:rPr lang="en-US" sz="1100" dirty="0" err="1">
                <a:solidFill>
                  <a:schemeClr val="tx1">
                    <a:lumMod val="75000"/>
                  </a:schemeClr>
                </a:solidFill>
              </a:rPr>
              <a:t>hal</a:t>
            </a:r>
            <a:r>
              <a:rPr lang="en-US" sz="1100" dirty="0">
                <a:solidFill>
                  <a:schemeClr val="tx1">
                    <a:lumMod val="75000"/>
                  </a:schemeClr>
                </a:solidFill>
              </a:rPr>
              <a:t> </a:t>
            </a:r>
            <a:r>
              <a:rPr lang="en-US" sz="1100" dirty="0" err="1">
                <a:solidFill>
                  <a:schemeClr val="tx1">
                    <a:lumMod val="75000"/>
                  </a:schemeClr>
                </a:solidFill>
              </a:rPr>
              <a:t>itu</a:t>
            </a:r>
            <a:r>
              <a:rPr lang="en-US" sz="1100" dirty="0">
                <a:solidFill>
                  <a:schemeClr val="tx1">
                    <a:lumMod val="75000"/>
                  </a:schemeClr>
                </a:solidFill>
              </a:rPr>
              <a:t> </a:t>
            </a:r>
            <a:r>
              <a:rPr lang="en-US" sz="1100" dirty="0" err="1">
                <a:solidFill>
                  <a:schemeClr val="tx1">
                    <a:lumMod val="75000"/>
                  </a:schemeClr>
                </a:solidFill>
              </a:rPr>
              <a:t>ditunjukan</a:t>
            </a:r>
            <a:r>
              <a:rPr lang="en-US" sz="1100" dirty="0">
                <a:solidFill>
                  <a:schemeClr val="tx1">
                    <a:lumMod val="75000"/>
                  </a:schemeClr>
                </a:solidFill>
              </a:rPr>
              <a:t> </a:t>
            </a:r>
            <a:r>
              <a:rPr lang="en-US" sz="1100" dirty="0" err="1">
                <a:solidFill>
                  <a:schemeClr val="tx1">
                    <a:lumMod val="75000"/>
                  </a:schemeClr>
                </a:solidFill>
              </a:rPr>
              <a:t>dari</a:t>
            </a:r>
            <a:r>
              <a:rPr lang="en-US" sz="1100" dirty="0">
                <a:solidFill>
                  <a:schemeClr val="tx1">
                    <a:lumMod val="75000"/>
                  </a:schemeClr>
                </a:solidFill>
              </a:rPr>
              <a:t> </a:t>
            </a:r>
            <a:r>
              <a:rPr lang="en-US" sz="1100" dirty="0" err="1">
                <a:solidFill>
                  <a:schemeClr val="tx1">
                    <a:lumMod val="75000"/>
                  </a:schemeClr>
                </a:solidFill>
              </a:rPr>
              <a:t>pemahaman</a:t>
            </a:r>
            <a:r>
              <a:rPr lang="en-US" sz="1100" dirty="0">
                <a:solidFill>
                  <a:schemeClr val="tx1">
                    <a:lumMod val="75000"/>
                  </a:schemeClr>
                </a:solidFill>
              </a:rPr>
              <a:t> </a:t>
            </a:r>
            <a:r>
              <a:rPr lang="en-US" sz="1100" dirty="0" err="1">
                <a:solidFill>
                  <a:schemeClr val="tx1">
                    <a:lumMod val="75000"/>
                  </a:schemeClr>
                </a:solidFill>
              </a:rPr>
              <a:t>tentang</a:t>
            </a:r>
            <a:r>
              <a:rPr lang="en-US" sz="1100" dirty="0">
                <a:solidFill>
                  <a:schemeClr val="tx1">
                    <a:lumMod val="75000"/>
                  </a:schemeClr>
                </a:solidFill>
              </a:rPr>
              <a:t> agama </a:t>
            </a:r>
            <a:r>
              <a:rPr lang="en-US" sz="1100" dirty="0" err="1">
                <a:solidFill>
                  <a:schemeClr val="tx1">
                    <a:lumMod val="75000"/>
                  </a:schemeClr>
                </a:solidFill>
              </a:rPr>
              <a:t>sebelum</a:t>
            </a:r>
            <a:r>
              <a:rPr lang="en-US" sz="1100" dirty="0">
                <a:solidFill>
                  <a:schemeClr val="tx1">
                    <a:lumMod val="75000"/>
                  </a:schemeClr>
                </a:solidFill>
              </a:rPr>
              <a:t> </a:t>
            </a:r>
            <a:r>
              <a:rPr lang="en-US" sz="1100" dirty="0" err="1">
                <a:solidFill>
                  <a:schemeClr val="tx1">
                    <a:lumMod val="75000"/>
                  </a:schemeClr>
                </a:solidFill>
              </a:rPr>
              <a:t>ia</a:t>
            </a:r>
            <a:r>
              <a:rPr lang="en-US" sz="1100" dirty="0">
                <a:solidFill>
                  <a:schemeClr val="tx1">
                    <a:lumMod val="75000"/>
                  </a:schemeClr>
                </a:solidFill>
              </a:rPr>
              <a:t> </a:t>
            </a:r>
            <a:r>
              <a:rPr lang="en-US" sz="1100" dirty="0" err="1">
                <a:solidFill>
                  <a:schemeClr val="tx1">
                    <a:lumMod val="75000"/>
                  </a:schemeClr>
                </a:solidFill>
              </a:rPr>
              <a:t>memasuki</a:t>
            </a:r>
            <a:r>
              <a:rPr lang="en-US" sz="1100" dirty="0">
                <a:solidFill>
                  <a:schemeClr val="tx1">
                    <a:lumMod val="75000"/>
                  </a:schemeClr>
                </a:solidFill>
              </a:rPr>
              <a:t> </a:t>
            </a:r>
            <a:r>
              <a:rPr lang="en-US" sz="1100" dirty="0" err="1">
                <a:solidFill>
                  <a:schemeClr val="tx1">
                    <a:lumMod val="75000"/>
                  </a:schemeClr>
                </a:solidFill>
              </a:rPr>
              <a:t>rumah</a:t>
            </a:r>
            <a:r>
              <a:rPr lang="en-US" sz="1100" dirty="0">
                <a:solidFill>
                  <a:schemeClr val="tx1">
                    <a:lumMod val="75000"/>
                  </a:schemeClr>
                </a:solidFill>
              </a:rPr>
              <a:t> </a:t>
            </a:r>
            <a:r>
              <a:rPr lang="en-US" sz="1100" dirty="0" err="1">
                <a:solidFill>
                  <a:schemeClr val="tx1">
                    <a:lumMod val="75000"/>
                  </a:schemeClr>
                </a:solidFill>
              </a:rPr>
              <a:t>tahanan</a:t>
            </a:r>
            <a:r>
              <a:rPr lang="en-US" sz="1100" dirty="0">
                <a:solidFill>
                  <a:schemeClr val="tx1">
                    <a:lumMod val="75000"/>
                  </a:schemeClr>
                </a:solidFill>
              </a:rPr>
              <a:t> </a:t>
            </a:r>
            <a:r>
              <a:rPr lang="en-US" sz="1100" dirty="0" err="1">
                <a:solidFill>
                  <a:schemeClr val="tx1">
                    <a:lumMod val="75000"/>
                  </a:schemeClr>
                </a:solidFill>
              </a:rPr>
              <a:t>dengan</a:t>
            </a:r>
            <a:r>
              <a:rPr lang="en-US" sz="1100" dirty="0">
                <a:solidFill>
                  <a:schemeClr val="tx1">
                    <a:lumMod val="75000"/>
                  </a:schemeClr>
                </a:solidFill>
              </a:rPr>
              <a:t> </a:t>
            </a:r>
            <a:r>
              <a:rPr lang="en-US" sz="1100" dirty="0" err="1">
                <a:solidFill>
                  <a:schemeClr val="tx1">
                    <a:lumMod val="75000"/>
                  </a:schemeClr>
                </a:solidFill>
              </a:rPr>
              <a:t>sesudah</a:t>
            </a:r>
            <a:r>
              <a:rPr lang="en-US" sz="1100" dirty="0">
                <a:solidFill>
                  <a:schemeClr val="tx1">
                    <a:lumMod val="75000"/>
                  </a:schemeClr>
                </a:solidFill>
              </a:rPr>
              <a:t> </a:t>
            </a:r>
            <a:r>
              <a:rPr lang="en-US" sz="1100" dirty="0" err="1">
                <a:solidFill>
                  <a:schemeClr val="tx1">
                    <a:lumMod val="75000"/>
                  </a:schemeClr>
                </a:solidFill>
              </a:rPr>
              <a:t>berada</a:t>
            </a:r>
            <a:r>
              <a:rPr lang="en-US" sz="1100" dirty="0">
                <a:solidFill>
                  <a:schemeClr val="tx1">
                    <a:lumMod val="75000"/>
                  </a:schemeClr>
                </a:solidFill>
              </a:rPr>
              <a:t> </a:t>
            </a:r>
            <a:r>
              <a:rPr lang="en-US" sz="1100" dirty="0" err="1">
                <a:solidFill>
                  <a:schemeClr val="tx1">
                    <a:lumMod val="75000"/>
                  </a:schemeClr>
                </a:solidFill>
              </a:rPr>
              <a:t>dirumah</a:t>
            </a:r>
            <a:r>
              <a:rPr lang="en-US" sz="1100" dirty="0">
                <a:solidFill>
                  <a:schemeClr val="tx1">
                    <a:lumMod val="75000"/>
                  </a:schemeClr>
                </a:solidFill>
              </a:rPr>
              <a:t> </a:t>
            </a:r>
            <a:r>
              <a:rPr lang="en-US" sz="1100" dirty="0" err="1">
                <a:solidFill>
                  <a:schemeClr val="tx1">
                    <a:lumMod val="75000"/>
                  </a:schemeClr>
                </a:solidFill>
              </a:rPr>
              <a:t>tahanan</a:t>
            </a:r>
            <a:r>
              <a:rPr lang="en-US" sz="1100" dirty="0">
                <a:solidFill>
                  <a:schemeClr val="tx1">
                    <a:lumMod val="75000"/>
                  </a:schemeClr>
                </a:solidFill>
              </a:rPr>
              <a:t> </a:t>
            </a:r>
            <a:r>
              <a:rPr lang="en-US" sz="1100" dirty="0" err="1">
                <a:solidFill>
                  <a:schemeClr val="tx1">
                    <a:lumMod val="75000"/>
                  </a:schemeClr>
                </a:solidFill>
              </a:rPr>
              <a:t>tidak</a:t>
            </a:r>
            <a:r>
              <a:rPr lang="en-US" sz="1100" dirty="0">
                <a:solidFill>
                  <a:schemeClr val="tx1">
                    <a:lumMod val="75000"/>
                  </a:schemeClr>
                </a:solidFill>
              </a:rPr>
              <a:t> </a:t>
            </a:r>
            <a:r>
              <a:rPr lang="en-US" sz="1100" dirty="0" err="1">
                <a:solidFill>
                  <a:schemeClr val="tx1">
                    <a:lumMod val="75000"/>
                  </a:schemeClr>
                </a:solidFill>
              </a:rPr>
              <a:t>memperlihatkan</a:t>
            </a:r>
            <a:r>
              <a:rPr lang="en-US" sz="1100" dirty="0">
                <a:solidFill>
                  <a:schemeClr val="tx1">
                    <a:lumMod val="75000"/>
                  </a:schemeClr>
                </a:solidFill>
              </a:rPr>
              <a:t> </a:t>
            </a:r>
            <a:r>
              <a:rPr lang="en-US" sz="1100" dirty="0" err="1">
                <a:solidFill>
                  <a:schemeClr val="tx1">
                    <a:lumMod val="75000"/>
                  </a:schemeClr>
                </a:solidFill>
              </a:rPr>
              <a:t>kemajuan</a:t>
            </a:r>
            <a:r>
              <a:rPr lang="en-US" sz="1100" dirty="0">
                <a:solidFill>
                  <a:schemeClr val="tx1">
                    <a:lumMod val="75000"/>
                  </a:schemeClr>
                </a:solidFill>
              </a:rPr>
              <a:t>. </a:t>
            </a:r>
            <a:endParaRPr sz="1100" b="1" i="1" dirty="0">
              <a:solidFill>
                <a:schemeClr val="tx1">
                  <a:lumMod val="75000"/>
                </a:schemeClr>
              </a:solidFill>
              <a:latin typeface="Playfair Display"/>
              <a:ea typeface="Playfair Display"/>
              <a:cs typeface="Playfair Display"/>
              <a:sym typeface="Playfair Display"/>
            </a:endParaRPr>
          </a:p>
        </p:txBody>
      </p:sp>
      <p:sp>
        <p:nvSpPr>
          <p:cNvPr id="299" name="Google Shape;299;p36"/>
          <p:cNvSpPr txBox="1">
            <a:spLocks noGrp="1"/>
          </p:cNvSpPr>
          <p:nvPr>
            <p:ph type="sldNum" idx="12"/>
          </p:nvPr>
        </p:nvSpPr>
        <p:spPr>
          <a:xfrm>
            <a:off x="8556784" y="4749851"/>
            <a:ext cx="548700" cy="393600"/>
          </a:xfrm>
          <a:prstGeom prst="rect">
            <a:avLst/>
          </a:prstGeom>
        </p:spPr>
        <p:txBody>
          <a:bodyPr spcFirstLastPara="1" wrap="square" lIns="91425" tIns="91425" rIns="91425" bIns="91425" anchor="t" anchorCtr="0">
            <a:noAutofit/>
          </a:bodyPr>
          <a:lstStyle/>
          <a:p>
            <a:pPr marL="0" lvl="0" indent="0" algn="r" rtl="0">
              <a:spcBef>
                <a:spcPts val="0"/>
              </a:spcBef>
              <a:spcAft>
                <a:spcPts val="0"/>
              </a:spcAft>
              <a:buNone/>
            </a:pPr>
            <a:fld id="{00000000-1234-1234-1234-123412341234}" type="slidenum">
              <a:rPr lang="en"/>
              <a:t>18</a:t>
            </a:fld>
            <a:endParaRPr/>
          </a:p>
        </p:txBody>
      </p:sp>
      <p:grpSp>
        <p:nvGrpSpPr>
          <p:cNvPr id="300" name="Google Shape;300;p36"/>
          <p:cNvGrpSpPr/>
          <p:nvPr/>
        </p:nvGrpSpPr>
        <p:grpSpPr>
          <a:xfrm>
            <a:off x="304800" y="227161"/>
            <a:ext cx="5029200" cy="4782989"/>
            <a:chOff x="2112475" y="238125"/>
            <a:chExt cx="3395050" cy="5238750"/>
          </a:xfrm>
        </p:grpSpPr>
        <p:sp>
          <p:nvSpPr>
            <p:cNvPr id="301" name="Google Shape;301;p36"/>
            <p:cNvSpPr/>
            <p:nvPr/>
          </p:nvSpPr>
          <p:spPr>
            <a:xfrm>
              <a:off x="2112475" y="238125"/>
              <a:ext cx="3395050" cy="5238750"/>
            </a:xfrm>
            <a:custGeom>
              <a:avLst/>
              <a:gdLst/>
              <a:ahLst/>
              <a:cxnLst/>
              <a:rect l="l" t="t" r="r" b="b"/>
              <a:pathLst>
                <a:path w="135802" h="209550" extrusionOk="0">
                  <a:moveTo>
                    <a:pt x="132205" y="18886"/>
                  </a:moveTo>
                  <a:lnTo>
                    <a:pt x="132205" y="190364"/>
                  </a:lnTo>
                  <a:lnTo>
                    <a:pt x="3597" y="190364"/>
                  </a:lnTo>
                  <a:lnTo>
                    <a:pt x="3597" y="18886"/>
                  </a:lnTo>
                  <a:close/>
                  <a:moveTo>
                    <a:pt x="8019" y="0"/>
                  </a:moveTo>
                  <a:lnTo>
                    <a:pt x="7270" y="75"/>
                  </a:lnTo>
                  <a:lnTo>
                    <a:pt x="6445" y="150"/>
                  </a:lnTo>
                  <a:lnTo>
                    <a:pt x="5696" y="375"/>
                  </a:lnTo>
                  <a:lnTo>
                    <a:pt x="4946" y="600"/>
                  </a:lnTo>
                  <a:lnTo>
                    <a:pt x="4197" y="974"/>
                  </a:lnTo>
                  <a:lnTo>
                    <a:pt x="3522" y="1349"/>
                  </a:lnTo>
                  <a:lnTo>
                    <a:pt x="2923" y="1874"/>
                  </a:lnTo>
                  <a:lnTo>
                    <a:pt x="2323" y="2323"/>
                  </a:lnTo>
                  <a:lnTo>
                    <a:pt x="1874" y="2923"/>
                  </a:lnTo>
                  <a:lnTo>
                    <a:pt x="1349" y="3522"/>
                  </a:lnTo>
                  <a:lnTo>
                    <a:pt x="974" y="4197"/>
                  </a:lnTo>
                  <a:lnTo>
                    <a:pt x="600" y="4946"/>
                  </a:lnTo>
                  <a:lnTo>
                    <a:pt x="375" y="5696"/>
                  </a:lnTo>
                  <a:lnTo>
                    <a:pt x="150" y="6445"/>
                  </a:lnTo>
                  <a:lnTo>
                    <a:pt x="75" y="7270"/>
                  </a:lnTo>
                  <a:lnTo>
                    <a:pt x="0" y="8019"/>
                  </a:lnTo>
                  <a:lnTo>
                    <a:pt x="0" y="201531"/>
                  </a:lnTo>
                  <a:lnTo>
                    <a:pt x="75" y="202280"/>
                  </a:lnTo>
                  <a:lnTo>
                    <a:pt x="150" y="203105"/>
                  </a:lnTo>
                  <a:lnTo>
                    <a:pt x="375" y="203854"/>
                  </a:lnTo>
                  <a:lnTo>
                    <a:pt x="600" y="204604"/>
                  </a:lnTo>
                  <a:lnTo>
                    <a:pt x="974" y="205353"/>
                  </a:lnTo>
                  <a:lnTo>
                    <a:pt x="1349" y="206028"/>
                  </a:lnTo>
                  <a:lnTo>
                    <a:pt x="1874" y="206627"/>
                  </a:lnTo>
                  <a:lnTo>
                    <a:pt x="2323" y="207227"/>
                  </a:lnTo>
                  <a:lnTo>
                    <a:pt x="2923" y="207676"/>
                  </a:lnTo>
                  <a:lnTo>
                    <a:pt x="3522" y="208201"/>
                  </a:lnTo>
                  <a:lnTo>
                    <a:pt x="4197" y="208576"/>
                  </a:lnTo>
                  <a:lnTo>
                    <a:pt x="4946" y="208950"/>
                  </a:lnTo>
                  <a:lnTo>
                    <a:pt x="5696" y="209175"/>
                  </a:lnTo>
                  <a:lnTo>
                    <a:pt x="6445" y="209400"/>
                  </a:lnTo>
                  <a:lnTo>
                    <a:pt x="7270" y="209475"/>
                  </a:lnTo>
                  <a:lnTo>
                    <a:pt x="8019" y="209550"/>
                  </a:lnTo>
                  <a:lnTo>
                    <a:pt x="127783" y="209550"/>
                  </a:lnTo>
                  <a:lnTo>
                    <a:pt x="128532" y="209475"/>
                  </a:lnTo>
                  <a:lnTo>
                    <a:pt x="129357" y="209400"/>
                  </a:lnTo>
                  <a:lnTo>
                    <a:pt x="130106" y="209175"/>
                  </a:lnTo>
                  <a:lnTo>
                    <a:pt x="130856" y="208950"/>
                  </a:lnTo>
                  <a:lnTo>
                    <a:pt x="131605" y="208576"/>
                  </a:lnTo>
                  <a:lnTo>
                    <a:pt x="132280" y="208201"/>
                  </a:lnTo>
                  <a:lnTo>
                    <a:pt x="132879" y="207676"/>
                  </a:lnTo>
                  <a:lnTo>
                    <a:pt x="133479" y="207227"/>
                  </a:lnTo>
                  <a:lnTo>
                    <a:pt x="133928" y="206627"/>
                  </a:lnTo>
                  <a:lnTo>
                    <a:pt x="134453" y="206028"/>
                  </a:lnTo>
                  <a:lnTo>
                    <a:pt x="134828" y="205353"/>
                  </a:lnTo>
                  <a:lnTo>
                    <a:pt x="135202" y="204604"/>
                  </a:lnTo>
                  <a:lnTo>
                    <a:pt x="135427" y="203854"/>
                  </a:lnTo>
                  <a:lnTo>
                    <a:pt x="135652" y="203105"/>
                  </a:lnTo>
                  <a:lnTo>
                    <a:pt x="135727" y="202280"/>
                  </a:lnTo>
                  <a:lnTo>
                    <a:pt x="135802" y="201531"/>
                  </a:lnTo>
                  <a:lnTo>
                    <a:pt x="135802" y="8019"/>
                  </a:lnTo>
                  <a:lnTo>
                    <a:pt x="135727" y="7270"/>
                  </a:lnTo>
                  <a:lnTo>
                    <a:pt x="135652" y="6445"/>
                  </a:lnTo>
                  <a:lnTo>
                    <a:pt x="135427" y="5696"/>
                  </a:lnTo>
                  <a:lnTo>
                    <a:pt x="135202" y="4946"/>
                  </a:lnTo>
                  <a:lnTo>
                    <a:pt x="134828" y="4197"/>
                  </a:lnTo>
                  <a:lnTo>
                    <a:pt x="134453" y="3522"/>
                  </a:lnTo>
                  <a:lnTo>
                    <a:pt x="133928" y="2923"/>
                  </a:lnTo>
                  <a:lnTo>
                    <a:pt x="133479" y="2323"/>
                  </a:lnTo>
                  <a:lnTo>
                    <a:pt x="132879" y="1874"/>
                  </a:lnTo>
                  <a:lnTo>
                    <a:pt x="132280" y="1349"/>
                  </a:lnTo>
                  <a:lnTo>
                    <a:pt x="131605" y="974"/>
                  </a:lnTo>
                  <a:lnTo>
                    <a:pt x="130856" y="600"/>
                  </a:lnTo>
                  <a:lnTo>
                    <a:pt x="130106" y="375"/>
                  </a:lnTo>
                  <a:lnTo>
                    <a:pt x="129357" y="150"/>
                  </a:lnTo>
                  <a:lnTo>
                    <a:pt x="128532" y="75"/>
                  </a:lnTo>
                  <a:lnTo>
                    <a:pt x="127783" y="0"/>
                  </a:lnTo>
                  <a:close/>
                </a:path>
              </a:pathLst>
            </a:custGeom>
            <a:solidFill>
              <a:schemeClr val="lt1"/>
            </a:solidFill>
            <a:ln w="9525" cap="flat" cmpd="sng">
              <a:solidFill>
                <a:schemeClr val="lt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2" name="Google Shape;302;p36"/>
            <p:cNvSpPr/>
            <p:nvPr/>
          </p:nvSpPr>
          <p:spPr>
            <a:xfrm>
              <a:off x="3671350" y="5147100"/>
              <a:ext cx="279175" cy="179900"/>
            </a:xfrm>
            <a:custGeom>
              <a:avLst/>
              <a:gdLst/>
              <a:ahLst/>
              <a:cxnLst/>
              <a:rect l="l" t="t" r="r" b="b"/>
              <a:pathLst>
                <a:path w="11167" h="7196" extrusionOk="0">
                  <a:moveTo>
                    <a:pt x="3597" y="0"/>
                  </a:moveTo>
                  <a:lnTo>
                    <a:pt x="2848" y="75"/>
                  </a:lnTo>
                  <a:lnTo>
                    <a:pt x="2173" y="300"/>
                  </a:lnTo>
                  <a:lnTo>
                    <a:pt x="1574" y="600"/>
                  </a:lnTo>
                  <a:lnTo>
                    <a:pt x="1049" y="1050"/>
                  </a:lnTo>
                  <a:lnTo>
                    <a:pt x="600" y="1574"/>
                  </a:lnTo>
                  <a:lnTo>
                    <a:pt x="300" y="2174"/>
                  </a:lnTo>
                  <a:lnTo>
                    <a:pt x="75" y="2848"/>
                  </a:lnTo>
                  <a:lnTo>
                    <a:pt x="0" y="3598"/>
                  </a:lnTo>
                  <a:lnTo>
                    <a:pt x="75" y="4347"/>
                  </a:lnTo>
                  <a:lnTo>
                    <a:pt x="300" y="5022"/>
                  </a:lnTo>
                  <a:lnTo>
                    <a:pt x="600" y="5621"/>
                  </a:lnTo>
                  <a:lnTo>
                    <a:pt x="1049" y="6146"/>
                  </a:lnTo>
                  <a:lnTo>
                    <a:pt x="1574" y="6596"/>
                  </a:lnTo>
                  <a:lnTo>
                    <a:pt x="2173" y="6896"/>
                  </a:lnTo>
                  <a:lnTo>
                    <a:pt x="2848" y="7120"/>
                  </a:lnTo>
                  <a:lnTo>
                    <a:pt x="3597" y="7195"/>
                  </a:lnTo>
                  <a:lnTo>
                    <a:pt x="7644" y="7195"/>
                  </a:lnTo>
                  <a:lnTo>
                    <a:pt x="8319" y="7120"/>
                  </a:lnTo>
                  <a:lnTo>
                    <a:pt x="8994" y="6896"/>
                  </a:lnTo>
                  <a:lnTo>
                    <a:pt x="9593" y="6596"/>
                  </a:lnTo>
                  <a:lnTo>
                    <a:pt x="10118" y="6146"/>
                  </a:lnTo>
                  <a:lnTo>
                    <a:pt x="10567" y="5621"/>
                  </a:lnTo>
                  <a:lnTo>
                    <a:pt x="10867" y="5022"/>
                  </a:lnTo>
                  <a:lnTo>
                    <a:pt x="11092" y="4347"/>
                  </a:lnTo>
                  <a:lnTo>
                    <a:pt x="11167" y="3598"/>
                  </a:lnTo>
                  <a:lnTo>
                    <a:pt x="11092" y="2848"/>
                  </a:lnTo>
                  <a:lnTo>
                    <a:pt x="10867" y="2174"/>
                  </a:lnTo>
                  <a:lnTo>
                    <a:pt x="10567" y="1574"/>
                  </a:lnTo>
                  <a:lnTo>
                    <a:pt x="10118" y="1050"/>
                  </a:lnTo>
                  <a:lnTo>
                    <a:pt x="9593" y="600"/>
                  </a:lnTo>
                  <a:lnTo>
                    <a:pt x="8994" y="300"/>
                  </a:lnTo>
                  <a:lnTo>
                    <a:pt x="8319" y="75"/>
                  </a:lnTo>
                  <a:lnTo>
                    <a:pt x="7644" y="0"/>
                  </a:lnTo>
                  <a:close/>
                </a:path>
              </a:pathLst>
            </a:custGeom>
            <a:solidFill>
              <a:schemeClr val="lt2"/>
            </a:solidFill>
            <a:ln w="9525" cap="flat" cmpd="sng">
              <a:solidFill>
                <a:schemeClr val="lt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3" name="Google Shape;303;p36"/>
            <p:cNvSpPr/>
            <p:nvPr/>
          </p:nvSpPr>
          <p:spPr>
            <a:xfrm>
              <a:off x="3650725" y="446100"/>
              <a:ext cx="54375" cy="54350"/>
            </a:xfrm>
            <a:custGeom>
              <a:avLst/>
              <a:gdLst/>
              <a:ahLst/>
              <a:cxnLst/>
              <a:rect l="l" t="t" r="r" b="b"/>
              <a:pathLst>
                <a:path w="2175" h="2174" extrusionOk="0">
                  <a:moveTo>
                    <a:pt x="1125" y="0"/>
                  </a:moveTo>
                  <a:lnTo>
                    <a:pt x="825" y="75"/>
                  </a:lnTo>
                  <a:lnTo>
                    <a:pt x="675" y="75"/>
                  </a:lnTo>
                  <a:lnTo>
                    <a:pt x="450" y="225"/>
                  </a:lnTo>
                  <a:lnTo>
                    <a:pt x="300" y="300"/>
                  </a:lnTo>
                  <a:lnTo>
                    <a:pt x="225" y="525"/>
                  </a:lnTo>
                  <a:lnTo>
                    <a:pt x="76" y="675"/>
                  </a:lnTo>
                  <a:lnTo>
                    <a:pt x="1" y="824"/>
                  </a:lnTo>
                  <a:lnTo>
                    <a:pt x="1" y="1124"/>
                  </a:lnTo>
                  <a:lnTo>
                    <a:pt x="1" y="1349"/>
                  </a:lnTo>
                  <a:lnTo>
                    <a:pt x="76" y="1499"/>
                  </a:lnTo>
                  <a:lnTo>
                    <a:pt x="225" y="1649"/>
                  </a:lnTo>
                  <a:lnTo>
                    <a:pt x="300" y="1874"/>
                  </a:lnTo>
                  <a:lnTo>
                    <a:pt x="450" y="2024"/>
                  </a:lnTo>
                  <a:lnTo>
                    <a:pt x="675" y="2099"/>
                  </a:lnTo>
                  <a:lnTo>
                    <a:pt x="825" y="2173"/>
                  </a:lnTo>
                  <a:lnTo>
                    <a:pt x="1275" y="2173"/>
                  </a:lnTo>
                  <a:lnTo>
                    <a:pt x="1500" y="2099"/>
                  </a:lnTo>
                  <a:lnTo>
                    <a:pt x="1649" y="2024"/>
                  </a:lnTo>
                  <a:lnTo>
                    <a:pt x="1799" y="1874"/>
                  </a:lnTo>
                  <a:lnTo>
                    <a:pt x="1949" y="1649"/>
                  </a:lnTo>
                  <a:lnTo>
                    <a:pt x="2099" y="1499"/>
                  </a:lnTo>
                  <a:lnTo>
                    <a:pt x="2099" y="1349"/>
                  </a:lnTo>
                  <a:lnTo>
                    <a:pt x="2174" y="1124"/>
                  </a:lnTo>
                  <a:lnTo>
                    <a:pt x="2099" y="824"/>
                  </a:lnTo>
                  <a:lnTo>
                    <a:pt x="2099" y="675"/>
                  </a:lnTo>
                  <a:lnTo>
                    <a:pt x="1949" y="525"/>
                  </a:lnTo>
                  <a:lnTo>
                    <a:pt x="1799" y="300"/>
                  </a:lnTo>
                  <a:lnTo>
                    <a:pt x="1649" y="225"/>
                  </a:lnTo>
                  <a:lnTo>
                    <a:pt x="1500" y="75"/>
                  </a:lnTo>
                  <a:lnTo>
                    <a:pt x="1275" y="75"/>
                  </a:lnTo>
                  <a:lnTo>
                    <a:pt x="1125" y="0"/>
                  </a:lnTo>
                  <a:close/>
                </a:path>
              </a:pathLst>
            </a:custGeom>
            <a:solidFill>
              <a:schemeClr val="lt2"/>
            </a:solidFill>
            <a:ln w="9525" cap="flat" cmpd="sng">
              <a:solidFill>
                <a:schemeClr val="lt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4" name="Google Shape;304;p36"/>
            <p:cNvSpPr/>
            <p:nvPr/>
          </p:nvSpPr>
          <p:spPr>
            <a:xfrm>
              <a:off x="3761275" y="423600"/>
              <a:ext cx="99325" cy="99325"/>
            </a:xfrm>
            <a:custGeom>
              <a:avLst/>
              <a:gdLst/>
              <a:ahLst/>
              <a:cxnLst/>
              <a:rect l="l" t="t" r="r" b="b"/>
              <a:pathLst>
                <a:path w="3973" h="3973" extrusionOk="0">
                  <a:moveTo>
                    <a:pt x="2024" y="1"/>
                  </a:moveTo>
                  <a:lnTo>
                    <a:pt x="1574" y="76"/>
                  </a:lnTo>
                  <a:lnTo>
                    <a:pt x="1200" y="151"/>
                  </a:lnTo>
                  <a:lnTo>
                    <a:pt x="900" y="375"/>
                  </a:lnTo>
                  <a:lnTo>
                    <a:pt x="600" y="600"/>
                  </a:lnTo>
                  <a:lnTo>
                    <a:pt x="375" y="900"/>
                  </a:lnTo>
                  <a:lnTo>
                    <a:pt x="150" y="1200"/>
                  </a:lnTo>
                  <a:lnTo>
                    <a:pt x="75" y="1575"/>
                  </a:lnTo>
                  <a:lnTo>
                    <a:pt x="0" y="2024"/>
                  </a:lnTo>
                  <a:lnTo>
                    <a:pt x="75" y="2399"/>
                  </a:lnTo>
                  <a:lnTo>
                    <a:pt x="150" y="2774"/>
                  </a:lnTo>
                  <a:lnTo>
                    <a:pt x="375" y="3073"/>
                  </a:lnTo>
                  <a:lnTo>
                    <a:pt x="600" y="3373"/>
                  </a:lnTo>
                  <a:lnTo>
                    <a:pt x="900" y="3673"/>
                  </a:lnTo>
                  <a:lnTo>
                    <a:pt x="1200" y="3823"/>
                  </a:lnTo>
                  <a:lnTo>
                    <a:pt x="1574" y="3973"/>
                  </a:lnTo>
                  <a:lnTo>
                    <a:pt x="2399" y="3973"/>
                  </a:lnTo>
                  <a:lnTo>
                    <a:pt x="2773" y="3823"/>
                  </a:lnTo>
                  <a:lnTo>
                    <a:pt x="3073" y="3673"/>
                  </a:lnTo>
                  <a:lnTo>
                    <a:pt x="3373" y="3373"/>
                  </a:lnTo>
                  <a:lnTo>
                    <a:pt x="3598" y="3073"/>
                  </a:lnTo>
                  <a:lnTo>
                    <a:pt x="3823" y="2774"/>
                  </a:lnTo>
                  <a:lnTo>
                    <a:pt x="3898" y="2399"/>
                  </a:lnTo>
                  <a:lnTo>
                    <a:pt x="3973" y="2024"/>
                  </a:lnTo>
                  <a:lnTo>
                    <a:pt x="3898" y="1575"/>
                  </a:lnTo>
                  <a:lnTo>
                    <a:pt x="3823" y="1200"/>
                  </a:lnTo>
                  <a:lnTo>
                    <a:pt x="3598" y="900"/>
                  </a:lnTo>
                  <a:lnTo>
                    <a:pt x="3373" y="600"/>
                  </a:lnTo>
                  <a:lnTo>
                    <a:pt x="3073" y="375"/>
                  </a:lnTo>
                  <a:lnTo>
                    <a:pt x="2773" y="151"/>
                  </a:lnTo>
                  <a:lnTo>
                    <a:pt x="2399" y="76"/>
                  </a:lnTo>
                  <a:lnTo>
                    <a:pt x="2024" y="1"/>
                  </a:lnTo>
                  <a:close/>
                </a:path>
              </a:pathLst>
            </a:custGeom>
            <a:solidFill>
              <a:schemeClr val="lt2"/>
            </a:solidFill>
            <a:ln w="9525" cap="flat" cmpd="sng">
              <a:solidFill>
                <a:schemeClr val="lt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322"/>
        <p:cNvGrpSpPr/>
        <p:nvPr/>
      </p:nvGrpSpPr>
      <p:grpSpPr>
        <a:xfrm>
          <a:off x="0" y="0"/>
          <a:ext cx="0" cy="0"/>
          <a:chOff x="0" y="0"/>
          <a:chExt cx="0" cy="0"/>
        </a:xfrm>
      </p:grpSpPr>
      <p:sp>
        <p:nvSpPr>
          <p:cNvPr id="323" name="Google Shape;323;p38"/>
          <p:cNvSpPr txBox="1">
            <a:spLocks noGrp="1"/>
          </p:cNvSpPr>
          <p:nvPr>
            <p:ph type="ctrTitle" idx="4294967295"/>
          </p:nvPr>
        </p:nvSpPr>
        <p:spPr>
          <a:xfrm>
            <a:off x="685800" y="1145101"/>
            <a:ext cx="7772400" cy="960300"/>
          </a:xfrm>
          <a:prstGeom prst="rect">
            <a:avLst/>
          </a:prstGeom>
        </p:spPr>
        <p:txBody>
          <a:bodyPr spcFirstLastPara="1" wrap="square" lIns="91425" tIns="91425" rIns="91425" bIns="91425" anchor="b" anchorCtr="0">
            <a:noAutofit/>
          </a:bodyPr>
          <a:lstStyle/>
          <a:p>
            <a:pPr marL="0" lvl="0" indent="0" algn="ctr" rtl="0">
              <a:spcBef>
                <a:spcPts val="0"/>
              </a:spcBef>
              <a:spcAft>
                <a:spcPts val="0"/>
              </a:spcAft>
              <a:buNone/>
            </a:pPr>
            <a:r>
              <a:rPr lang="en" sz="2400">
                <a:solidFill>
                  <a:srgbClr val="FFFFFF"/>
                </a:solidFill>
              </a:rPr>
              <a:t>Thanks!</a:t>
            </a:r>
            <a:endParaRPr sz="2400">
              <a:solidFill>
                <a:srgbClr val="FFFFFF"/>
              </a:solidFill>
            </a:endParaRPr>
          </a:p>
        </p:txBody>
      </p:sp>
      <p:sp>
        <p:nvSpPr>
          <p:cNvPr id="324" name="Google Shape;324;p38"/>
          <p:cNvSpPr txBox="1">
            <a:spLocks noGrp="1"/>
          </p:cNvSpPr>
          <p:nvPr>
            <p:ph type="subTitle" idx="4294967295"/>
          </p:nvPr>
        </p:nvSpPr>
        <p:spPr>
          <a:xfrm>
            <a:off x="685800" y="2245300"/>
            <a:ext cx="7772400" cy="2288100"/>
          </a:xfrm>
          <a:prstGeom prst="rect">
            <a:avLst/>
          </a:prstGeom>
        </p:spPr>
        <p:txBody>
          <a:bodyPr spcFirstLastPara="1" wrap="square" lIns="91425" tIns="91425" rIns="91425" bIns="91425" anchor="t" anchorCtr="0">
            <a:noAutofit/>
          </a:bodyPr>
          <a:lstStyle/>
          <a:p>
            <a:pPr marL="0" lvl="0" indent="0" algn="ctr" rtl="0">
              <a:spcBef>
                <a:spcPts val="600"/>
              </a:spcBef>
              <a:spcAft>
                <a:spcPts val="0"/>
              </a:spcAft>
              <a:buNone/>
            </a:pPr>
            <a:r>
              <a:rPr lang="en-US" sz="1800" dirty="0" smtClean="0">
                <a:solidFill>
                  <a:srgbClr val="FFFFFF"/>
                </a:solidFill>
              </a:rPr>
              <a:t>ASSALAMUALAIKUM </a:t>
            </a:r>
            <a:endParaRPr sz="1800" dirty="0">
              <a:solidFill>
                <a:srgbClr val="FFFFFF"/>
              </a:solidFill>
            </a:endParaRPr>
          </a:p>
          <a:p>
            <a:pPr marL="0" lvl="0" indent="0" algn="ctr" rtl="0">
              <a:spcBef>
                <a:spcPts val="600"/>
              </a:spcBef>
              <a:spcAft>
                <a:spcPts val="0"/>
              </a:spcAft>
              <a:buNone/>
            </a:pPr>
            <a:endParaRPr sz="1800" b="1" dirty="0">
              <a:solidFill>
                <a:srgbClr val="FFFFFF"/>
              </a:solidFill>
            </a:endParaRPr>
          </a:p>
        </p:txBody>
      </p:sp>
      <p:sp>
        <p:nvSpPr>
          <p:cNvPr id="325" name="Google Shape;325;p38"/>
          <p:cNvSpPr/>
          <p:nvPr/>
        </p:nvSpPr>
        <p:spPr>
          <a:xfrm>
            <a:off x="4396971" y="1164760"/>
            <a:ext cx="350068" cy="314242"/>
          </a:xfrm>
          <a:custGeom>
            <a:avLst/>
            <a:gdLst/>
            <a:ahLst/>
            <a:cxnLst/>
            <a:rect l="l" t="t" r="r" b="b"/>
            <a:pathLst>
              <a:path w="16660" h="14955" fill="none" extrusionOk="0">
                <a:moveTo>
                  <a:pt x="12373" y="1"/>
                </a:moveTo>
                <a:lnTo>
                  <a:pt x="12373" y="1"/>
                </a:lnTo>
                <a:lnTo>
                  <a:pt x="12032" y="1"/>
                </a:lnTo>
                <a:lnTo>
                  <a:pt x="11691" y="49"/>
                </a:lnTo>
                <a:lnTo>
                  <a:pt x="11350" y="123"/>
                </a:lnTo>
                <a:lnTo>
                  <a:pt x="11033" y="196"/>
                </a:lnTo>
                <a:lnTo>
                  <a:pt x="10716" y="317"/>
                </a:lnTo>
                <a:lnTo>
                  <a:pt x="10424" y="464"/>
                </a:lnTo>
                <a:lnTo>
                  <a:pt x="10132" y="610"/>
                </a:lnTo>
                <a:lnTo>
                  <a:pt x="9864" y="804"/>
                </a:lnTo>
                <a:lnTo>
                  <a:pt x="9620" y="999"/>
                </a:lnTo>
                <a:lnTo>
                  <a:pt x="9377" y="1219"/>
                </a:lnTo>
                <a:lnTo>
                  <a:pt x="9158" y="1462"/>
                </a:lnTo>
                <a:lnTo>
                  <a:pt x="8939" y="1706"/>
                </a:lnTo>
                <a:lnTo>
                  <a:pt x="8768" y="1974"/>
                </a:lnTo>
                <a:lnTo>
                  <a:pt x="8598" y="2266"/>
                </a:lnTo>
                <a:lnTo>
                  <a:pt x="8451" y="2558"/>
                </a:lnTo>
                <a:lnTo>
                  <a:pt x="8330" y="2850"/>
                </a:lnTo>
                <a:lnTo>
                  <a:pt x="8330" y="2850"/>
                </a:lnTo>
                <a:lnTo>
                  <a:pt x="8208" y="2558"/>
                </a:lnTo>
                <a:lnTo>
                  <a:pt x="8062" y="2266"/>
                </a:lnTo>
                <a:lnTo>
                  <a:pt x="7891" y="1974"/>
                </a:lnTo>
                <a:lnTo>
                  <a:pt x="7721" y="1706"/>
                </a:lnTo>
                <a:lnTo>
                  <a:pt x="7502" y="1462"/>
                </a:lnTo>
                <a:lnTo>
                  <a:pt x="7282" y="1219"/>
                </a:lnTo>
                <a:lnTo>
                  <a:pt x="7039" y="999"/>
                </a:lnTo>
                <a:lnTo>
                  <a:pt x="6795" y="804"/>
                </a:lnTo>
                <a:lnTo>
                  <a:pt x="6527" y="610"/>
                </a:lnTo>
                <a:lnTo>
                  <a:pt x="6235" y="464"/>
                </a:lnTo>
                <a:lnTo>
                  <a:pt x="5943" y="317"/>
                </a:lnTo>
                <a:lnTo>
                  <a:pt x="5626" y="196"/>
                </a:lnTo>
                <a:lnTo>
                  <a:pt x="5310" y="123"/>
                </a:lnTo>
                <a:lnTo>
                  <a:pt x="4969" y="49"/>
                </a:lnTo>
                <a:lnTo>
                  <a:pt x="4628" y="1"/>
                </a:lnTo>
                <a:lnTo>
                  <a:pt x="4287" y="1"/>
                </a:lnTo>
                <a:lnTo>
                  <a:pt x="4287" y="1"/>
                </a:lnTo>
                <a:lnTo>
                  <a:pt x="3848" y="25"/>
                </a:lnTo>
                <a:lnTo>
                  <a:pt x="3434" y="74"/>
                </a:lnTo>
                <a:lnTo>
                  <a:pt x="3020" y="196"/>
                </a:lnTo>
                <a:lnTo>
                  <a:pt x="2606" y="342"/>
                </a:lnTo>
                <a:lnTo>
                  <a:pt x="2241" y="512"/>
                </a:lnTo>
                <a:lnTo>
                  <a:pt x="1900" y="731"/>
                </a:lnTo>
                <a:lnTo>
                  <a:pt x="1559" y="975"/>
                </a:lnTo>
                <a:lnTo>
                  <a:pt x="1267" y="1243"/>
                </a:lnTo>
                <a:lnTo>
                  <a:pt x="974" y="1560"/>
                </a:lnTo>
                <a:lnTo>
                  <a:pt x="731" y="1876"/>
                </a:lnTo>
                <a:lnTo>
                  <a:pt x="512" y="2241"/>
                </a:lnTo>
                <a:lnTo>
                  <a:pt x="341" y="2607"/>
                </a:lnTo>
                <a:lnTo>
                  <a:pt x="195" y="2996"/>
                </a:lnTo>
                <a:lnTo>
                  <a:pt x="98" y="3410"/>
                </a:lnTo>
                <a:lnTo>
                  <a:pt x="25" y="3849"/>
                </a:lnTo>
                <a:lnTo>
                  <a:pt x="0" y="4287"/>
                </a:lnTo>
                <a:lnTo>
                  <a:pt x="0" y="4287"/>
                </a:lnTo>
                <a:lnTo>
                  <a:pt x="0" y="4580"/>
                </a:lnTo>
                <a:lnTo>
                  <a:pt x="25" y="4872"/>
                </a:lnTo>
                <a:lnTo>
                  <a:pt x="122" y="5432"/>
                </a:lnTo>
                <a:lnTo>
                  <a:pt x="244" y="5992"/>
                </a:lnTo>
                <a:lnTo>
                  <a:pt x="439" y="6528"/>
                </a:lnTo>
                <a:lnTo>
                  <a:pt x="658" y="7039"/>
                </a:lnTo>
                <a:lnTo>
                  <a:pt x="926" y="7526"/>
                </a:lnTo>
                <a:lnTo>
                  <a:pt x="1194" y="7989"/>
                </a:lnTo>
                <a:lnTo>
                  <a:pt x="1510" y="8452"/>
                </a:lnTo>
                <a:lnTo>
                  <a:pt x="1851" y="8890"/>
                </a:lnTo>
                <a:lnTo>
                  <a:pt x="2192" y="9304"/>
                </a:lnTo>
                <a:lnTo>
                  <a:pt x="2558" y="9718"/>
                </a:lnTo>
                <a:lnTo>
                  <a:pt x="2923" y="10108"/>
                </a:lnTo>
                <a:lnTo>
                  <a:pt x="3629" y="10839"/>
                </a:lnTo>
                <a:lnTo>
                  <a:pt x="4287" y="11496"/>
                </a:lnTo>
                <a:lnTo>
                  <a:pt x="4287" y="11496"/>
                </a:lnTo>
                <a:lnTo>
                  <a:pt x="4847" y="12032"/>
                </a:lnTo>
                <a:lnTo>
                  <a:pt x="5480" y="12592"/>
                </a:lnTo>
                <a:lnTo>
                  <a:pt x="6820" y="13737"/>
                </a:lnTo>
                <a:lnTo>
                  <a:pt x="7891" y="14614"/>
                </a:lnTo>
                <a:lnTo>
                  <a:pt x="8330" y="14955"/>
                </a:lnTo>
                <a:lnTo>
                  <a:pt x="8330" y="14955"/>
                </a:lnTo>
                <a:lnTo>
                  <a:pt x="8768" y="14614"/>
                </a:lnTo>
                <a:lnTo>
                  <a:pt x="9815" y="13761"/>
                </a:lnTo>
                <a:lnTo>
                  <a:pt x="11155" y="12617"/>
                </a:lnTo>
                <a:lnTo>
                  <a:pt x="11788" y="12056"/>
                </a:lnTo>
                <a:lnTo>
                  <a:pt x="12373" y="11496"/>
                </a:lnTo>
                <a:lnTo>
                  <a:pt x="12373" y="11496"/>
                </a:lnTo>
                <a:lnTo>
                  <a:pt x="13030" y="10839"/>
                </a:lnTo>
                <a:lnTo>
                  <a:pt x="13736" y="10108"/>
                </a:lnTo>
                <a:lnTo>
                  <a:pt x="14102" y="9718"/>
                </a:lnTo>
                <a:lnTo>
                  <a:pt x="14467" y="9304"/>
                </a:lnTo>
                <a:lnTo>
                  <a:pt x="14808" y="8890"/>
                </a:lnTo>
                <a:lnTo>
                  <a:pt x="15149" y="8452"/>
                </a:lnTo>
                <a:lnTo>
                  <a:pt x="15466" y="7989"/>
                </a:lnTo>
                <a:lnTo>
                  <a:pt x="15734" y="7526"/>
                </a:lnTo>
                <a:lnTo>
                  <a:pt x="16001" y="7039"/>
                </a:lnTo>
                <a:lnTo>
                  <a:pt x="16221" y="6528"/>
                </a:lnTo>
                <a:lnTo>
                  <a:pt x="16416" y="5992"/>
                </a:lnTo>
                <a:lnTo>
                  <a:pt x="16537" y="5432"/>
                </a:lnTo>
                <a:lnTo>
                  <a:pt x="16635" y="4872"/>
                </a:lnTo>
                <a:lnTo>
                  <a:pt x="16659" y="4580"/>
                </a:lnTo>
                <a:lnTo>
                  <a:pt x="16659" y="4287"/>
                </a:lnTo>
                <a:lnTo>
                  <a:pt x="16659" y="4287"/>
                </a:lnTo>
                <a:lnTo>
                  <a:pt x="16635" y="3849"/>
                </a:lnTo>
                <a:lnTo>
                  <a:pt x="16562" y="3410"/>
                </a:lnTo>
                <a:lnTo>
                  <a:pt x="16464" y="2996"/>
                </a:lnTo>
                <a:lnTo>
                  <a:pt x="16318" y="2607"/>
                </a:lnTo>
                <a:lnTo>
                  <a:pt x="16148" y="2241"/>
                </a:lnTo>
                <a:lnTo>
                  <a:pt x="15928" y="1876"/>
                </a:lnTo>
                <a:lnTo>
                  <a:pt x="15685" y="1560"/>
                </a:lnTo>
                <a:lnTo>
                  <a:pt x="15393" y="1243"/>
                </a:lnTo>
                <a:lnTo>
                  <a:pt x="15100" y="975"/>
                </a:lnTo>
                <a:lnTo>
                  <a:pt x="14759" y="731"/>
                </a:lnTo>
                <a:lnTo>
                  <a:pt x="14418" y="512"/>
                </a:lnTo>
                <a:lnTo>
                  <a:pt x="14053" y="342"/>
                </a:lnTo>
                <a:lnTo>
                  <a:pt x="13639" y="196"/>
                </a:lnTo>
                <a:lnTo>
                  <a:pt x="13225" y="74"/>
                </a:lnTo>
                <a:lnTo>
                  <a:pt x="12811" y="25"/>
                </a:lnTo>
                <a:lnTo>
                  <a:pt x="12373" y="1"/>
                </a:lnTo>
                <a:lnTo>
                  <a:pt x="12373" y="1"/>
                </a:lnTo>
                <a:close/>
              </a:path>
            </a:pathLst>
          </a:custGeom>
          <a:noFill/>
          <a:ln w="12175" cap="rnd" cmpd="sng">
            <a:solidFill>
              <a:srgbClr val="ECC1C8"/>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6" name="Google Shape;326;p38"/>
          <p:cNvSpPr txBox="1">
            <a:spLocks noGrp="1"/>
          </p:cNvSpPr>
          <p:nvPr>
            <p:ph type="sldNum" idx="12"/>
          </p:nvPr>
        </p:nvSpPr>
        <p:spPr>
          <a:xfrm>
            <a:off x="8556784" y="4749851"/>
            <a:ext cx="548700" cy="393600"/>
          </a:xfrm>
          <a:prstGeom prst="rect">
            <a:avLst/>
          </a:prstGeom>
        </p:spPr>
        <p:txBody>
          <a:bodyPr spcFirstLastPara="1" wrap="square" lIns="91425" tIns="91425" rIns="91425" bIns="91425" anchor="t" anchorCtr="0">
            <a:noAutofit/>
          </a:bodyPr>
          <a:lstStyle/>
          <a:p>
            <a:pPr marL="0" lvl="0" indent="0" algn="r" rtl="0">
              <a:spcBef>
                <a:spcPts val="0"/>
              </a:spcBef>
              <a:spcAft>
                <a:spcPts val="0"/>
              </a:spcAft>
              <a:buNone/>
            </a:pPr>
            <a:fld id="{00000000-1234-1234-1234-123412341234}" type="slidenum">
              <a:rPr lang="en"/>
              <a:t>19</a:t>
            </a:fld>
            <a:endParaRPr/>
          </a:p>
        </p:txBody>
      </p:sp>
      <p:sp>
        <p:nvSpPr>
          <p:cNvPr id="2" name="Smiley Face 1"/>
          <p:cNvSpPr/>
          <p:nvPr/>
        </p:nvSpPr>
        <p:spPr>
          <a:xfrm>
            <a:off x="4065385" y="2952750"/>
            <a:ext cx="1013239" cy="1066800"/>
          </a:xfrm>
          <a:prstGeom prst="smileyFac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sld>
</file>

<file path=ppt/theme/theme1.xml><?xml version="1.0" encoding="utf-8"?>
<a:theme xmlns:a="http://schemas.openxmlformats.org/drawingml/2006/main" name="Ophelia template">
  <a:themeElements>
    <a:clrScheme name="Custom 347">
      <a:dk1>
        <a:srgbClr val="4D4A56"/>
      </a:dk1>
      <a:lt1>
        <a:srgbClr val="FFFFFF"/>
      </a:lt1>
      <a:dk2>
        <a:srgbClr val="888394"/>
      </a:dk2>
      <a:lt2>
        <a:srgbClr val="E7E7EC"/>
      </a:lt2>
      <a:accent1>
        <a:srgbClr val="ECC1C8"/>
      </a:accent1>
      <a:accent2>
        <a:srgbClr val="E48DA3"/>
      </a:accent2>
      <a:accent3>
        <a:srgbClr val="AEA4CC"/>
      </a:accent3>
      <a:accent4>
        <a:srgbClr val="8F86AC"/>
      </a:accent4>
      <a:accent5>
        <a:srgbClr val="F0DFAE"/>
      </a:accent5>
      <a:accent6>
        <a:srgbClr val="E0B88E"/>
      </a:accent6>
      <a:hlink>
        <a:srgbClr val="4D4A56"/>
      </a:hlink>
      <a:folHlink>
        <a:srgbClr val="6611CC"/>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130</TotalTime>
  <Words>1298</Words>
  <Application>Microsoft Office PowerPoint</Application>
  <PresentationFormat>On-screen Show (16:9)</PresentationFormat>
  <Paragraphs>79</Paragraphs>
  <Slides>19</Slides>
  <Notes>10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19</vt:i4>
      </vt:variant>
    </vt:vector>
  </HeadingPairs>
  <TitlesOfParts>
    <vt:vector size="24" baseType="lpstr">
      <vt:lpstr>Arial</vt:lpstr>
      <vt:lpstr>Maiandra GD</vt:lpstr>
      <vt:lpstr>Tinos</vt:lpstr>
      <vt:lpstr>Playfair Display</vt:lpstr>
      <vt:lpstr>Ophelia template</vt:lpstr>
      <vt:lpstr>  KEBERAGAMAAN NARAPIDANA LANSIA KASUS PELECEHAN SEKSUAL DI RUTAN KELAS IIB BATUSANGKAR     </vt:lpstr>
      <vt:lpstr>A. LATAR BELAKANG MASALAH </vt:lpstr>
      <vt:lpstr>Hal ini dapat menimbulkan gangguan terhadap fungsi fisik dan fungsi psikososial, yang selanjutnya dapat menyebabkan keadaan lansia selalu  ketergantungan kepada orang lain karena tidak dapat mengerjakan semuanya sendiri dikarenakan fungsi fisik beserta fungsi psikososialnya sudah, mengalami penurunan. adanya perubahan fisik dan psikologis pada lansia juga berdampak pada penyesuaian fungsi seksualitasnya. Seksualitas merupakan salah satu masalah kesehatan yang dipengaruhi oleh kondisi fisik, emosional, mental dan spiritual. Penuaan yang dialami oleh lansia menyebapkan beberapa perubahan dalam kemampuan seksualitas seperti menurunya hormon testosterone pada laki-laki sehingga berpengaruh terhadap kemampuan seksnya. </vt:lpstr>
      <vt:lpstr>PowerPoint Presentation</vt:lpstr>
      <vt:lpstr>Penyimpangan tersebut terjadi karena kurang adanya penyaluran kebutuhan biologis, dan karena lansia mengalami perubahan fungsi tubuh, sementara lansia tetap mempunyai keinginan dalam memenuhi kebutuhan seksualitasnya, serta pandangan individu terhadap dirinya sendiri yang negativ dan kurangnya iman didalam diri lansia untuk mengontrol hawa nafsu, yang seharusnya jika lansia mendekatkan diri kepada allah dan mempertebal iman dan ilmu agamanya maka kemungkinan besar ada pedoman dan acuan untuk berbuat sesuatu, sehingga ia bisa mengontrol hawa nafsunya tersebut.   </vt:lpstr>
      <vt:lpstr>PowerPoint Presentation</vt:lpstr>
      <vt:lpstr>PowerPoint Presentation</vt:lpstr>
      <vt:lpstr>BAB II. KAJIAN TEORI </vt:lpstr>
      <vt:lpstr>PowerPoint Presentation</vt:lpstr>
      <vt:lpstr>In two or three columns</vt:lpstr>
      <vt:lpstr>BAB III METODE PENELITIAN </vt:lpstr>
      <vt:lpstr>PowerPoint Presentation</vt:lpstr>
      <vt:lpstr>PowerPoint Presentation</vt:lpstr>
      <vt:lpstr>PowerPoint Presentation</vt:lpstr>
      <vt:lpstr>PowerPoint Presentation</vt:lpstr>
      <vt:lpstr>PowerPoint Presentation</vt:lpstr>
      <vt:lpstr>Kaitan aspek keberagamaan dengan ilmu psikologi adalah suatu hal yang kompleks, karena setiap jiwa manusia akan selalu membutuhkan sentuhan-sentuhan yang bersifat spiritual dimana jika seseorang memiliki masalah ia akan melakukan shalat atau berzikir yang mana hal tersebut membuat hatinya tenang dan mendapatkan solusi untuk permasalahanya.   </vt:lpstr>
      <vt:lpstr>PowerPoint Presentation</vt:lpstr>
      <vt:lpstr>Thanks!</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KEBERAGAMAAN NARAPIDANA LANSIA KASUS PELECEHAN SEKSUAL DI RUTAN KELAS IIB BATUSANGKAR</dc:title>
  <dc:creator>Admin</dc:creator>
  <cp:lastModifiedBy>Admin</cp:lastModifiedBy>
  <cp:revision>19</cp:revision>
  <dcterms:modified xsi:type="dcterms:W3CDTF">2021-07-22T16:02:01Z</dcterms:modified>
</cp:coreProperties>
</file>